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Override1.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theme/themeOverride13.xml" ContentType="application/vnd.openxmlformats-officedocument.themeOverride+xml"/>
  <Override PartName="/ppt/theme/themeOverride14.xml" ContentType="application/vnd.openxmlformats-officedocument.themeOverride+xml"/>
  <Override PartName="/ppt/theme/themeOverride15.xml" ContentType="application/vnd.openxmlformats-officedocument.themeOverride+xml"/>
  <Override PartName="/ppt/theme/themeOverride16.xml" ContentType="application/vnd.openxmlformats-officedocument.themeOverride+xml"/>
  <Override PartName="/ppt/theme/themeOverride17.xml" ContentType="application/vnd.openxmlformats-officedocument.themeOverride+xml"/>
  <Override PartName="/ppt/theme/themeOverride18.xml" ContentType="application/vnd.openxmlformats-officedocument.themeOverride+xml"/>
  <Override PartName="/ppt/theme/themeOverride19.xml" ContentType="application/vnd.openxmlformats-officedocument.themeOverride+xml"/>
  <Override PartName="/ppt/theme/themeOverride2.xml" ContentType="application/vnd.openxmlformats-officedocument.themeOverride+xml"/>
  <Override PartName="/ppt/theme/themeOverride20.xml" ContentType="application/vnd.openxmlformats-officedocument.themeOverride+xml"/>
  <Override PartName="/ppt/theme/themeOverride21.xml" ContentType="application/vnd.openxmlformats-officedocument.themeOverride+xml"/>
  <Override PartName="/ppt/theme/themeOverride22.xml" ContentType="application/vnd.openxmlformats-officedocument.themeOverride+xml"/>
  <Override PartName="/ppt/theme/themeOverride23.xml" ContentType="application/vnd.openxmlformats-officedocument.themeOverride+xml"/>
  <Override PartName="/ppt/theme/themeOverride24.xml" ContentType="application/vnd.openxmlformats-officedocument.themeOverride+xml"/>
  <Override PartName="/ppt/theme/themeOverride25.xml" ContentType="application/vnd.openxmlformats-officedocument.themeOverride+xml"/>
  <Override PartName="/ppt/theme/themeOverride26.xml" ContentType="application/vnd.openxmlformats-officedocument.themeOverride+xml"/>
  <Override PartName="/ppt/theme/themeOverride27.xml" ContentType="application/vnd.openxmlformats-officedocument.themeOverride+xml"/>
  <Override PartName="/ppt/theme/themeOverride28.xml" ContentType="application/vnd.openxmlformats-officedocument.themeOverride+xml"/>
  <Override PartName="/ppt/theme/themeOverride29.xml" ContentType="application/vnd.openxmlformats-officedocument.themeOverride+xml"/>
  <Override PartName="/ppt/theme/themeOverride3.xml" ContentType="application/vnd.openxmlformats-officedocument.themeOverride+xml"/>
  <Override PartName="/ppt/theme/themeOverride30.xml" ContentType="application/vnd.openxmlformats-officedocument.themeOverride+xml"/>
  <Override PartName="/ppt/theme/themeOverride31.xml" ContentType="application/vnd.openxmlformats-officedocument.themeOverride+xml"/>
  <Override PartName="/ppt/theme/themeOverride32.xml" ContentType="application/vnd.openxmlformats-officedocument.themeOverride+xml"/>
  <Override PartName="/ppt/theme/themeOverride33.xml" ContentType="application/vnd.openxmlformats-officedocument.themeOverride+xml"/>
  <Override PartName="/ppt/theme/themeOverride34.xml" ContentType="application/vnd.openxmlformats-officedocument.themeOverride+xml"/>
  <Override PartName="/ppt/theme/themeOverride35.xml" ContentType="application/vnd.openxmlformats-officedocument.themeOverride+xml"/>
  <Override PartName="/ppt/theme/themeOverride36.xml" ContentType="application/vnd.openxmlformats-officedocument.themeOverride+xml"/>
  <Override PartName="/ppt/theme/themeOverride37.xml" ContentType="application/vnd.openxmlformats-officedocument.themeOverride+xml"/>
  <Override PartName="/ppt/theme/themeOverride38.xml" ContentType="application/vnd.openxmlformats-officedocument.themeOverride+xml"/>
  <Override PartName="/ppt/theme/themeOverride39.xml" ContentType="application/vnd.openxmlformats-officedocument.themeOverride+xml"/>
  <Override PartName="/ppt/theme/themeOverride4.xml" ContentType="application/vnd.openxmlformats-officedocument.themeOverride+xml"/>
  <Override PartName="/ppt/theme/themeOverride40.xml" ContentType="application/vnd.openxmlformats-officedocument.themeOverride+xml"/>
  <Override PartName="/ppt/theme/themeOverride41.xml" ContentType="application/vnd.openxmlformats-officedocument.themeOverride+xml"/>
  <Override PartName="/ppt/theme/themeOverride42.xml" ContentType="application/vnd.openxmlformats-officedocument.themeOverride+xml"/>
  <Override PartName="/ppt/theme/themeOverride43.xml" ContentType="application/vnd.openxmlformats-officedocument.themeOverride+xml"/>
  <Override PartName="/ppt/theme/themeOverride44.xml" ContentType="application/vnd.openxmlformats-officedocument.themeOverride+xml"/>
  <Override PartName="/ppt/theme/themeOverride45.xml" ContentType="application/vnd.openxmlformats-officedocument.themeOverride+xml"/>
  <Override PartName="/ppt/theme/themeOverride46.xml" ContentType="application/vnd.openxmlformats-officedocument.themeOverride+xml"/>
  <Override PartName="/ppt/theme/themeOverride47.xml" ContentType="application/vnd.openxmlformats-officedocument.themeOverride+xml"/>
  <Override PartName="/ppt/theme/themeOverride48.xml" ContentType="application/vnd.openxmlformats-officedocument.themeOverride+xml"/>
  <Override PartName="/ppt/theme/themeOverride49.xml" ContentType="application/vnd.openxmlformats-officedocument.themeOverride+xml"/>
  <Override PartName="/ppt/theme/themeOverride5.xml" ContentType="application/vnd.openxmlformats-officedocument.themeOverride+xml"/>
  <Override PartName="/ppt/theme/themeOverride50.xml" ContentType="application/vnd.openxmlformats-officedocument.themeOverride+xml"/>
  <Override PartName="/ppt/theme/themeOverride51.xml" ContentType="application/vnd.openxmlformats-officedocument.themeOverride+xml"/>
  <Override PartName="/ppt/theme/themeOverride52.xml" ContentType="application/vnd.openxmlformats-officedocument.themeOverride+xml"/>
  <Override PartName="/ppt/theme/themeOverride53.xml" ContentType="application/vnd.openxmlformats-officedocument.themeOverride+xml"/>
  <Override PartName="/ppt/theme/themeOverride54.xml" ContentType="application/vnd.openxmlformats-officedocument.themeOverride+xml"/>
  <Override PartName="/ppt/theme/themeOverride55.xml" ContentType="application/vnd.openxmlformats-officedocument.themeOverride+xml"/>
  <Override PartName="/ppt/theme/themeOverride56.xml" ContentType="application/vnd.openxmlformats-officedocument.themeOverride+xml"/>
  <Override PartName="/ppt/theme/themeOverride57.xml" ContentType="application/vnd.openxmlformats-officedocument.themeOverride+xml"/>
  <Override PartName="/ppt/theme/themeOverride58.xml" ContentType="application/vnd.openxmlformats-officedocument.themeOverride+xml"/>
  <Override PartName="/ppt/theme/themeOverride59.xml" ContentType="application/vnd.openxmlformats-officedocument.themeOverride+xml"/>
  <Override PartName="/ppt/theme/themeOverride6.xml" ContentType="application/vnd.openxmlformats-officedocument.themeOverride+xml"/>
  <Override PartName="/ppt/theme/themeOverride60.xml" ContentType="application/vnd.openxmlformats-officedocument.themeOverride+xml"/>
  <Override PartName="/ppt/theme/themeOverride61.xml" ContentType="application/vnd.openxmlformats-officedocument.themeOverride+xml"/>
  <Override PartName="/ppt/theme/themeOverride62.xml" ContentType="application/vnd.openxmlformats-officedocument.themeOverride+xml"/>
  <Override PartName="/ppt/theme/themeOverride63.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 id="2147483672" r:id="rId4"/>
    <p:sldMasterId id="2147483684" r:id="rId5"/>
  </p:sldMasterIdLst>
  <p:notesMasterIdLst>
    <p:notesMasterId r:id="rId7"/>
  </p:notesMasterIdLst>
  <p:sldIdLst>
    <p:sldId id="256" r:id="rId6"/>
    <p:sldId id="257" r:id="rId8"/>
    <p:sldId id="337" r:id="rId9"/>
    <p:sldId id="258" r:id="rId10"/>
    <p:sldId id="259" r:id="rId11"/>
    <p:sldId id="331" r:id="rId12"/>
    <p:sldId id="334" r:id="rId13"/>
    <p:sldId id="322" r:id="rId14"/>
    <p:sldId id="324" r:id="rId15"/>
    <p:sldId id="325" r:id="rId16"/>
    <p:sldId id="326" r:id="rId17"/>
    <p:sldId id="328" r:id="rId18"/>
    <p:sldId id="329" r:id="rId19"/>
    <p:sldId id="332" r:id="rId20"/>
    <p:sldId id="358" r:id="rId21"/>
    <p:sldId id="330" r:id="rId22"/>
    <p:sldId id="372" r:id="rId23"/>
    <p:sldId id="479" r:id="rId24"/>
    <p:sldId id="335" r:id="rId25"/>
    <p:sldId id="359" r:id="rId26"/>
    <p:sldId id="263" r:id="rId27"/>
    <p:sldId id="411" r:id="rId28"/>
    <p:sldId id="424" r:id="rId29"/>
    <p:sldId id="423" r:id="rId30"/>
    <p:sldId id="426" r:id="rId31"/>
    <p:sldId id="412" r:id="rId32"/>
    <p:sldId id="414" r:id="rId33"/>
    <p:sldId id="415" r:id="rId34"/>
    <p:sldId id="418" r:id="rId35"/>
    <p:sldId id="419" r:id="rId36"/>
    <p:sldId id="420" r:id="rId37"/>
    <p:sldId id="421" r:id="rId38"/>
    <p:sldId id="430" r:id="rId39"/>
    <p:sldId id="431" r:id="rId40"/>
    <p:sldId id="433" r:id="rId41"/>
    <p:sldId id="434" r:id="rId42"/>
    <p:sldId id="427" r:id="rId43"/>
    <p:sldId id="429" r:id="rId44"/>
    <p:sldId id="432" r:id="rId45"/>
    <p:sldId id="436" r:id="rId46"/>
    <p:sldId id="435" r:id="rId47"/>
    <p:sldId id="428" r:id="rId48"/>
    <p:sldId id="480" r:id="rId49"/>
    <p:sldId id="410" r:id="rId50"/>
    <p:sldId id="375" r:id="rId51"/>
    <p:sldId id="360" r:id="rId52"/>
    <p:sldId id="361" r:id="rId53"/>
    <p:sldId id="364" r:id="rId54"/>
    <p:sldId id="494" r:id="rId55"/>
    <p:sldId id="362" r:id="rId56"/>
    <p:sldId id="482" r:id="rId57"/>
    <p:sldId id="483" r:id="rId58"/>
    <p:sldId id="484" r:id="rId59"/>
    <p:sldId id="485" r:id="rId60"/>
    <p:sldId id="486" r:id="rId61"/>
    <p:sldId id="487" r:id="rId62"/>
    <p:sldId id="488" r:id="rId63"/>
    <p:sldId id="370" r:id="rId64"/>
    <p:sldId id="491" r:id="rId65"/>
    <p:sldId id="489" r:id="rId66"/>
    <p:sldId id="492" r:id="rId67"/>
    <p:sldId id="493" r:id="rId68"/>
    <p:sldId id="490" r:id="rId69"/>
    <p:sldId id="495" r:id="rId70"/>
    <p:sldId id="529" r:id="rId71"/>
    <p:sldId id="530" r:id="rId72"/>
    <p:sldId id="528" r:id="rId73"/>
    <p:sldId id="290" r:id="rId7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C XU" initials="DX"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A0F23"/>
    <a:srgbClr val="274F95"/>
    <a:srgbClr val="0F6FC6"/>
    <a:srgbClr val="10CF9B"/>
    <a:srgbClr val="13335E"/>
    <a:srgbClr val="265299"/>
    <a:srgbClr val="285199"/>
    <a:srgbClr val="244889"/>
    <a:srgbClr val="2F528F"/>
    <a:srgbClr val="29539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249" autoAdjust="0"/>
    <p:restoredTop sz="75818" autoAdjust="0"/>
  </p:normalViewPr>
  <p:slideViewPr>
    <p:cSldViewPr snapToGrid="0">
      <p:cViewPr varScale="1">
        <p:scale>
          <a:sx n="87" d="100"/>
          <a:sy n="87" d="100"/>
        </p:scale>
        <p:origin x="684"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3.xml"/><Relationship Id="rId8" Type="http://schemas.openxmlformats.org/officeDocument/2006/relationships/slide" Target="slides/slide2.xml"/><Relationship Id="rId78" Type="http://schemas.openxmlformats.org/officeDocument/2006/relationships/commentAuthors" Target="commentAuthors.xml"/><Relationship Id="rId77" Type="http://schemas.openxmlformats.org/officeDocument/2006/relationships/tableStyles" Target="tableStyles.xml"/><Relationship Id="rId76" Type="http://schemas.openxmlformats.org/officeDocument/2006/relationships/viewProps" Target="viewProps.xml"/><Relationship Id="rId75" Type="http://schemas.openxmlformats.org/officeDocument/2006/relationships/presProps" Target="presProps.xml"/><Relationship Id="rId74" Type="http://schemas.openxmlformats.org/officeDocument/2006/relationships/slide" Target="slides/slide68.xml"/><Relationship Id="rId73" Type="http://schemas.openxmlformats.org/officeDocument/2006/relationships/slide" Target="slides/slide67.xml"/><Relationship Id="rId72" Type="http://schemas.openxmlformats.org/officeDocument/2006/relationships/slide" Target="slides/slide66.xml"/><Relationship Id="rId71" Type="http://schemas.openxmlformats.org/officeDocument/2006/relationships/slide" Target="slides/slide65.xml"/><Relationship Id="rId70" Type="http://schemas.openxmlformats.org/officeDocument/2006/relationships/slide" Target="slides/slide64.xml"/><Relationship Id="rId7" Type="http://schemas.openxmlformats.org/officeDocument/2006/relationships/notesMaster" Target="notesMasters/notesMaster1.xml"/><Relationship Id="rId69" Type="http://schemas.openxmlformats.org/officeDocument/2006/relationships/slide" Target="slides/slide63.xml"/><Relationship Id="rId68" Type="http://schemas.openxmlformats.org/officeDocument/2006/relationships/slide" Target="slides/slide62.xml"/><Relationship Id="rId67" Type="http://schemas.openxmlformats.org/officeDocument/2006/relationships/slide" Target="slides/slide61.xml"/><Relationship Id="rId66" Type="http://schemas.openxmlformats.org/officeDocument/2006/relationships/slide" Target="slides/slide60.xml"/><Relationship Id="rId65" Type="http://schemas.openxmlformats.org/officeDocument/2006/relationships/slide" Target="slides/slide59.xml"/><Relationship Id="rId64" Type="http://schemas.openxmlformats.org/officeDocument/2006/relationships/slide" Target="slides/slide58.xml"/><Relationship Id="rId63" Type="http://schemas.openxmlformats.org/officeDocument/2006/relationships/slide" Target="slides/slide57.xml"/><Relationship Id="rId62" Type="http://schemas.openxmlformats.org/officeDocument/2006/relationships/slide" Target="slides/slide56.xml"/><Relationship Id="rId61" Type="http://schemas.openxmlformats.org/officeDocument/2006/relationships/slide" Target="slides/slide55.xml"/><Relationship Id="rId60" Type="http://schemas.openxmlformats.org/officeDocument/2006/relationships/slide" Target="slides/slide54.xml"/><Relationship Id="rId6" Type="http://schemas.openxmlformats.org/officeDocument/2006/relationships/slide" Target="slides/slide1.xml"/><Relationship Id="rId59" Type="http://schemas.openxmlformats.org/officeDocument/2006/relationships/slide" Target="slides/slide53.xml"/><Relationship Id="rId58" Type="http://schemas.openxmlformats.org/officeDocument/2006/relationships/slide" Target="slides/slide52.xml"/><Relationship Id="rId57" Type="http://schemas.openxmlformats.org/officeDocument/2006/relationships/slide" Target="slides/slide51.xml"/><Relationship Id="rId56" Type="http://schemas.openxmlformats.org/officeDocument/2006/relationships/slide" Target="slides/slide50.xml"/><Relationship Id="rId55" Type="http://schemas.openxmlformats.org/officeDocument/2006/relationships/slide" Target="slides/slide49.xml"/><Relationship Id="rId54" Type="http://schemas.openxmlformats.org/officeDocument/2006/relationships/slide" Target="slides/slide48.xml"/><Relationship Id="rId53" Type="http://schemas.openxmlformats.org/officeDocument/2006/relationships/slide" Target="slides/slide47.xml"/><Relationship Id="rId52" Type="http://schemas.openxmlformats.org/officeDocument/2006/relationships/slide" Target="slides/slide46.xml"/><Relationship Id="rId51" Type="http://schemas.openxmlformats.org/officeDocument/2006/relationships/slide" Target="slides/slide45.xml"/><Relationship Id="rId50" Type="http://schemas.openxmlformats.org/officeDocument/2006/relationships/slide" Target="slides/slide44.xml"/><Relationship Id="rId5" Type="http://schemas.openxmlformats.org/officeDocument/2006/relationships/slideMaster" Target="slideMasters/slideMaster4.xml"/><Relationship Id="rId49" Type="http://schemas.openxmlformats.org/officeDocument/2006/relationships/slide" Target="slides/slide43.xml"/><Relationship Id="rId48" Type="http://schemas.openxmlformats.org/officeDocument/2006/relationships/slide" Target="slides/slide42.xml"/><Relationship Id="rId47" Type="http://schemas.openxmlformats.org/officeDocument/2006/relationships/slide" Target="slides/slide41.xml"/><Relationship Id="rId46" Type="http://schemas.openxmlformats.org/officeDocument/2006/relationships/slide" Target="slides/slide40.xml"/><Relationship Id="rId45" Type="http://schemas.openxmlformats.org/officeDocument/2006/relationships/slide" Target="slides/slide39.xml"/><Relationship Id="rId44" Type="http://schemas.openxmlformats.org/officeDocument/2006/relationships/slide" Target="slides/slide38.xml"/><Relationship Id="rId43" Type="http://schemas.openxmlformats.org/officeDocument/2006/relationships/slide" Target="slides/slide37.xml"/><Relationship Id="rId42" Type="http://schemas.openxmlformats.org/officeDocument/2006/relationships/slide" Target="slides/slide36.xml"/><Relationship Id="rId41" Type="http://schemas.openxmlformats.org/officeDocument/2006/relationships/slide" Target="slides/slide35.xml"/><Relationship Id="rId40" Type="http://schemas.openxmlformats.org/officeDocument/2006/relationships/slide" Target="slides/slide34.xml"/><Relationship Id="rId4" Type="http://schemas.openxmlformats.org/officeDocument/2006/relationships/slideMaster" Target="slideMasters/slideMaster3.xml"/><Relationship Id="rId39" Type="http://schemas.openxmlformats.org/officeDocument/2006/relationships/slide" Target="slides/slide33.xml"/><Relationship Id="rId38" Type="http://schemas.openxmlformats.org/officeDocument/2006/relationships/slide" Target="slides/slide32.xml"/><Relationship Id="rId37" Type="http://schemas.openxmlformats.org/officeDocument/2006/relationships/slide" Target="slides/slide31.xml"/><Relationship Id="rId36" Type="http://schemas.openxmlformats.org/officeDocument/2006/relationships/slide" Target="slides/slide30.xml"/><Relationship Id="rId35" Type="http://schemas.openxmlformats.org/officeDocument/2006/relationships/slide" Target="slides/slide29.xml"/><Relationship Id="rId34" Type="http://schemas.openxmlformats.org/officeDocument/2006/relationships/slide" Target="slides/slide28.xml"/><Relationship Id="rId33" Type="http://schemas.openxmlformats.org/officeDocument/2006/relationships/slide" Target="slides/slide27.xml"/><Relationship Id="rId32" Type="http://schemas.openxmlformats.org/officeDocument/2006/relationships/slide" Target="slides/slide26.xml"/><Relationship Id="rId31" Type="http://schemas.openxmlformats.org/officeDocument/2006/relationships/slide" Target="slides/slide25.xml"/><Relationship Id="rId30" Type="http://schemas.openxmlformats.org/officeDocument/2006/relationships/slide" Target="slides/slide24.xml"/><Relationship Id="rId3" Type="http://schemas.openxmlformats.org/officeDocument/2006/relationships/slideMaster" Target="slideMasters/slideMaster2.xml"/><Relationship Id="rId29" Type="http://schemas.openxmlformats.org/officeDocument/2006/relationships/slide" Target="slides/slide23.xml"/><Relationship Id="rId28" Type="http://schemas.openxmlformats.org/officeDocument/2006/relationships/slide" Target="slides/slide22.xml"/><Relationship Id="rId27" Type="http://schemas.openxmlformats.org/officeDocument/2006/relationships/slide" Target="slides/slide21.xml"/><Relationship Id="rId26" Type="http://schemas.openxmlformats.org/officeDocument/2006/relationships/slide" Target="slides/slide20.xml"/><Relationship Id="rId25" Type="http://schemas.openxmlformats.org/officeDocument/2006/relationships/slide" Target="slides/slide19.xml"/><Relationship Id="rId24" Type="http://schemas.openxmlformats.org/officeDocument/2006/relationships/slide" Target="slides/slide18.xml"/><Relationship Id="rId23" Type="http://schemas.openxmlformats.org/officeDocument/2006/relationships/slide" Target="slides/slide17.xml"/><Relationship Id="rId22" Type="http://schemas.openxmlformats.org/officeDocument/2006/relationships/slide" Target="slides/slide16.xml"/><Relationship Id="rId21" Type="http://schemas.openxmlformats.org/officeDocument/2006/relationships/slide" Target="slides/slide15.xml"/><Relationship Id="rId20" Type="http://schemas.openxmlformats.org/officeDocument/2006/relationships/slide" Target="slides/slide14.xml"/><Relationship Id="rId2" Type="http://schemas.openxmlformats.org/officeDocument/2006/relationships/theme" Target="theme/theme1.xml"/><Relationship Id="rId19" Type="http://schemas.openxmlformats.org/officeDocument/2006/relationships/slide" Target="slides/slide13.xml"/><Relationship Id="rId18" Type="http://schemas.openxmlformats.org/officeDocument/2006/relationships/slide" Target="slides/slide12.xml"/><Relationship Id="rId17" Type="http://schemas.openxmlformats.org/officeDocument/2006/relationships/slide" Target="slides/slide11.xml"/><Relationship Id="rId16" Type="http://schemas.openxmlformats.org/officeDocument/2006/relationships/slide" Target="slides/slide10.xml"/><Relationship Id="rId15" Type="http://schemas.openxmlformats.org/officeDocument/2006/relationships/slide" Target="slides/slide9.xml"/><Relationship Id="rId14" Type="http://schemas.openxmlformats.org/officeDocument/2006/relationships/slide" Target="slides/slide8.xml"/><Relationship Id="rId13" Type="http://schemas.openxmlformats.org/officeDocument/2006/relationships/slide" Target="slides/slide7.xml"/><Relationship Id="rId12" Type="http://schemas.openxmlformats.org/officeDocument/2006/relationships/slide" Target="slides/slide6.xml"/><Relationship Id="rId11" Type="http://schemas.openxmlformats.org/officeDocument/2006/relationships/slide" Target="slides/slide5.xml"/><Relationship Id="rId10" Type="http://schemas.openxmlformats.org/officeDocument/2006/relationships/slide" Target="slides/slide4.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9274" name="Rectangle 2"/>
          <p:cNvSpPr>
            <a:spLocks noGrp="1" noChangeArrowheads="1"/>
          </p:cNvSpPr>
          <p:nvPr>
            <p:ph type="hdr" sz="quarter"/>
          </p:nvPr>
        </p:nvSpPr>
        <p:spPr bwMode="auto">
          <a:xfrm>
            <a:off x="2" y="1"/>
            <a:ext cx="3076575" cy="512763"/>
          </a:xfrm>
          <a:prstGeom prst="rect">
            <a:avLst/>
          </a:prstGeom>
          <a:noFill/>
          <a:ln w="9525">
            <a:noFill/>
            <a:miter lim="800000"/>
          </a:ln>
          <a:effectLst/>
        </p:spPr>
        <p:txBody>
          <a:bodyPr vert="horz" wrap="square" lIns="91492" tIns="45745" rIns="91492" bIns="45745" numCol="1" anchor="t" anchorCtr="0" compatLnSpc="1"/>
          <a:lstStyle>
            <a:lvl1pPr algn="l">
              <a:defRPr sz="1100"/>
            </a:lvl1pPr>
          </a:lstStyle>
          <a:p>
            <a:endParaRPr lang="en-US"/>
          </a:p>
        </p:txBody>
      </p:sp>
      <p:sp>
        <p:nvSpPr>
          <p:cNvPr id="1049275" name="Rectangle 3"/>
          <p:cNvSpPr>
            <a:spLocks noGrp="1" noChangeArrowheads="1"/>
          </p:cNvSpPr>
          <p:nvPr>
            <p:ph type="dt" idx="1"/>
          </p:nvPr>
        </p:nvSpPr>
        <p:spPr bwMode="auto">
          <a:xfrm>
            <a:off x="4021139" y="1"/>
            <a:ext cx="3076575" cy="512763"/>
          </a:xfrm>
          <a:prstGeom prst="rect">
            <a:avLst/>
          </a:prstGeom>
          <a:noFill/>
          <a:ln w="9525">
            <a:noFill/>
            <a:miter lim="800000"/>
          </a:ln>
          <a:effectLst/>
        </p:spPr>
        <p:txBody>
          <a:bodyPr vert="horz" wrap="square" lIns="91492" tIns="45745" rIns="91492" bIns="45745" numCol="1" anchor="t" anchorCtr="0" compatLnSpc="1"/>
          <a:lstStyle>
            <a:lvl1pPr algn="r">
              <a:defRPr sz="1100"/>
            </a:lvl1pPr>
          </a:lstStyle>
          <a:p>
            <a:endParaRPr lang="en-US"/>
          </a:p>
        </p:txBody>
      </p:sp>
      <p:sp>
        <p:nvSpPr>
          <p:cNvPr id="1049276" name="Rectangle 4"/>
          <p:cNvSpPr>
            <a:spLocks noGrp="1" noRot="1" noChangeAspect="1" noChangeArrowheads="1" noTextEdit="1"/>
          </p:cNvSpPr>
          <p:nvPr>
            <p:ph type="sldImg" idx="2"/>
          </p:nvPr>
        </p:nvSpPr>
        <p:spPr bwMode="auto">
          <a:xfrm>
            <a:off x="990600" y="766763"/>
            <a:ext cx="5118100" cy="3838575"/>
          </a:xfrm>
          <a:prstGeom prst="rect">
            <a:avLst/>
          </a:prstGeom>
          <a:noFill/>
          <a:ln w="9525">
            <a:solidFill>
              <a:srgbClr val="000000"/>
            </a:solidFill>
            <a:miter lim="800000"/>
          </a:ln>
          <a:effectLst/>
        </p:spPr>
      </p:sp>
      <p:sp>
        <p:nvSpPr>
          <p:cNvPr id="1049277" name="Rectangle 5"/>
          <p:cNvSpPr>
            <a:spLocks noGrp="1" noChangeArrowheads="1"/>
          </p:cNvSpPr>
          <p:nvPr>
            <p:ph type="body" sz="quarter" idx="3"/>
          </p:nvPr>
        </p:nvSpPr>
        <p:spPr bwMode="auto">
          <a:xfrm>
            <a:off x="709614" y="4862514"/>
            <a:ext cx="5680075" cy="4605337"/>
          </a:xfrm>
          <a:prstGeom prst="rect">
            <a:avLst/>
          </a:prstGeom>
          <a:noFill/>
          <a:ln w="9525">
            <a:noFill/>
            <a:miter lim="800000"/>
          </a:ln>
          <a:effectLst/>
        </p:spPr>
        <p:txBody>
          <a:bodyPr vert="horz" wrap="square" lIns="91492" tIns="45745" rIns="91492" bIns="45745" numCol="1" anchor="t" anchorCtr="0" compatLnSpc="1"/>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smtClean="0"/>
          </a:p>
        </p:txBody>
      </p:sp>
      <p:sp>
        <p:nvSpPr>
          <p:cNvPr id="1049278" name="Rectangle 6"/>
          <p:cNvSpPr>
            <a:spLocks noGrp="1" noChangeArrowheads="1"/>
          </p:cNvSpPr>
          <p:nvPr>
            <p:ph type="ftr" sz="quarter" idx="4"/>
          </p:nvPr>
        </p:nvSpPr>
        <p:spPr bwMode="auto">
          <a:xfrm>
            <a:off x="2" y="9720264"/>
            <a:ext cx="3076575" cy="512762"/>
          </a:xfrm>
          <a:prstGeom prst="rect">
            <a:avLst/>
          </a:prstGeom>
          <a:noFill/>
          <a:ln w="9525">
            <a:noFill/>
            <a:miter lim="800000"/>
          </a:ln>
          <a:effectLst/>
        </p:spPr>
        <p:txBody>
          <a:bodyPr vert="horz" wrap="square" lIns="91492" tIns="45745" rIns="91492" bIns="45745" numCol="1" anchor="b" anchorCtr="0" compatLnSpc="1"/>
          <a:lstStyle>
            <a:lvl1pPr algn="l">
              <a:defRPr sz="1100"/>
            </a:lvl1pPr>
          </a:lstStyle>
          <a:p>
            <a:endParaRPr lang="en-US"/>
          </a:p>
        </p:txBody>
      </p:sp>
      <p:sp>
        <p:nvSpPr>
          <p:cNvPr id="1049279" name="Rectangle 7"/>
          <p:cNvSpPr>
            <a:spLocks noGrp="1" noChangeArrowheads="1"/>
          </p:cNvSpPr>
          <p:nvPr>
            <p:ph type="sldNum" sz="quarter" idx="5"/>
          </p:nvPr>
        </p:nvSpPr>
        <p:spPr bwMode="auto">
          <a:xfrm>
            <a:off x="4021139" y="9720264"/>
            <a:ext cx="3076575" cy="512762"/>
          </a:xfrm>
          <a:prstGeom prst="rect">
            <a:avLst/>
          </a:prstGeom>
          <a:noFill/>
          <a:ln w="9525">
            <a:noFill/>
            <a:miter lim="800000"/>
          </a:ln>
          <a:effectLst/>
        </p:spPr>
        <p:txBody>
          <a:bodyPr vert="horz" wrap="square" lIns="91492" tIns="45745" rIns="91492" bIns="45745" numCol="1" anchor="b" anchorCtr="0" compatLnSpc="1"/>
          <a:lstStyle>
            <a:lvl1pPr algn="r">
              <a:defRPr sz="1100"/>
            </a:lvl1pPr>
          </a:lstStyle>
          <a:p>
            <a:fld id="{A9A0EA98-5831-4853-B862-C702E6EB345C}" type="slidenum">
              <a:rPr lang="en-US"/>
            </a:fld>
            <a:endParaRPr lang="en-US"/>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panose="020B0604020202020204" pitchFamily="34" charset="0"/>
        <a:ea typeface="+mn-ea"/>
        <a:cs typeface="+mn-cs"/>
      </a:defRPr>
    </a:lvl1pPr>
    <a:lvl2pPr marL="457200" algn="l" rtl="0" fontAlgn="base">
      <a:spcBef>
        <a:spcPct val="30000"/>
      </a:spcBef>
      <a:spcAft>
        <a:spcPct val="0"/>
      </a:spcAft>
      <a:defRPr sz="1200" kern="1200">
        <a:solidFill>
          <a:schemeClr val="tx1"/>
        </a:solidFill>
        <a:latin typeface="Arial" panose="020B0604020202020204" pitchFamily="34" charset="0"/>
        <a:ea typeface="+mn-ea"/>
        <a:cs typeface="+mn-cs"/>
      </a:defRPr>
    </a:lvl2pPr>
    <a:lvl3pPr marL="914400" algn="l" rtl="0" fontAlgn="base">
      <a:spcBef>
        <a:spcPct val="30000"/>
      </a:spcBef>
      <a:spcAft>
        <a:spcPct val="0"/>
      </a:spcAft>
      <a:defRPr sz="1200" kern="1200">
        <a:solidFill>
          <a:schemeClr val="tx1"/>
        </a:solidFill>
        <a:latin typeface="Arial" panose="020B0604020202020204" pitchFamily="34" charset="0"/>
        <a:ea typeface="+mn-ea"/>
        <a:cs typeface="+mn-cs"/>
      </a:defRPr>
    </a:lvl3pPr>
    <a:lvl4pPr marL="1371600" algn="l" rtl="0" fontAlgn="base">
      <a:spcBef>
        <a:spcPct val="30000"/>
      </a:spcBef>
      <a:spcAft>
        <a:spcPct val="0"/>
      </a:spcAft>
      <a:defRPr sz="1200" kern="1200">
        <a:solidFill>
          <a:schemeClr val="tx1"/>
        </a:solidFill>
        <a:latin typeface="Arial" panose="020B0604020202020204" pitchFamily="34" charset="0"/>
        <a:ea typeface="+mn-ea"/>
        <a:cs typeface="+mn-cs"/>
      </a:defRPr>
    </a:lvl4pPr>
    <a:lvl5pPr marL="1828800" algn="l" rtl="0" fontAlgn="base">
      <a:spcBef>
        <a:spcPct val="30000"/>
      </a:spcBef>
      <a:spcAft>
        <a:spcPct val="0"/>
      </a:spcAft>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6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8113" y="766763"/>
            <a:ext cx="6823075" cy="3838575"/>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9A0EA98-5831-4853-B862-C702E6EB345C}" type="slidenum">
              <a:rPr lang="en-US" smtClean="0"/>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8113" y="766763"/>
            <a:ext cx="6823075" cy="3838575"/>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9A0EA98-5831-4853-B862-C702E6EB345C}" type="slidenum">
              <a:rPr lang="en-US" smtClean="0"/>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8113" y="766763"/>
            <a:ext cx="6823075" cy="3838575"/>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9A0EA98-5831-4853-B862-C702E6EB345C}" type="slidenum">
              <a:rPr lang="en-US" smtClean="0"/>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8113" y="766763"/>
            <a:ext cx="6823075" cy="3838575"/>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9A0EA98-5831-4853-B862-C702E6EB345C}" type="slidenum">
              <a:rPr lang="en-US" smtClean="0"/>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8113" y="766763"/>
            <a:ext cx="6823075" cy="3838575"/>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9A0EA98-5831-4853-B862-C702E6EB345C}" type="slidenum">
              <a:rPr lang="en-US" smtClean="0"/>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8113" y="766763"/>
            <a:ext cx="6823075" cy="3838575"/>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9A0EA98-5831-4853-B862-C702E6EB345C}" type="slidenum">
              <a:rPr lang="en-US" smtClean="0"/>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8113" y="766763"/>
            <a:ext cx="6823075" cy="3838575"/>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9A0EA98-5831-4853-B862-C702E6EB345C}" type="slidenum">
              <a:rPr lang="en-US" smtClean="0"/>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8113" y="766763"/>
            <a:ext cx="6823075" cy="3838575"/>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9A0EA98-5831-4853-B862-C702E6EB345C}" type="slidenum">
              <a:rPr lang="en-US" smtClean="0"/>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8113" y="766763"/>
            <a:ext cx="6823075" cy="3838575"/>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9A0EA98-5831-4853-B862-C702E6EB345C}" type="slidenum">
              <a:rPr lang="en-US" smtClean="0"/>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8113" y="766763"/>
            <a:ext cx="6823075" cy="3838575"/>
          </a:xfrm>
        </p:spPr>
      </p:sp>
      <p:sp>
        <p:nvSpPr>
          <p:cNvPr id="3" name="备注占位符 2"/>
          <p:cNvSpPr>
            <a:spLocks noGrp="1"/>
          </p:cNvSpPr>
          <p:nvPr>
            <p:ph type="body" idx="1"/>
          </p:nvPr>
        </p:nvSpPr>
        <p:spPr/>
        <p:txBody>
          <a:bodyPr/>
          <a:lstStyle/>
          <a:p>
            <a:r>
              <a:rPr i="1" dirty="0" smtClean="0">
                <a:latin typeface="+mn-lt"/>
                <a:sym typeface="+mn-ea"/>
              </a:rPr>
              <a:t>-- 测试案例：</a:t>
            </a:r>
            <a:endParaRPr i="1" dirty="0" smtClean="0">
              <a:latin typeface="+mn-lt"/>
              <a:sym typeface="+mn-ea"/>
            </a:endParaRPr>
          </a:p>
          <a:p>
            <a:r>
              <a:rPr i="1" dirty="0" smtClean="0">
                <a:latin typeface="+mn-lt"/>
                <a:sym typeface="+mn-ea"/>
              </a:rPr>
              <a:t>-- 0. 建立test用户并登陆</a:t>
            </a:r>
            <a:endParaRPr i="1" dirty="0" smtClean="0">
              <a:latin typeface="+mn-lt"/>
              <a:sym typeface="+mn-ea"/>
            </a:endParaRPr>
          </a:p>
          <a:p>
            <a:r>
              <a:rPr i="1" dirty="0" smtClean="0">
                <a:latin typeface="+mn-lt"/>
                <a:sym typeface="+mn-ea"/>
              </a:rPr>
              <a:t>-- 0.1 DBA 操作建立角色，用于性能跟踪</a:t>
            </a:r>
            <a:endParaRPr i="1" dirty="0" smtClean="0">
              <a:latin typeface="+mn-lt"/>
              <a:sym typeface="+mn-ea"/>
            </a:endParaRPr>
          </a:p>
          <a:p>
            <a:r>
              <a:rPr i="1" dirty="0" smtClean="0">
                <a:latin typeface="+mn-lt"/>
                <a:sym typeface="+mn-ea"/>
              </a:rPr>
              <a:t>@?/sqlplus/admin/plustrce.sql</a:t>
            </a:r>
            <a:endParaRPr i="1" dirty="0" smtClean="0">
              <a:latin typeface="+mn-lt"/>
              <a:sym typeface="+mn-ea"/>
            </a:endParaRPr>
          </a:p>
          <a:p>
            <a:r>
              <a:rPr i="1" dirty="0" smtClean="0">
                <a:latin typeface="+mn-lt"/>
                <a:sym typeface="+mn-ea"/>
              </a:rPr>
              <a:t>grant select on v_$sesstat to plustrace;</a:t>
            </a:r>
            <a:endParaRPr i="1" dirty="0" smtClean="0">
              <a:latin typeface="+mn-lt"/>
              <a:sym typeface="+mn-ea"/>
            </a:endParaRPr>
          </a:p>
          <a:p>
            <a:r>
              <a:rPr i="1" dirty="0" smtClean="0">
                <a:latin typeface="+mn-lt"/>
                <a:sym typeface="+mn-ea"/>
              </a:rPr>
              <a:t>grant select on v_$statname to plustrace;</a:t>
            </a:r>
            <a:endParaRPr i="1" dirty="0" smtClean="0">
              <a:latin typeface="+mn-lt"/>
              <a:sym typeface="+mn-ea"/>
            </a:endParaRPr>
          </a:p>
          <a:p>
            <a:r>
              <a:rPr i="1" dirty="0" smtClean="0">
                <a:latin typeface="+mn-lt"/>
                <a:sym typeface="+mn-ea"/>
              </a:rPr>
              <a:t>grant select on v_$mystat to plustrace;</a:t>
            </a:r>
            <a:endParaRPr i="1" dirty="0" smtClean="0">
              <a:latin typeface="+mn-lt"/>
              <a:sym typeface="+mn-ea"/>
            </a:endParaRPr>
          </a:p>
          <a:p>
            <a:endParaRPr i="1" dirty="0" smtClean="0">
              <a:latin typeface="+mn-lt"/>
              <a:sym typeface="+mn-ea"/>
            </a:endParaRPr>
          </a:p>
          <a:p>
            <a:r>
              <a:rPr i="1" dirty="0" smtClean="0">
                <a:latin typeface="+mn-lt"/>
                <a:sym typeface="+mn-ea"/>
              </a:rPr>
              <a:t>-- 0.2 创建测试用户并授权</a:t>
            </a:r>
            <a:endParaRPr i="1" dirty="0" smtClean="0">
              <a:latin typeface="+mn-lt"/>
              <a:sym typeface="+mn-ea"/>
            </a:endParaRPr>
          </a:p>
          <a:p>
            <a:r>
              <a:rPr i="1" dirty="0" smtClean="0">
                <a:latin typeface="+mn-lt"/>
                <a:sym typeface="+mn-ea"/>
              </a:rPr>
              <a:t>create user test identified by test1234 default tablespace users;</a:t>
            </a:r>
            <a:endParaRPr i="1" dirty="0" smtClean="0">
              <a:latin typeface="+mn-lt"/>
              <a:sym typeface="+mn-ea"/>
            </a:endParaRPr>
          </a:p>
          <a:p>
            <a:r>
              <a:rPr i="1" dirty="0" smtClean="0">
                <a:latin typeface="+mn-lt"/>
                <a:sym typeface="+mn-ea"/>
              </a:rPr>
              <a:t>grant connect,PLUSTRACE,resource to test;</a:t>
            </a:r>
            <a:endParaRPr i="1" dirty="0" smtClean="0">
              <a:latin typeface="+mn-lt"/>
              <a:sym typeface="+mn-ea"/>
            </a:endParaRPr>
          </a:p>
          <a:p>
            <a:r>
              <a:rPr i="1" dirty="0" smtClean="0">
                <a:latin typeface="+mn-lt"/>
                <a:sym typeface="+mn-ea"/>
              </a:rPr>
              <a:t>grant select on v_$sesstat to test;</a:t>
            </a:r>
            <a:endParaRPr i="1" dirty="0" smtClean="0">
              <a:latin typeface="+mn-lt"/>
              <a:sym typeface="+mn-ea"/>
            </a:endParaRPr>
          </a:p>
          <a:p>
            <a:r>
              <a:rPr i="1" dirty="0" smtClean="0">
                <a:latin typeface="+mn-lt"/>
                <a:sym typeface="+mn-ea"/>
              </a:rPr>
              <a:t>grant select on v_$statname to test;</a:t>
            </a:r>
            <a:endParaRPr i="1" dirty="0" smtClean="0">
              <a:latin typeface="+mn-lt"/>
              <a:sym typeface="+mn-ea"/>
            </a:endParaRPr>
          </a:p>
          <a:p>
            <a:r>
              <a:rPr i="1" dirty="0" smtClean="0">
                <a:latin typeface="+mn-lt"/>
                <a:sym typeface="+mn-ea"/>
              </a:rPr>
              <a:t>grant select on v_$mystat to test;</a:t>
            </a:r>
            <a:endParaRPr i="1" dirty="0" smtClean="0">
              <a:latin typeface="+mn-lt"/>
              <a:sym typeface="+mn-ea"/>
            </a:endParaRPr>
          </a:p>
          <a:p>
            <a:endParaRPr i="1" dirty="0" smtClean="0">
              <a:latin typeface="+mn-lt"/>
              <a:sym typeface="+mn-ea"/>
            </a:endParaRPr>
          </a:p>
          <a:p>
            <a:endParaRPr i="1" dirty="0" smtClean="0">
              <a:latin typeface="+mn-lt"/>
              <a:sym typeface="+mn-ea"/>
            </a:endParaRPr>
          </a:p>
          <a:p>
            <a:r>
              <a:rPr i="1" dirty="0" smtClean="0">
                <a:latin typeface="+mn-lt"/>
                <a:sym typeface="+mn-ea"/>
              </a:rPr>
              <a:t>-- 1. 建立10张测试表</a:t>
            </a:r>
            <a:endParaRPr i="1" dirty="0" smtClean="0">
              <a:latin typeface="+mn-lt"/>
              <a:sym typeface="+mn-ea"/>
            </a:endParaRPr>
          </a:p>
          <a:p>
            <a:r>
              <a:rPr i="1" dirty="0" smtClean="0">
                <a:latin typeface="+mn-lt"/>
                <a:sym typeface="+mn-ea"/>
              </a:rPr>
              <a:t>sqlplus test/test1234@10.82.233.16/orcl</a:t>
            </a:r>
            <a:endParaRPr i="1" dirty="0" smtClean="0">
              <a:latin typeface="+mn-lt"/>
              <a:sym typeface="+mn-ea"/>
            </a:endParaRPr>
          </a:p>
          <a:p>
            <a:endParaRPr i="1" dirty="0" smtClean="0">
              <a:latin typeface="+mn-lt"/>
              <a:sym typeface="+mn-ea"/>
            </a:endParaRPr>
          </a:p>
          <a:p>
            <a:r>
              <a:rPr i="1" dirty="0" smtClean="0">
                <a:latin typeface="+mn-lt"/>
                <a:sym typeface="+mn-ea"/>
              </a:rPr>
              <a:t>begin</a:t>
            </a:r>
            <a:endParaRPr i="1" dirty="0" smtClean="0">
              <a:latin typeface="+mn-lt"/>
              <a:sym typeface="+mn-ea"/>
            </a:endParaRPr>
          </a:p>
          <a:p>
            <a:r>
              <a:rPr i="1" dirty="0" smtClean="0">
                <a:latin typeface="+mn-lt"/>
                <a:sym typeface="+mn-ea"/>
              </a:rPr>
              <a:t>for item in(select table_name from user_tables where table_name like 'TEMP_TEST%') loop</a:t>
            </a:r>
            <a:endParaRPr i="1" dirty="0" smtClean="0">
              <a:latin typeface="+mn-lt"/>
              <a:sym typeface="+mn-ea"/>
            </a:endParaRPr>
          </a:p>
          <a:p>
            <a:r>
              <a:rPr i="1" dirty="0" smtClean="0">
                <a:latin typeface="+mn-lt"/>
                <a:sym typeface="+mn-ea"/>
              </a:rPr>
              <a:t>  execute immediate 'drop table '||item.table_name;</a:t>
            </a:r>
            <a:endParaRPr i="1" dirty="0" smtClean="0">
              <a:latin typeface="+mn-lt"/>
              <a:sym typeface="+mn-ea"/>
            </a:endParaRPr>
          </a:p>
          <a:p>
            <a:r>
              <a:rPr i="1" dirty="0" smtClean="0">
                <a:latin typeface="+mn-lt"/>
                <a:sym typeface="+mn-ea"/>
              </a:rPr>
              <a:t>end loop;</a:t>
            </a:r>
            <a:endParaRPr i="1" dirty="0" smtClean="0">
              <a:latin typeface="+mn-lt"/>
              <a:sym typeface="+mn-ea"/>
            </a:endParaRPr>
          </a:p>
          <a:p>
            <a:r>
              <a:rPr i="1" dirty="0" smtClean="0">
                <a:latin typeface="+mn-lt"/>
                <a:sym typeface="+mn-ea"/>
              </a:rPr>
              <a:t>end;</a:t>
            </a:r>
            <a:endParaRPr i="1" dirty="0" smtClean="0">
              <a:latin typeface="+mn-lt"/>
              <a:sym typeface="+mn-ea"/>
            </a:endParaRPr>
          </a:p>
          <a:p>
            <a:r>
              <a:rPr i="1" dirty="0" smtClean="0">
                <a:latin typeface="+mn-lt"/>
                <a:sym typeface="+mn-ea"/>
              </a:rPr>
              <a:t>/</a:t>
            </a:r>
            <a:endParaRPr i="1" dirty="0" smtClean="0">
              <a:latin typeface="+mn-lt"/>
              <a:sym typeface="+mn-ea"/>
            </a:endParaRPr>
          </a:p>
          <a:p>
            <a:r>
              <a:rPr i="1" dirty="0" smtClean="0">
                <a:latin typeface="+mn-lt"/>
                <a:sym typeface="+mn-ea"/>
              </a:rPr>
              <a:t>create table temp_test0 nologging as </a:t>
            </a:r>
            <a:endParaRPr i="1" dirty="0" smtClean="0">
              <a:latin typeface="+mn-lt"/>
              <a:sym typeface="+mn-ea"/>
            </a:endParaRPr>
          </a:p>
          <a:p>
            <a:r>
              <a:rPr i="1" dirty="0" smtClean="0">
                <a:latin typeface="+mn-lt"/>
                <a:sym typeface="+mn-ea"/>
              </a:rPr>
              <a:t> select cast(trunc(dbms_random.value()*100000) as int) as id, rpad(trunc(dbms_random.value()*100000),1000,'a') as name from dual connect by level &lt;=100000;</a:t>
            </a:r>
            <a:endParaRPr i="1" dirty="0" smtClean="0">
              <a:latin typeface="+mn-lt"/>
              <a:sym typeface="+mn-ea"/>
            </a:endParaRPr>
          </a:p>
          <a:p>
            <a:r>
              <a:rPr i="1" dirty="0" smtClean="0">
                <a:latin typeface="+mn-lt"/>
                <a:sym typeface="+mn-ea"/>
              </a:rPr>
              <a:t>create table temp_test1 nologging as </a:t>
            </a:r>
            <a:endParaRPr i="1" dirty="0" smtClean="0">
              <a:latin typeface="+mn-lt"/>
              <a:sym typeface="+mn-ea"/>
            </a:endParaRPr>
          </a:p>
          <a:p>
            <a:r>
              <a:rPr i="1" dirty="0" smtClean="0">
                <a:latin typeface="+mn-lt"/>
                <a:sym typeface="+mn-ea"/>
              </a:rPr>
              <a:t> select cast(trunc(dbms_random.value()*100000) as int) as id, rpad(trunc(dbms_random.value()*100000),1000,'a') as name from dual connect by level &lt;=100000;</a:t>
            </a:r>
            <a:endParaRPr i="1" dirty="0" smtClean="0">
              <a:latin typeface="+mn-lt"/>
              <a:sym typeface="+mn-ea"/>
            </a:endParaRPr>
          </a:p>
          <a:p>
            <a:r>
              <a:rPr i="1" dirty="0" smtClean="0">
                <a:latin typeface="+mn-lt"/>
                <a:sym typeface="+mn-ea"/>
              </a:rPr>
              <a:t>create table temp_test2 nologging as </a:t>
            </a:r>
            <a:endParaRPr i="1" dirty="0" smtClean="0">
              <a:latin typeface="+mn-lt"/>
              <a:sym typeface="+mn-ea"/>
            </a:endParaRPr>
          </a:p>
          <a:p>
            <a:r>
              <a:rPr i="1" dirty="0" smtClean="0">
                <a:latin typeface="+mn-lt"/>
                <a:sym typeface="+mn-ea"/>
              </a:rPr>
              <a:t> select cast(trunc(dbms_random.value()*100000) as int) as id, rpad(trunc(dbms_random.value()*100000),1000,'a') as name from dual connect by level &lt;=100000;</a:t>
            </a:r>
            <a:endParaRPr i="1" dirty="0" smtClean="0">
              <a:latin typeface="+mn-lt"/>
              <a:sym typeface="+mn-ea"/>
            </a:endParaRPr>
          </a:p>
          <a:p>
            <a:r>
              <a:rPr i="1" dirty="0" smtClean="0">
                <a:latin typeface="+mn-lt"/>
                <a:sym typeface="+mn-ea"/>
              </a:rPr>
              <a:t>create table temp_test3 nologging as </a:t>
            </a:r>
            <a:endParaRPr i="1" dirty="0" smtClean="0">
              <a:latin typeface="+mn-lt"/>
              <a:sym typeface="+mn-ea"/>
            </a:endParaRPr>
          </a:p>
          <a:p>
            <a:r>
              <a:rPr i="1" dirty="0" smtClean="0">
                <a:latin typeface="+mn-lt"/>
                <a:sym typeface="+mn-ea"/>
              </a:rPr>
              <a:t> select cast(trunc(dbms_random.value()*100000) as int) as id, rpad(trunc(dbms_random.value()*100000),1000,'a') as name from dual connect by level &lt;=100000;</a:t>
            </a:r>
            <a:endParaRPr i="1" dirty="0" smtClean="0">
              <a:latin typeface="+mn-lt"/>
              <a:sym typeface="+mn-ea"/>
            </a:endParaRPr>
          </a:p>
          <a:p>
            <a:r>
              <a:rPr i="1" dirty="0" smtClean="0">
                <a:latin typeface="+mn-lt"/>
                <a:sym typeface="+mn-ea"/>
              </a:rPr>
              <a:t>create table temp_test4 nologging as </a:t>
            </a:r>
            <a:endParaRPr i="1" dirty="0" smtClean="0">
              <a:latin typeface="+mn-lt"/>
              <a:sym typeface="+mn-ea"/>
            </a:endParaRPr>
          </a:p>
          <a:p>
            <a:r>
              <a:rPr i="1" dirty="0" smtClean="0">
                <a:latin typeface="+mn-lt"/>
                <a:sym typeface="+mn-ea"/>
              </a:rPr>
              <a:t> select cast(trunc(dbms_random.value()*100000) as int) as id, rpad(trunc(dbms_random.value()*100000),1000,'a') as name from dual connect by level &lt;=100000;</a:t>
            </a:r>
            <a:endParaRPr i="1" dirty="0" smtClean="0">
              <a:latin typeface="+mn-lt"/>
              <a:sym typeface="+mn-ea"/>
            </a:endParaRPr>
          </a:p>
          <a:p>
            <a:r>
              <a:rPr i="1" dirty="0" smtClean="0">
                <a:latin typeface="+mn-lt"/>
                <a:sym typeface="+mn-ea"/>
              </a:rPr>
              <a:t>create table temp_test5 nologging as </a:t>
            </a:r>
            <a:endParaRPr i="1" dirty="0" smtClean="0">
              <a:latin typeface="+mn-lt"/>
              <a:sym typeface="+mn-ea"/>
            </a:endParaRPr>
          </a:p>
          <a:p>
            <a:r>
              <a:rPr i="1" dirty="0" smtClean="0">
                <a:latin typeface="+mn-lt"/>
                <a:sym typeface="+mn-ea"/>
              </a:rPr>
              <a:t> select cast(trunc(dbms_random.value()*100000) as int) as id, rpad(trunc(dbms_random.value()*100000),1000,'a') as name from dual connect by level &lt;=100000;</a:t>
            </a:r>
            <a:endParaRPr i="1" dirty="0" smtClean="0">
              <a:latin typeface="+mn-lt"/>
              <a:sym typeface="+mn-ea"/>
            </a:endParaRPr>
          </a:p>
          <a:p>
            <a:r>
              <a:rPr i="1" dirty="0" smtClean="0">
                <a:latin typeface="+mn-lt"/>
                <a:sym typeface="+mn-ea"/>
              </a:rPr>
              <a:t>create table temp_test6 nologging as </a:t>
            </a:r>
            <a:endParaRPr i="1" dirty="0" smtClean="0">
              <a:latin typeface="+mn-lt"/>
              <a:sym typeface="+mn-ea"/>
            </a:endParaRPr>
          </a:p>
          <a:p>
            <a:r>
              <a:rPr i="1" dirty="0" smtClean="0">
                <a:latin typeface="+mn-lt"/>
                <a:sym typeface="+mn-ea"/>
              </a:rPr>
              <a:t> select cast(trunc(dbms_random.value()*100000) as int) as id, rpad(trunc(dbms_random.value()*100000),1000,'a') as name from dual connect by level &lt;=100000;</a:t>
            </a:r>
            <a:endParaRPr i="1" dirty="0" smtClean="0">
              <a:latin typeface="+mn-lt"/>
              <a:sym typeface="+mn-ea"/>
            </a:endParaRPr>
          </a:p>
          <a:p>
            <a:r>
              <a:rPr i="1" dirty="0" smtClean="0">
                <a:latin typeface="+mn-lt"/>
                <a:sym typeface="+mn-ea"/>
              </a:rPr>
              <a:t>create table temp_test7 nologging as </a:t>
            </a:r>
            <a:endParaRPr i="1" dirty="0" smtClean="0">
              <a:latin typeface="+mn-lt"/>
              <a:sym typeface="+mn-ea"/>
            </a:endParaRPr>
          </a:p>
          <a:p>
            <a:r>
              <a:rPr i="1" dirty="0" smtClean="0">
                <a:latin typeface="+mn-lt"/>
                <a:sym typeface="+mn-ea"/>
              </a:rPr>
              <a:t> select cast(trunc(dbms_random.value()*100000) as int) as id, rpad(trunc(dbms_random.value()*100000),1000,'a') as name from dual connect by level &lt;=100000;</a:t>
            </a:r>
            <a:endParaRPr i="1" dirty="0" smtClean="0">
              <a:latin typeface="+mn-lt"/>
              <a:sym typeface="+mn-ea"/>
            </a:endParaRPr>
          </a:p>
          <a:p>
            <a:r>
              <a:rPr i="1" dirty="0" smtClean="0">
                <a:latin typeface="+mn-lt"/>
                <a:sym typeface="+mn-ea"/>
              </a:rPr>
              <a:t>create table temp_test8 nologging as </a:t>
            </a:r>
            <a:endParaRPr i="1" dirty="0" smtClean="0">
              <a:latin typeface="+mn-lt"/>
              <a:sym typeface="+mn-ea"/>
            </a:endParaRPr>
          </a:p>
          <a:p>
            <a:r>
              <a:rPr i="1" dirty="0" smtClean="0">
                <a:latin typeface="+mn-lt"/>
                <a:sym typeface="+mn-ea"/>
              </a:rPr>
              <a:t> select cast(trunc(dbms_random.value()*100000) as int) as id, rpad(trunc(dbms_random.value()*100000),1000,'a') as name from dual connect by level &lt;=100000;</a:t>
            </a:r>
            <a:endParaRPr i="1" dirty="0" smtClean="0">
              <a:latin typeface="+mn-lt"/>
              <a:sym typeface="+mn-ea"/>
            </a:endParaRPr>
          </a:p>
          <a:p>
            <a:r>
              <a:rPr i="1" dirty="0" smtClean="0">
                <a:latin typeface="+mn-lt"/>
                <a:sym typeface="+mn-ea"/>
              </a:rPr>
              <a:t>create table temp_test9 nologging as </a:t>
            </a:r>
            <a:endParaRPr i="1" dirty="0" smtClean="0">
              <a:latin typeface="+mn-lt"/>
              <a:sym typeface="+mn-ea"/>
            </a:endParaRPr>
          </a:p>
          <a:p>
            <a:r>
              <a:rPr i="1" dirty="0" smtClean="0">
                <a:latin typeface="+mn-lt"/>
                <a:sym typeface="+mn-ea"/>
              </a:rPr>
              <a:t> select cast(trunc(dbms_random.value()*100000) as int) as id, rpad(trunc(dbms_random.value()*100000),1000,'a') as name from dual connect by level &lt;=100000;</a:t>
            </a:r>
            <a:endParaRPr i="1" dirty="0" smtClean="0">
              <a:latin typeface="+mn-lt"/>
              <a:sym typeface="+mn-ea"/>
            </a:endParaRPr>
          </a:p>
          <a:p>
            <a:endParaRPr i="1" dirty="0" smtClean="0">
              <a:latin typeface="+mn-lt"/>
              <a:sym typeface="+mn-ea"/>
            </a:endParaRPr>
          </a:p>
          <a:p>
            <a:r>
              <a:rPr i="1" dirty="0" smtClean="0">
                <a:latin typeface="+mn-lt"/>
                <a:sym typeface="+mn-ea"/>
              </a:rPr>
              <a:t>-- 2. 删除重复ID数据，让ID在每张表中都是唯一的 </a:t>
            </a:r>
            <a:endParaRPr i="1" dirty="0" smtClean="0">
              <a:latin typeface="+mn-lt"/>
              <a:sym typeface="+mn-ea"/>
            </a:endParaRPr>
          </a:p>
          <a:p>
            <a:r>
              <a:rPr i="1" dirty="0" smtClean="0">
                <a:latin typeface="+mn-lt"/>
                <a:sym typeface="+mn-ea"/>
              </a:rPr>
              <a:t>delete  temp_test0 where rowid in(select prowid from (select rowid as prowid,row_number() over(partition by id order by rowid) as znxh from temp_test0) where znxh&gt;1);</a:t>
            </a:r>
            <a:endParaRPr i="1" dirty="0" smtClean="0">
              <a:latin typeface="+mn-lt"/>
              <a:sym typeface="+mn-ea"/>
            </a:endParaRPr>
          </a:p>
          <a:p>
            <a:r>
              <a:rPr i="1" dirty="0" smtClean="0">
                <a:latin typeface="+mn-lt"/>
                <a:sym typeface="+mn-ea"/>
              </a:rPr>
              <a:t>delete  temp_test1 where rowid in(select prowid from (select rowid as prowid,row_number() over(partition by id order by rowid) as znxh from temp_test1) where znxh&gt;1);</a:t>
            </a:r>
            <a:endParaRPr i="1" dirty="0" smtClean="0">
              <a:latin typeface="+mn-lt"/>
              <a:sym typeface="+mn-ea"/>
            </a:endParaRPr>
          </a:p>
          <a:p>
            <a:r>
              <a:rPr i="1" dirty="0" smtClean="0">
                <a:latin typeface="+mn-lt"/>
                <a:sym typeface="+mn-ea"/>
              </a:rPr>
              <a:t>delete  temp_test2 where rowid in(select prowid from (select rowid as prowid,row_number() over(partition by id order by rowid) as znxh from temp_test2) where znxh&gt;1);</a:t>
            </a:r>
            <a:endParaRPr i="1" dirty="0" smtClean="0">
              <a:latin typeface="+mn-lt"/>
              <a:sym typeface="+mn-ea"/>
            </a:endParaRPr>
          </a:p>
          <a:p>
            <a:r>
              <a:rPr i="1" dirty="0" smtClean="0">
                <a:latin typeface="+mn-lt"/>
                <a:sym typeface="+mn-ea"/>
              </a:rPr>
              <a:t>delete  temp_test3 where rowid in(select prowid from (select rowid as prowid,row_number() over(partition by id order by rowid) as znxh from temp_test3) where znxh&gt;1);</a:t>
            </a:r>
            <a:endParaRPr i="1" dirty="0" smtClean="0">
              <a:latin typeface="+mn-lt"/>
              <a:sym typeface="+mn-ea"/>
            </a:endParaRPr>
          </a:p>
          <a:p>
            <a:r>
              <a:rPr i="1" dirty="0" smtClean="0">
                <a:latin typeface="+mn-lt"/>
                <a:sym typeface="+mn-ea"/>
              </a:rPr>
              <a:t>delete  temp_test4 where rowid in(select prowid from (select rowid as prowid,row_number() over(partition by id order by rowid) as znxh from temp_test4) where znxh&gt;1);</a:t>
            </a:r>
            <a:endParaRPr i="1" dirty="0" smtClean="0">
              <a:latin typeface="+mn-lt"/>
              <a:sym typeface="+mn-ea"/>
            </a:endParaRPr>
          </a:p>
          <a:p>
            <a:r>
              <a:rPr i="1" dirty="0" smtClean="0">
                <a:latin typeface="+mn-lt"/>
                <a:sym typeface="+mn-ea"/>
              </a:rPr>
              <a:t>delete  temp_test5 where rowid in(select prowid from (select rowid as prowid,row_number() over(partition by id order by rowid) as znxh from temp_test5) where znxh&gt;1);</a:t>
            </a:r>
            <a:endParaRPr i="1" dirty="0" smtClean="0">
              <a:latin typeface="+mn-lt"/>
              <a:sym typeface="+mn-ea"/>
            </a:endParaRPr>
          </a:p>
          <a:p>
            <a:r>
              <a:rPr i="1" dirty="0" smtClean="0">
                <a:latin typeface="+mn-lt"/>
                <a:sym typeface="+mn-ea"/>
              </a:rPr>
              <a:t>delete  temp_test6 where rowid in(select prowid from (select rowid as prowid,row_number() over(partition by id order by rowid) as znxh from temp_test6) where znxh&gt;1);</a:t>
            </a:r>
            <a:endParaRPr i="1" dirty="0" smtClean="0">
              <a:latin typeface="+mn-lt"/>
              <a:sym typeface="+mn-ea"/>
            </a:endParaRPr>
          </a:p>
          <a:p>
            <a:r>
              <a:rPr i="1" dirty="0" smtClean="0">
                <a:latin typeface="+mn-lt"/>
                <a:sym typeface="+mn-ea"/>
              </a:rPr>
              <a:t>delete  temp_test7 where rowid in(select prowid from (select rowid as prowid,row_number() over(partition by id order by rowid) as znxh from temp_test7) where znxh&gt;1);</a:t>
            </a:r>
            <a:endParaRPr i="1" dirty="0" smtClean="0">
              <a:latin typeface="+mn-lt"/>
              <a:sym typeface="+mn-ea"/>
            </a:endParaRPr>
          </a:p>
          <a:p>
            <a:r>
              <a:rPr i="1" dirty="0" smtClean="0">
                <a:latin typeface="+mn-lt"/>
                <a:sym typeface="+mn-ea"/>
              </a:rPr>
              <a:t>delete  temp_test8 where rowid in(select prowid from (select rowid as prowid,row_number() over(partition by id order by rowid) as znxh from temp_test8) where znxh&gt;1);</a:t>
            </a:r>
            <a:endParaRPr i="1" dirty="0" smtClean="0">
              <a:latin typeface="+mn-lt"/>
              <a:sym typeface="+mn-ea"/>
            </a:endParaRPr>
          </a:p>
          <a:p>
            <a:r>
              <a:rPr i="1" dirty="0" smtClean="0">
                <a:latin typeface="+mn-lt"/>
                <a:sym typeface="+mn-ea"/>
              </a:rPr>
              <a:t>delete  temp_test9 where rowid in(select prowid from (select rowid as prowid,row_number() over(partition by id order by rowid) as znxh from temp_test9) where znxh&gt;1);</a:t>
            </a:r>
            <a:endParaRPr i="1" dirty="0" smtClean="0">
              <a:latin typeface="+mn-lt"/>
              <a:sym typeface="+mn-ea"/>
            </a:endParaRPr>
          </a:p>
          <a:p>
            <a:r>
              <a:rPr i="1" dirty="0" smtClean="0">
                <a:latin typeface="+mn-lt"/>
                <a:sym typeface="+mn-ea"/>
              </a:rPr>
              <a:t>commit;</a:t>
            </a:r>
            <a:endParaRPr i="1" dirty="0" smtClean="0">
              <a:latin typeface="+mn-lt"/>
              <a:sym typeface="+mn-ea"/>
            </a:endParaRPr>
          </a:p>
          <a:p>
            <a:endParaRPr i="1" dirty="0" smtClean="0">
              <a:latin typeface="+mn-lt"/>
              <a:sym typeface="+mn-ea"/>
            </a:endParaRPr>
          </a:p>
          <a:p>
            <a:r>
              <a:rPr i="1" dirty="0" smtClean="0">
                <a:latin typeface="+mn-lt"/>
                <a:sym typeface="+mn-ea"/>
              </a:rPr>
              <a:t>-- 3. 建立ID列的索引</a:t>
            </a:r>
            <a:endParaRPr i="1" dirty="0" smtClean="0">
              <a:latin typeface="+mn-lt"/>
              <a:sym typeface="+mn-ea"/>
            </a:endParaRPr>
          </a:p>
          <a:p>
            <a:r>
              <a:rPr i="1" dirty="0" smtClean="0">
                <a:latin typeface="+mn-lt"/>
                <a:sym typeface="+mn-ea"/>
              </a:rPr>
              <a:t>create index idx_temp_test0_id on temp_test0(id);</a:t>
            </a:r>
            <a:endParaRPr i="1" dirty="0" smtClean="0">
              <a:latin typeface="+mn-lt"/>
              <a:sym typeface="+mn-ea"/>
            </a:endParaRPr>
          </a:p>
          <a:p>
            <a:r>
              <a:rPr i="1" dirty="0" smtClean="0">
                <a:latin typeface="+mn-lt"/>
                <a:sym typeface="+mn-ea"/>
              </a:rPr>
              <a:t>create index idx_temp_test1_id on temp_test1(id);</a:t>
            </a:r>
            <a:endParaRPr i="1" dirty="0" smtClean="0">
              <a:latin typeface="+mn-lt"/>
              <a:sym typeface="+mn-ea"/>
            </a:endParaRPr>
          </a:p>
          <a:p>
            <a:r>
              <a:rPr i="1" dirty="0" smtClean="0">
                <a:latin typeface="+mn-lt"/>
                <a:sym typeface="+mn-ea"/>
              </a:rPr>
              <a:t>create index idx_temp_test2_id on temp_test2(id);</a:t>
            </a:r>
            <a:endParaRPr i="1" dirty="0" smtClean="0">
              <a:latin typeface="+mn-lt"/>
              <a:sym typeface="+mn-ea"/>
            </a:endParaRPr>
          </a:p>
          <a:p>
            <a:r>
              <a:rPr i="1" dirty="0" smtClean="0">
                <a:latin typeface="+mn-lt"/>
                <a:sym typeface="+mn-ea"/>
              </a:rPr>
              <a:t>create index idx_temp_test3_id on temp_test3(id);</a:t>
            </a:r>
            <a:endParaRPr i="1" dirty="0" smtClean="0">
              <a:latin typeface="+mn-lt"/>
              <a:sym typeface="+mn-ea"/>
            </a:endParaRPr>
          </a:p>
          <a:p>
            <a:r>
              <a:rPr i="1" dirty="0" smtClean="0">
                <a:latin typeface="+mn-lt"/>
                <a:sym typeface="+mn-ea"/>
              </a:rPr>
              <a:t>create index idx_temp_test4_id on temp_test4(id);</a:t>
            </a:r>
            <a:endParaRPr i="1" dirty="0" smtClean="0">
              <a:latin typeface="+mn-lt"/>
              <a:sym typeface="+mn-ea"/>
            </a:endParaRPr>
          </a:p>
          <a:p>
            <a:r>
              <a:rPr i="1" dirty="0" smtClean="0">
                <a:latin typeface="+mn-lt"/>
                <a:sym typeface="+mn-ea"/>
              </a:rPr>
              <a:t>create index idx_temp_test5_id on temp_test5(id);</a:t>
            </a:r>
            <a:endParaRPr i="1" dirty="0" smtClean="0">
              <a:latin typeface="+mn-lt"/>
              <a:sym typeface="+mn-ea"/>
            </a:endParaRPr>
          </a:p>
          <a:p>
            <a:r>
              <a:rPr i="1" dirty="0" smtClean="0">
                <a:latin typeface="+mn-lt"/>
                <a:sym typeface="+mn-ea"/>
              </a:rPr>
              <a:t>create index idx_temp_test6_id on temp_test6(id);</a:t>
            </a:r>
            <a:endParaRPr i="1" dirty="0" smtClean="0">
              <a:latin typeface="+mn-lt"/>
              <a:sym typeface="+mn-ea"/>
            </a:endParaRPr>
          </a:p>
          <a:p>
            <a:r>
              <a:rPr i="1" dirty="0" smtClean="0">
                <a:latin typeface="+mn-lt"/>
                <a:sym typeface="+mn-ea"/>
              </a:rPr>
              <a:t>create index idx_temp_test7_id on temp_test7(id);</a:t>
            </a:r>
            <a:endParaRPr i="1" dirty="0" smtClean="0">
              <a:latin typeface="+mn-lt"/>
              <a:sym typeface="+mn-ea"/>
            </a:endParaRPr>
          </a:p>
          <a:p>
            <a:r>
              <a:rPr i="1" dirty="0" smtClean="0">
                <a:latin typeface="+mn-lt"/>
                <a:sym typeface="+mn-ea"/>
              </a:rPr>
              <a:t>create index idx_temp_test8_id on temp_test8(id);</a:t>
            </a:r>
            <a:endParaRPr i="1" dirty="0" smtClean="0">
              <a:latin typeface="+mn-lt"/>
              <a:sym typeface="+mn-ea"/>
            </a:endParaRPr>
          </a:p>
          <a:p>
            <a:r>
              <a:rPr i="1" dirty="0" smtClean="0">
                <a:latin typeface="+mn-lt"/>
                <a:sym typeface="+mn-ea"/>
              </a:rPr>
              <a:t>create index idx_temp_test9_id on temp_test9(id);</a:t>
            </a:r>
            <a:endParaRPr i="1" dirty="0" smtClean="0">
              <a:latin typeface="+mn-lt"/>
              <a:sym typeface="+mn-ea"/>
            </a:endParaRPr>
          </a:p>
          <a:p>
            <a:endParaRPr i="1" dirty="0" smtClean="0">
              <a:latin typeface="+mn-lt"/>
              <a:sym typeface="+mn-ea"/>
            </a:endParaRPr>
          </a:p>
          <a:p>
            <a:r>
              <a:rPr i="1" dirty="0" smtClean="0">
                <a:latin typeface="+mn-lt"/>
                <a:sym typeface="+mn-ea"/>
              </a:rPr>
              <a:t>-- 4. 手工收集表的统计信息</a:t>
            </a:r>
            <a:endParaRPr i="1" dirty="0" smtClean="0">
              <a:latin typeface="+mn-lt"/>
              <a:sym typeface="+mn-ea"/>
            </a:endParaRPr>
          </a:p>
          <a:p>
            <a:r>
              <a:rPr i="1" dirty="0" smtClean="0">
                <a:latin typeface="+mn-lt"/>
                <a:sym typeface="+mn-ea"/>
              </a:rPr>
              <a:t>call dbms_stats.gather_table_stats(user,'temp_test0');</a:t>
            </a:r>
            <a:endParaRPr i="1" dirty="0" smtClean="0">
              <a:latin typeface="+mn-lt"/>
              <a:sym typeface="+mn-ea"/>
            </a:endParaRPr>
          </a:p>
          <a:p>
            <a:r>
              <a:rPr i="1" dirty="0" smtClean="0">
                <a:latin typeface="+mn-lt"/>
                <a:sym typeface="+mn-ea"/>
              </a:rPr>
              <a:t>call dbms_stats.gather_table_stats(user,'temp_test1');</a:t>
            </a:r>
            <a:endParaRPr i="1" dirty="0" smtClean="0">
              <a:latin typeface="+mn-lt"/>
              <a:sym typeface="+mn-ea"/>
            </a:endParaRPr>
          </a:p>
          <a:p>
            <a:r>
              <a:rPr i="1" dirty="0" smtClean="0">
                <a:latin typeface="+mn-lt"/>
                <a:sym typeface="+mn-ea"/>
              </a:rPr>
              <a:t>call dbms_stats.gather_table_stats(user,'temp_test2');</a:t>
            </a:r>
            <a:endParaRPr i="1" dirty="0" smtClean="0">
              <a:latin typeface="+mn-lt"/>
              <a:sym typeface="+mn-ea"/>
            </a:endParaRPr>
          </a:p>
          <a:p>
            <a:r>
              <a:rPr i="1" dirty="0" smtClean="0">
                <a:latin typeface="+mn-lt"/>
                <a:sym typeface="+mn-ea"/>
              </a:rPr>
              <a:t>call dbms_stats.gather_table_stats(user,'temp_test3');</a:t>
            </a:r>
            <a:endParaRPr i="1" dirty="0" smtClean="0">
              <a:latin typeface="+mn-lt"/>
              <a:sym typeface="+mn-ea"/>
            </a:endParaRPr>
          </a:p>
          <a:p>
            <a:r>
              <a:rPr i="1" dirty="0" smtClean="0">
                <a:latin typeface="+mn-lt"/>
                <a:sym typeface="+mn-ea"/>
              </a:rPr>
              <a:t>call dbms_stats.gather_table_stats(user,'temp_test4');</a:t>
            </a:r>
            <a:endParaRPr i="1" dirty="0" smtClean="0">
              <a:latin typeface="+mn-lt"/>
              <a:sym typeface="+mn-ea"/>
            </a:endParaRPr>
          </a:p>
          <a:p>
            <a:r>
              <a:rPr i="1" dirty="0" smtClean="0">
                <a:latin typeface="+mn-lt"/>
                <a:sym typeface="+mn-ea"/>
              </a:rPr>
              <a:t>call dbms_stats.gather_table_stats(user,'temp_test5');</a:t>
            </a:r>
            <a:endParaRPr i="1" dirty="0" smtClean="0">
              <a:latin typeface="+mn-lt"/>
              <a:sym typeface="+mn-ea"/>
            </a:endParaRPr>
          </a:p>
          <a:p>
            <a:r>
              <a:rPr i="1" dirty="0" smtClean="0">
                <a:latin typeface="+mn-lt"/>
                <a:sym typeface="+mn-ea"/>
              </a:rPr>
              <a:t>call dbms_stats.gather_table_stats(user,'temp_test6');</a:t>
            </a:r>
            <a:endParaRPr i="1" dirty="0" smtClean="0">
              <a:latin typeface="+mn-lt"/>
              <a:sym typeface="+mn-ea"/>
            </a:endParaRPr>
          </a:p>
          <a:p>
            <a:r>
              <a:rPr i="1" dirty="0" smtClean="0">
                <a:latin typeface="+mn-lt"/>
                <a:sym typeface="+mn-ea"/>
              </a:rPr>
              <a:t>call dbms_stats.gather_table_stats(user,'temp_test7');</a:t>
            </a:r>
            <a:endParaRPr i="1" dirty="0" smtClean="0">
              <a:latin typeface="+mn-lt"/>
              <a:sym typeface="+mn-ea"/>
            </a:endParaRPr>
          </a:p>
          <a:p>
            <a:r>
              <a:rPr i="1" dirty="0" smtClean="0">
                <a:latin typeface="+mn-lt"/>
                <a:sym typeface="+mn-ea"/>
              </a:rPr>
              <a:t>call dbms_stats.gather_table_stats(user,'temp_test8');</a:t>
            </a:r>
            <a:endParaRPr i="1" dirty="0" smtClean="0">
              <a:latin typeface="+mn-lt"/>
              <a:sym typeface="+mn-ea"/>
            </a:endParaRPr>
          </a:p>
          <a:p>
            <a:r>
              <a:rPr i="1" dirty="0" smtClean="0">
                <a:latin typeface="+mn-lt"/>
                <a:sym typeface="+mn-ea"/>
              </a:rPr>
              <a:t>call dbms_stats.gather_table_stats(user,'temp_test9');</a:t>
            </a:r>
            <a:endParaRPr i="1" dirty="0" smtClean="0">
              <a:latin typeface="+mn-lt"/>
              <a:sym typeface="+mn-ea"/>
            </a:endParaRPr>
          </a:p>
          <a:p>
            <a:endParaRPr i="1" dirty="0" smtClean="0">
              <a:latin typeface="+mn-lt"/>
              <a:sym typeface="+mn-ea"/>
            </a:endParaRPr>
          </a:p>
          <a:p>
            <a:r>
              <a:rPr i="1" dirty="0" smtClean="0">
                <a:latin typeface="+mn-lt"/>
                <a:sym typeface="+mn-ea"/>
              </a:rPr>
              <a:t>-- 5. 产生共有ID的所有记录   </a:t>
            </a:r>
            <a:endParaRPr i="1" dirty="0" smtClean="0">
              <a:latin typeface="+mn-lt"/>
              <a:sym typeface="+mn-ea"/>
            </a:endParaRPr>
          </a:p>
          <a:p>
            <a:r>
              <a:rPr i="1" dirty="0" smtClean="0">
                <a:latin typeface="+mn-lt"/>
                <a:sym typeface="+mn-ea"/>
              </a:rPr>
              <a:t>-- drop table temp_test_allid; </a:t>
            </a:r>
            <a:endParaRPr i="1" dirty="0" smtClean="0">
              <a:latin typeface="+mn-lt"/>
              <a:sym typeface="+mn-ea"/>
            </a:endParaRPr>
          </a:p>
          <a:p>
            <a:r>
              <a:rPr i="1" dirty="0" smtClean="0">
                <a:latin typeface="+mn-lt"/>
                <a:sym typeface="+mn-ea"/>
              </a:rPr>
              <a:t>create table temp_test_allid nologging as</a:t>
            </a:r>
            <a:endParaRPr i="1" dirty="0" smtClean="0">
              <a:latin typeface="+mn-lt"/>
              <a:sym typeface="+mn-ea"/>
            </a:endParaRPr>
          </a:p>
          <a:p>
            <a:r>
              <a:rPr i="1" dirty="0" smtClean="0">
                <a:latin typeface="+mn-lt"/>
                <a:sym typeface="+mn-ea"/>
              </a:rPr>
              <a:t>select id from temp_test0</a:t>
            </a:r>
            <a:endParaRPr i="1" dirty="0" smtClean="0">
              <a:latin typeface="+mn-lt"/>
              <a:sym typeface="+mn-ea"/>
            </a:endParaRPr>
          </a:p>
          <a:p>
            <a:r>
              <a:rPr i="1" dirty="0" smtClean="0">
                <a:latin typeface="+mn-lt"/>
                <a:sym typeface="+mn-ea"/>
              </a:rPr>
              <a:t>intersect</a:t>
            </a:r>
            <a:endParaRPr i="1" dirty="0" smtClean="0">
              <a:latin typeface="+mn-lt"/>
              <a:sym typeface="+mn-ea"/>
            </a:endParaRPr>
          </a:p>
          <a:p>
            <a:r>
              <a:rPr i="1" dirty="0" smtClean="0">
                <a:latin typeface="+mn-lt"/>
                <a:sym typeface="+mn-ea"/>
              </a:rPr>
              <a:t>select id from temp_test1</a:t>
            </a:r>
            <a:endParaRPr i="1" dirty="0" smtClean="0">
              <a:latin typeface="+mn-lt"/>
              <a:sym typeface="+mn-ea"/>
            </a:endParaRPr>
          </a:p>
          <a:p>
            <a:r>
              <a:rPr i="1" dirty="0" smtClean="0">
                <a:latin typeface="+mn-lt"/>
                <a:sym typeface="+mn-ea"/>
              </a:rPr>
              <a:t>intersect</a:t>
            </a:r>
            <a:endParaRPr i="1" dirty="0" smtClean="0">
              <a:latin typeface="+mn-lt"/>
              <a:sym typeface="+mn-ea"/>
            </a:endParaRPr>
          </a:p>
          <a:p>
            <a:r>
              <a:rPr i="1" dirty="0" smtClean="0">
                <a:latin typeface="+mn-lt"/>
                <a:sym typeface="+mn-ea"/>
              </a:rPr>
              <a:t>select id from temp_test2</a:t>
            </a:r>
            <a:endParaRPr i="1" dirty="0" smtClean="0">
              <a:latin typeface="+mn-lt"/>
              <a:sym typeface="+mn-ea"/>
            </a:endParaRPr>
          </a:p>
          <a:p>
            <a:r>
              <a:rPr i="1" dirty="0" smtClean="0">
                <a:latin typeface="+mn-lt"/>
                <a:sym typeface="+mn-ea"/>
              </a:rPr>
              <a:t>intersect</a:t>
            </a:r>
            <a:endParaRPr i="1" dirty="0" smtClean="0">
              <a:latin typeface="+mn-lt"/>
              <a:sym typeface="+mn-ea"/>
            </a:endParaRPr>
          </a:p>
          <a:p>
            <a:r>
              <a:rPr i="1" dirty="0" smtClean="0">
                <a:latin typeface="+mn-lt"/>
                <a:sym typeface="+mn-ea"/>
              </a:rPr>
              <a:t>select id from temp_test3</a:t>
            </a:r>
            <a:endParaRPr i="1" dirty="0" smtClean="0">
              <a:latin typeface="+mn-lt"/>
              <a:sym typeface="+mn-ea"/>
            </a:endParaRPr>
          </a:p>
          <a:p>
            <a:r>
              <a:rPr i="1" dirty="0" smtClean="0">
                <a:latin typeface="+mn-lt"/>
                <a:sym typeface="+mn-ea"/>
              </a:rPr>
              <a:t>intersect</a:t>
            </a:r>
            <a:endParaRPr i="1" dirty="0" smtClean="0">
              <a:latin typeface="+mn-lt"/>
              <a:sym typeface="+mn-ea"/>
            </a:endParaRPr>
          </a:p>
          <a:p>
            <a:r>
              <a:rPr i="1" dirty="0" smtClean="0">
                <a:latin typeface="+mn-lt"/>
                <a:sym typeface="+mn-ea"/>
              </a:rPr>
              <a:t>select id from temp_test4</a:t>
            </a:r>
            <a:endParaRPr i="1" dirty="0" smtClean="0">
              <a:latin typeface="+mn-lt"/>
              <a:sym typeface="+mn-ea"/>
            </a:endParaRPr>
          </a:p>
          <a:p>
            <a:r>
              <a:rPr i="1" dirty="0" smtClean="0">
                <a:latin typeface="+mn-lt"/>
                <a:sym typeface="+mn-ea"/>
              </a:rPr>
              <a:t>intersect</a:t>
            </a:r>
            <a:endParaRPr i="1" dirty="0" smtClean="0">
              <a:latin typeface="+mn-lt"/>
              <a:sym typeface="+mn-ea"/>
            </a:endParaRPr>
          </a:p>
          <a:p>
            <a:r>
              <a:rPr i="1" dirty="0" smtClean="0">
                <a:latin typeface="+mn-lt"/>
                <a:sym typeface="+mn-ea"/>
              </a:rPr>
              <a:t>select id from temp_test5</a:t>
            </a:r>
            <a:endParaRPr i="1" dirty="0" smtClean="0">
              <a:latin typeface="+mn-lt"/>
              <a:sym typeface="+mn-ea"/>
            </a:endParaRPr>
          </a:p>
          <a:p>
            <a:r>
              <a:rPr i="1" dirty="0" smtClean="0">
                <a:latin typeface="+mn-lt"/>
                <a:sym typeface="+mn-ea"/>
              </a:rPr>
              <a:t>intersect</a:t>
            </a:r>
            <a:endParaRPr i="1" dirty="0" smtClean="0">
              <a:latin typeface="+mn-lt"/>
              <a:sym typeface="+mn-ea"/>
            </a:endParaRPr>
          </a:p>
          <a:p>
            <a:r>
              <a:rPr i="1" dirty="0" smtClean="0">
                <a:latin typeface="+mn-lt"/>
                <a:sym typeface="+mn-ea"/>
              </a:rPr>
              <a:t>select id from temp_test6</a:t>
            </a:r>
            <a:endParaRPr i="1" dirty="0" smtClean="0">
              <a:latin typeface="+mn-lt"/>
              <a:sym typeface="+mn-ea"/>
            </a:endParaRPr>
          </a:p>
          <a:p>
            <a:r>
              <a:rPr i="1" dirty="0" smtClean="0">
                <a:latin typeface="+mn-lt"/>
                <a:sym typeface="+mn-ea"/>
              </a:rPr>
              <a:t>intersect</a:t>
            </a:r>
            <a:endParaRPr i="1" dirty="0" smtClean="0">
              <a:latin typeface="+mn-lt"/>
              <a:sym typeface="+mn-ea"/>
            </a:endParaRPr>
          </a:p>
          <a:p>
            <a:r>
              <a:rPr i="1" dirty="0" smtClean="0">
                <a:latin typeface="+mn-lt"/>
                <a:sym typeface="+mn-ea"/>
              </a:rPr>
              <a:t>select id from temp_test7</a:t>
            </a:r>
            <a:endParaRPr i="1" dirty="0" smtClean="0">
              <a:latin typeface="+mn-lt"/>
              <a:sym typeface="+mn-ea"/>
            </a:endParaRPr>
          </a:p>
          <a:p>
            <a:r>
              <a:rPr i="1" dirty="0" smtClean="0">
                <a:latin typeface="+mn-lt"/>
                <a:sym typeface="+mn-ea"/>
              </a:rPr>
              <a:t>intersect</a:t>
            </a:r>
            <a:endParaRPr i="1" dirty="0" smtClean="0">
              <a:latin typeface="+mn-lt"/>
              <a:sym typeface="+mn-ea"/>
            </a:endParaRPr>
          </a:p>
          <a:p>
            <a:r>
              <a:rPr i="1" dirty="0" smtClean="0">
                <a:latin typeface="+mn-lt"/>
                <a:sym typeface="+mn-ea"/>
              </a:rPr>
              <a:t>select id from temp_test8</a:t>
            </a:r>
            <a:endParaRPr i="1" dirty="0" smtClean="0">
              <a:latin typeface="+mn-lt"/>
              <a:sym typeface="+mn-ea"/>
            </a:endParaRPr>
          </a:p>
          <a:p>
            <a:r>
              <a:rPr i="1" dirty="0" smtClean="0">
                <a:latin typeface="+mn-lt"/>
                <a:sym typeface="+mn-ea"/>
              </a:rPr>
              <a:t>intersect</a:t>
            </a:r>
            <a:endParaRPr i="1" dirty="0" smtClean="0">
              <a:latin typeface="+mn-lt"/>
              <a:sym typeface="+mn-ea"/>
            </a:endParaRPr>
          </a:p>
          <a:p>
            <a:r>
              <a:rPr i="1" dirty="0" smtClean="0">
                <a:latin typeface="+mn-lt"/>
                <a:sym typeface="+mn-ea"/>
              </a:rPr>
              <a:t>select id from temp_test9;</a:t>
            </a:r>
            <a:endParaRPr i="1" dirty="0" smtClean="0">
              <a:latin typeface="+mn-lt"/>
              <a:sym typeface="+mn-ea"/>
            </a:endParaRPr>
          </a:p>
          <a:p>
            <a:r>
              <a:rPr i="1" dirty="0" smtClean="0">
                <a:latin typeface="+mn-lt"/>
                <a:sym typeface="+mn-ea"/>
              </a:rPr>
              <a:t>   </a:t>
            </a:r>
            <a:endParaRPr i="1" dirty="0" smtClean="0">
              <a:latin typeface="+mn-lt"/>
              <a:sym typeface="+mn-ea"/>
            </a:endParaRPr>
          </a:p>
          <a:p>
            <a:r>
              <a:rPr i="1" dirty="0" smtClean="0">
                <a:latin typeface="+mn-lt"/>
                <a:sym typeface="+mn-ea"/>
              </a:rPr>
              <a:t>-- 6. SQL测试案例</a:t>
            </a:r>
            <a:endParaRPr i="1" dirty="0" smtClean="0">
              <a:latin typeface="+mn-lt"/>
              <a:sym typeface="+mn-ea"/>
            </a:endParaRPr>
          </a:p>
          <a:p>
            <a:r>
              <a:rPr i="1" dirty="0" smtClean="0">
                <a:latin typeface="+mn-lt"/>
                <a:sym typeface="+mn-ea"/>
              </a:rPr>
              <a:t>--     执行计划示例：</a:t>
            </a:r>
            <a:endParaRPr i="1" dirty="0" smtClean="0">
              <a:latin typeface="+mn-lt"/>
              <a:sym typeface="+mn-ea"/>
            </a:endParaRPr>
          </a:p>
          <a:p>
            <a:r>
              <a:rPr i="1" dirty="0" smtClean="0">
                <a:latin typeface="+mn-lt"/>
                <a:sym typeface="+mn-ea"/>
              </a:rPr>
              <a:t>-- 6.1 示例1：连接顺序 t0&gt;t1&gt;t2&gt;t3&gt;t4&gt;t5&gt;t6&gt;t7&gt;t8&gt;t9</a:t>
            </a:r>
            <a:endParaRPr i="1" dirty="0" smtClean="0">
              <a:latin typeface="+mn-lt"/>
              <a:sym typeface="+mn-ea"/>
            </a:endParaRPr>
          </a:p>
          <a:p>
            <a:r>
              <a:rPr i="1" dirty="0" smtClean="0">
                <a:latin typeface="+mn-lt"/>
                <a:sym typeface="+mn-ea"/>
              </a:rPr>
              <a:t>select /*+leading(t0 t1 t2 t3 t4 t5 t6 t7 t8 t9)*/</a:t>
            </a:r>
            <a:endParaRPr i="1" dirty="0" smtClean="0">
              <a:latin typeface="+mn-lt"/>
              <a:sym typeface="+mn-ea"/>
            </a:endParaRPr>
          </a:p>
          <a:p>
            <a:r>
              <a:rPr i="1" dirty="0" smtClean="0">
                <a:latin typeface="+mn-lt"/>
                <a:sym typeface="+mn-ea"/>
              </a:rPr>
              <a:t>   t1.id,t2.id,t3.id,t4.id,t5.id,t5.name,t6.id,t6.name,t7.id,t8.id,t9.id from   </a:t>
            </a:r>
            <a:endParaRPr i="1" dirty="0" smtClean="0">
              <a:latin typeface="+mn-lt"/>
              <a:sym typeface="+mn-ea"/>
            </a:endParaRPr>
          </a:p>
          <a:p>
            <a:r>
              <a:rPr i="1" dirty="0" smtClean="0">
                <a:latin typeface="+mn-lt"/>
                <a:sym typeface="+mn-ea"/>
              </a:rPr>
              <a:t>   temp_test0 t0,temp_test1 t1,temp_test2 t2,temp_test3 t3,temp_test4 t4</a:t>
            </a:r>
            <a:endParaRPr i="1" dirty="0" smtClean="0">
              <a:latin typeface="+mn-lt"/>
              <a:sym typeface="+mn-ea"/>
            </a:endParaRPr>
          </a:p>
          <a:p>
            <a:r>
              <a:rPr i="1" dirty="0" smtClean="0">
                <a:latin typeface="+mn-lt"/>
                <a:sym typeface="+mn-ea"/>
              </a:rPr>
              <a:t>  ,temp_test5 t5,temp_test6 t6,temp_test7 t7,temp_test8 t8,temp_test9 t9</a:t>
            </a:r>
            <a:endParaRPr i="1" dirty="0" smtClean="0">
              <a:latin typeface="+mn-lt"/>
              <a:sym typeface="+mn-ea"/>
            </a:endParaRPr>
          </a:p>
          <a:p>
            <a:r>
              <a:rPr i="1" dirty="0" smtClean="0">
                <a:latin typeface="+mn-lt"/>
                <a:sym typeface="+mn-ea"/>
              </a:rPr>
              <a:t> where t0.id = t1.id and t1.id = t2.id and t2.id = t3.id and t3.id = t4.id and t4.id = t5.id</a:t>
            </a:r>
            <a:endParaRPr i="1" dirty="0" smtClean="0">
              <a:latin typeface="+mn-lt"/>
              <a:sym typeface="+mn-ea"/>
            </a:endParaRPr>
          </a:p>
          <a:p>
            <a:r>
              <a:rPr i="1" dirty="0" smtClean="0">
                <a:latin typeface="+mn-lt"/>
                <a:sym typeface="+mn-ea"/>
              </a:rPr>
              <a:t>   and t5.id = t6.id and t6.id = t7.id and t7.id = t8.id and t8.id = t9.id;</a:t>
            </a:r>
            <a:endParaRPr i="1" dirty="0" smtClean="0">
              <a:latin typeface="+mn-lt"/>
              <a:sym typeface="+mn-ea"/>
            </a:endParaRPr>
          </a:p>
          <a:p>
            <a:endParaRPr i="1" dirty="0" smtClean="0">
              <a:latin typeface="+mn-lt"/>
              <a:sym typeface="+mn-ea"/>
            </a:endParaRPr>
          </a:p>
          <a:p>
            <a:r>
              <a:rPr i="1" dirty="0" smtClean="0">
                <a:latin typeface="+mn-lt"/>
                <a:sym typeface="+mn-ea"/>
              </a:rPr>
              <a:t>-- 6.2 示例2：连接顺序 t1&gt;t0&gt;t2&gt;t3&gt;t4&gt;t5&gt;t6&gt;t7&gt;t8&gt;t9</a:t>
            </a:r>
            <a:endParaRPr i="1" dirty="0" smtClean="0">
              <a:latin typeface="+mn-lt"/>
              <a:sym typeface="+mn-ea"/>
            </a:endParaRPr>
          </a:p>
          <a:p>
            <a:r>
              <a:rPr i="1" dirty="0" smtClean="0">
                <a:latin typeface="+mn-lt"/>
                <a:sym typeface="+mn-ea"/>
              </a:rPr>
              <a:t>select /*+leading(t1 t0 t2 t3 t4 t5 t6 t7 t8 t9)*/</a:t>
            </a:r>
            <a:endParaRPr i="1" dirty="0" smtClean="0">
              <a:latin typeface="+mn-lt"/>
              <a:sym typeface="+mn-ea"/>
            </a:endParaRPr>
          </a:p>
          <a:p>
            <a:r>
              <a:rPr i="1" dirty="0" smtClean="0">
                <a:latin typeface="+mn-lt"/>
                <a:sym typeface="+mn-ea"/>
              </a:rPr>
              <a:t>   t1.id,t2.id,t3.id,t4.id,t5.id,t5.name,t6.id,t6.name,t7.id,t8.id,t9.id from   </a:t>
            </a:r>
            <a:endParaRPr i="1" dirty="0" smtClean="0">
              <a:latin typeface="+mn-lt"/>
              <a:sym typeface="+mn-ea"/>
            </a:endParaRPr>
          </a:p>
          <a:p>
            <a:r>
              <a:rPr i="1" dirty="0" smtClean="0">
                <a:latin typeface="+mn-lt"/>
                <a:sym typeface="+mn-ea"/>
              </a:rPr>
              <a:t>   temp_test0 t0,temp_test1 t1,temp_test2 t2,temp_test3 t3,temp_test4 t4</a:t>
            </a:r>
            <a:endParaRPr i="1" dirty="0" smtClean="0">
              <a:latin typeface="+mn-lt"/>
              <a:sym typeface="+mn-ea"/>
            </a:endParaRPr>
          </a:p>
          <a:p>
            <a:r>
              <a:rPr i="1" dirty="0" smtClean="0">
                <a:latin typeface="+mn-lt"/>
                <a:sym typeface="+mn-ea"/>
              </a:rPr>
              <a:t>  ,temp_test5 t5,temp_test6 t6,temp_test7 t7,temp_test8 t8,temp_test9 t9</a:t>
            </a:r>
            <a:endParaRPr i="1" dirty="0" smtClean="0">
              <a:latin typeface="+mn-lt"/>
              <a:sym typeface="+mn-ea"/>
            </a:endParaRPr>
          </a:p>
          <a:p>
            <a:r>
              <a:rPr i="1" dirty="0" smtClean="0">
                <a:latin typeface="+mn-lt"/>
                <a:sym typeface="+mn-ea"/>
              </a:rPr>
              <a:t> where t0.id = t1.id and t1.id = t2.id and t2.id = t3.id and t3.id = t4.id and t4.id = t5.id</a:t>
            </a:r>
            <a:endParaRPr i="1" dirty="0" smtClean="0">
              <a:latin typeface="+mn-lt"/>
              <a:sym typeface="+mn-ea"/>
            </a:endParaRPr>
          </a:p>
          <a:p>
            <a:r>
              <a:rPr i="1" dirty="0" smtClean="0">
                <a:latin typeface="+mn-lt"/>
                <a:sym typeface="+mn-ea"/>
              </a:rPr>
              <a:t>   and t5.id = t6.id and t6.id = t7.id and t7.id = t8.id and t8.id = t9.id;</a:t>
            </a:r>
            <a:endParaRPr i="1" dirty="0" smtClean="0">
              <a:latin typeface="+mn-lt"/>
              <a:sym typeface="+mn-ea"/>
            </a:endParaRPr>
          </a:p>
          <a:p>
            <a:r>
              <a:rPr i="1" dirty="0" smtClean="0">
                <a:latin typeface="+mn-lt"/>
                <a:sym typeface="+mn-ea"/>
              </a:rPr>
              <a:t>   </a:t>
            </a:r>
            <a:endParaRPr i="1" dirty="0" smtClean="0">
              <a:latin typeface="+mn-lt"/>
              <a:sym typeface="+mn-ea"/>
            </a:endParaRPr>
          </a:p>
          <a:p>
            <a:r>
              <a:rPr i="1" dirty="0" smtClean="0">
                <a:latin typeface="+mn-lt"/>
                <a:sym typeface="+mn-ea"/>
              </a:rPr>
              <a:t>-- 7. 使用ORACLE SQL跟踪功能来看ROWID访问，UNIQUE INDEX访问方式 和 NORMAL INDEX 的范围扫描方式查看执行效果</a:t>
            </a:r>
            <a:endParaRPr i="1" dirty="0" smtClean="0">
              <a:latin typeface="+mn-lt"/>
              <a:sym typeface="+mn-ea"/>
            </a:endParaRPr>
          </a:p>
          <a:p>
            <a:r>
              <a:rPr i="1" dirty="0" smtClean="0">
                <a:latin typeface="+mn-lt"/>
                <a:sym typeface="+mn-ea"/>
              </a:rPr>
              <a:t>-- 7.0 创建测试表与筛选部分要测试的数据</a:t>
            </a:r>
            <a:endParaRPr i="1" dirty="0" smtClean="0">
              <a:latin typeface="+mn-lt"/>
              <a:sym typeface="+mn-ea"/>
            </a:endParaRPr>
          </a:p>
          <a:p>
            <a:r>
              <a:rPr i="1" dirty="0" smtClean="0">
                <a:latin typeface="+mn-lt"/>
                <a:sym typeface="+mn-ea"/>
              </a:rPr>
              <a:t>CREATE TABLE temp_test_x0 as</a:t>
            </a:r>
            <a:endParaRPr i="1" dirty="0" smtClean="0">
              <a:latin typeface="+mn-lt"/>
              <a:sym typeface="+mn-ea"/>
            </a:endParaRPr>
          </a:p>
          <a:p>
            <a:r>
              <a:rPr i="1" dirty="0" smtClean="0">
                <a:latin typeface="+mn-lt"/>
                <a:sym typeface="+mn-ea"/>
              </a:rPr>
              <a:t>select * from temp_test0;</a:t>
            </a:r>
            <a:endParaRPr i="1" dirty="0" smtClean="0">
              <a:latin typeface="+mn-lt"/>
              <a:sym typeface="+mn-ea"/>
            </a:endParaRPr>
          </a:p>
          <a:p>
            <a:r>
              <a:rPr i="1" dirty="0" smtClean="0">
                <a:latin typeface="+mn-lt"/>
                <a:sym typeface="+mn-ea"/>
              </a:rPr>
              <a:t>SELECT rowid,t.* FROM temp_test_x0 t where rownum&lt;=10;</a:t>
            </a:r>
            <a:endParaRPr i="1" dirty="0" smtClean="0">
              <a:latin typeface="+mn-lt"/>
              <a:sym typeface="+mn-ea"/>
            </a:endParaRPr>
          </a:p>
          <a:p>
            <a:endParaRPr i="1" dirty="0" smtClean="0">
              <a:latin typeface="+mn-lt"/>
              <a:sym typeface="+mn-ea"/>
            </a:endParaRPr>
          </a:p>
          <a:p>
            <a:r>
              <a:rPr i="1" dirty="0" smtClean="0">
                <a:latin typeface="+mn-lt"/>
                <a:sym typeface="+mn-ea"/>
              </a:rPr>
              <a:t>-- 7.1 ROWID 方式访问，最快方式</a:t>
            </a:r>
            <a:endParaRPr i="1" dirty="0" smtClean="0">
              <a:latin typeface="+mn-lt"/>
              <a:sym typeface="+mn-ea"/>
            </a:endParaRPr>
          </a:p>
          <a:p>
            <a:r>
              <a:rPr i="1" dirty="0" smtClean="0">
                <a:latin typeface="+mn-lt"/>
                <a:sym typeface="+mn-ea"/>
              </a:rPr>
              <a:t>set autotrace traceonly;</a:t>
            </a:r>
            <a:endParaRPr i="1" dirty="0" smtClean="0">
              <a:latin typeface="+mn-lt"/>
              <a:sym typeface="+mn-ea"/>
            </a:endParaRPr>
          </a:p>
          <a:p>
            <a:r>
              <a:rPr i="1" dirty="0" smtClean="0">
                <a:latin typeface="+mn-lt"/>
                <a:sym typeface="+mn-ea"/>
              </a:rPr>
              <a:t>select * from temp_test_x0 where rowid = 'AAI6/RAAEAAPK0jAAA';</a:t>
            </a:r>
            <a:endParaRPr i="1" dirty="0" smtClean="0">
              <a:latin typeface="+mn-lt"/>
              <a:sym typeface="+mn-ea"/>
            </a:endParaRPr>
          </a:p>
          <a:p>
            <a:endParaRPr i="1" dirty="0" smtClean="0">
              <a:latin typeface="+mn-lt"/>
              <a:sym typeface="+mn-ea"/>
            </a:endParaRPr>
          </a:p>
          <a:p>
            <a:r>
              <a:rPr i="1" dirty="0" smtClean="0">
                <a:latin typeface="+mn-lt"/>
                <a:sym typeface="+mn-ea"/>
              </a:rPr>
              <a:t>-- 7.2 无索引方式下，全表扫描</a:t>
            </a:r>
            <a:endParaRPr i="1" dirty="0" smtClean="0">
              <a:latin typeface="+mn-lt"/>
              <a:sym typeface="+mn-ea"/>
            </a:endParaRPr>
          </a:p>
          <a:p>
            <a:r>
              <a:rPr i="1" dirty="0" smtClean="0">
                <a:latin typeface="+mn-lt"/>
                <a:sym typeface="+mn-ea"/>
              </a:rPr>
              <a:t>set autotrace traceonly;</a:t>
            </a:r>
            <a:endParaRPr i="1" dirty="0" smtClean="0">
              <a:latin typeface="+mn-lt"/>
              <a:sym typeface="+mn-ea"/>
            </a:endParaRPr>
          </a:p>
          <a:p>
            <a:r>
              <a:rPr i="1" dirty="0" smtClean="0">
                <a:latin typeface="+mn-lt"/>
                <a:sym typeface="+mn-ea"/>
              </a:rPr>
              <a:t>select * from temp_test_x0 where id = 27031;</a:t>
            </a:r>
            <a:endParaRPr i="1" dirty="0" smtClean="0">
              <a:latin typeface="+mn-lt"/>
              <a:sym typeface="+mn-ea"/>
            </a:endParaRPr>
          </a:p>
          <a:p>
            <a:endParaRPr i="1" dirty="0" smtClean="0">
              <a:latin typeface="+mn-lt"/>
              <a:sym typeface="+mn-ea"/>
            </a:endParaRPr>
          </a:p>
          <a:p>
            <a:r>
              <a:rPr i="1" dirty="0" smtClean="0">
                <a:latin typeface="+mn-lt"/>
                <a:sym typeface="+mn-ea"/>
              </a:rPr>
              <a:t>-- 7.3 唯一索引执行计划查看与性能跟踪</a:t>
            </a:r>
            <a:endParaRPr i="1" dirty="0" smtClean="0">
              <a:latin typeface="+mn-lt"/>
              <a:sym typeface="+mn-ea"/>
            </a:endParaRPr>
          </a:p>
          <a:p>
            <a:r>
              <a:rPr i="1" dirty="0" smtClean="0">
                <a:latin typeface="+mn-lt"/>
                <a:sym typeface="+mn-ea"/>
              </a:rPr>
              <a:t>create unique index idx_temp_test_x0 on temp_test_x0(id);</a:t>
            </a:r>
            <a:endParaRPr i="1" dirty="0" smtClean="0">
              <a:latin typeface="+mn-lt"/>
              <a:sym typeface="+mn-ea"/>
            </a:endParaRPr>
          </a:p>
          <a:p>
            <a:r>
              <a:rPr i="1" dirty="0" smtClean="0">
                <a:latin typeface="+mn-lt"/>
                <a:sym typeface="+mn-ea"/>
              </a:rPr>
              <a:t>set autotrace traceonly;</a:t>
            </a:r>
            <a:endParaRPr i="1" dirty="0" smtClean="0">
              <a:latin typeface="+mn-lt"/>
              <a:sym typeface="+mn-ea"/>
            </a:endParaRPr>
          </a:p>
          <a:p>
            <a:r>
              <a:rPr i="1" dirty="0" smtClean="0">
                <a:latin typeface="+mn-lt"/>
                <a:sym typeface="+mn-ea"/>
              </a:rPr>
              <a:t>select * from temp_test_x0 where id = 27031;</a:t>
            </a:r>
            <a:endParaRPr i="1" dirty="0" smtClean="0">
              <a:latin typeface="+mn-lt"/>
              <a:sym typeface="+mn-ea"/>
            </a:endParaRPr>
          </a:p>
          <a:p>
            <a:endParaRPr i="1" dirty="0" smtClean="0">
              <a:latin typeface="+mn-lt"/>
              <a:sym typeface="+mn-ea"/>
            </a:endParaRPr>
          </a:p>
          <a:p>
            <a:r>
              <a:rPr i="1" dirty="0" smtClean="0">
                <a:latin typeface="+mn-lt"/>
                <a:sym typeface="+mn-ea"/>
              </a:rPr>
              <a:t>-- 7.4 普通索引执行计划查看与性能跟踪</a:t>
            </a:r>
            <a:endParaRPr i="1" dirty="0" smtClean="0">
              <a:latin typeface="+mn-lt"/>
              <a:sym typeface="+mn-ea"/>
            </a:endParaRPr>
          </a:p>
          <a:p>
            <a:r>
              <a:rPr i="1" dirty="0" smtClean="0">
                <a:latin typeface="+mn-lt"/>
                <a:sym typeface="+mn-ea"/>
              </a:rPr>
              <a:t>drop index idx_temp_test_x0;</a:t>
            </a:r>
            <a:endParaRPr i="1" dirty="0" smtClean="0">
              <a:latin typeface="+mn-lt"/>
              <a:sym typeface="+mn-ea"/>
            </a:endParaRPr>
          </a:p>
          <a:p>
            <a:r>
              <a:rPr i="1" dirty="0" smtClean="0">
                <a:latin typeface="+mn-lt"/>
                <a:sym typeface="+mn-ea"/>
              </a:rPr>
              <a:t>create index idx_temp_test_x0 on temp_test_x0(id);</a:t>
            </a:r>
            <a:endParaRPr i="1" dirty="0" smtClean="0">
              <a:latin typeface="+mn-lt"/>
              <a:sym typeface="+mn-ea"/>
            </a:endParaRPr>
          </a:p>
          <a:p>
            <a:r>
              <a:rPr i="1" dirty="0" smtClean="0">
                <a:latin typeface="+mn-lt"/>
                <a:sym typeface="+mn-ea"/>
              </a:rPr>
              <a:t>set autotrace traceonly;</a:t>
            </a:r>
            <a:endParaRPr i="1" dirty="0" smtClean="0">
              <a:latin typeface="+mn-lt"/>
              <a:sym typeface="+mn-ea"/>
            </a:endParaRPr>
          </a:p>
          <a:p>
            <a:r>
              <a:rPr i="1" dirty="0" smtClean="0">
                <a:latin typeface="+mn-lt"/>
                <a:sym typeface="+mn-ea"/>
              </a:rPr>
              <a:t>select * from temp_test_x0 where id = 27031;</a:t>
            </a:r>
            <a:endParaRPr i="1" dirty="0" smtClean="0">
              <a:latin typeface="+mn-lt"/>
              <a:sym typeface="+mn-ea"/>
            </a:endParaRPr>
          </a:p>
          <a:p>
            <a:endParaRPr i="1" dirty="0" smtClean="0">
              <a:latin typeface="+mn-lt"/>
              <a:sym typeface="+mn-ea"/>
            </a:endParaRPr>
          </a:p>
        </p:txBody>
      </p:sp>
      <p:sp>
        <p:nvSpPr>
          <p:cNvPr id="4" name="灯片编号占位符 3"/>
          <p:cNvSpPr>
            <a:spLocks noGrp="1"/>
          </p:cNvSpPr>
          <p:nvPr>
            <p:ph type="sldNum" sz="quarter" idx="10"/>
          </p:nvPr>
        </p:nvSpPr>
        <p:spPr/>
        <p:txBody>
          <a:bodyPr/>
          <a:lstStyle/>
          <a:p>
            <a:fld id="{A9A0EA98-5831-4853-B862-C702E6EB345C}" type="slidenum">
              <a:rPr lang="en-US" smtClean="0"/>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8113" y="766763"/>
            <a:ext cx="6823075" cy="3838575"/>
          </a:xfrm>
        </p:spPr>
      </p:sp>
      <p:sp>
        <p:nvSpPr>
          <p:cNvPr id="3" name="备注占位符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defRPr/>
            </a:pPr>
            <a:endParaRPr lang="zh-CN" altLang="en-US" dirty="0" smtClean="0"/>
          </a:p>
        </p:txBody>
      </p:sp>
      <p:sp>
        <p:nvSpPr>
          <p:cNvPr id="4" name="灯片编号占位符 3"/>
          <p:cNvSpPr>
            <a:spLocks noGrp="1"/>
          </p:cNvSpPr>
          <p:nvPr>
            <p:ph type="sldNum" sz="quarter" idx="10"/>
          </p:nvPr>
        </p:nvSpPr>
        <p:spPr/>
        <p:txBody>
          <a:bodyPr/>
          <a:lstStyle/>
          <a:p>
            <a:fld id="{A9A0EA98-5831-4853-B862-C702E6EB345C}" type="slidenum">
              <a:rPr lang="en-US" smtClean="0"/>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8113" y="766763"/>
            <a:ext cx="6823075" cy="3838575"/>
          </a:xfrm>
        </p:spPr>
      </p:sp>
      <p:sp>
        <p:nvSpPr>
          <p:cNvPr id="3" name="备注占位符 2"/>
          <p:cNvSpPr>
            <a:spLocks noGrp="1"/>
          </p:cNvSpPr>
          <p:nvPr>
            <p:ph type="body" idx="1"/>
          </p:nvPr>
        </p:nvSpPr>
        <p:spPr/>
        <p:txBody>
          <a:bodyPr/>
          <a:lstStyle/>
          <a:p>
            <a:r>
              <a:rPr i="1" dirty="0" smtClean="0">
                <a:latin typeface="+mn-lt"/>
                <a:sym typeface="+mn-ea"/>
              </a:rPr>
              <a:t>-- 测试案例：</a:t>
            </a:r>
            <a:endParaRPr i="1" dirty="0" smtClean="0">
              <a:latin typeface="+mn-lt"/>
              <a:sym typeface="+mn-ea"/>
            </a:endParaRPr>
          </a:p>
          <a:p>
            <a:r>
              <a:rPr i="1" dirty="0" smtClean="0">
                <a:latin typeface="+mn-lt"/>
                <a:sym typeface="+mn-ea"/>
              </a:rPr>
              <a:t>-- 0. 建立test用户并登陆</a:t>
            </a:r>
            <a:endParaRPr i="1" dirty="0" smtClean="0">
              <a:latin typeface="+mn-lt"/>
              <a:sym typeface="+mn-ea"/>
            </a:endParaRPr>
          </a:p>
          <a:p>
            <a:r>
              <a:rPr i="1" dirty="0" smtClean="0">
                <a:latin typeface="+mn-lt"/>
                <a:sym typeface="+mn-ea"/>
              </a:rPr>
              <a:t>-- 0.1 DBA 操作建立角色，用于性能跟踪</a:t>
            </a:r>
            <a:endParaRPr i="1" dirty="0" smtClean="0">
              <a:latin typeface="+mn-lt"/>
              <a:sym typeface="+mn-ea"/>
            </a:endParaRPr>
          </a:p>
          <a:p>
            <a:r>
              <a:rPr i="1" dirty="0" smtClean="0">
                <a:latin typeface="+mn-lt"/>
                <a:sym typeface="+mn-ea"/>
              </a:rPr>
              <a:t>@?/sqlplus/admin/plustrce.sql</a:t>
            </a:r>
            <a:endParaRPr i="1" dirty="0" smtClean="0">
              <a:latin typeface="+mn-lt"/>
              <a:sym typeface="+mn-ea"/>
            </a:endParaRPr>
          </a:p>
          <a:p>
            <a:r>
              <a:rPr i="1" dirty="0" smtClean="0">
                <a:latin typeface="+mn-lt"/>
                <a:sym typeface="+mn-ea"/>
              </a:rPr>
              <a:t>grant select on v_$sesstat to plustrace;</a:t>
            </a:r>
            <a:endParaRPr i="1" dirty="0" smtClean="0">
              <a:latin typeface="+mn-lt"/>
              <a:sym typeface="+mn-ea"/>
            </a:endParaRPr>
          </a:p>
          <a:p>
            <a:r>
              <a:rPr i="1" dirty="0" smtClean="0">
                <a:latin typeface="+mn-lt"/>
                <a:sym typeface="+mn-ea"/>
              </a:rPr>
              <a:t>grant select on v_$statname to plustrace;</a:t>
            </a:r>
            <a:endParaRPr i="1" dirty="0" smtClean="0">
              <a:latin typeface="+mn-lt"/>
              <a:sym typeface="+mn-ea"/>
            </a:endParaRPr>
          </a:p>
          <a:p>
            <a:r>
              <a:rPr i="1" dirty="0" smtClean="0">
                <a:latin typeface="+mn-lt"/>
                <a:sym typeface="+mn-ea"/>
              </a:rPr>
              <a:t>grant select on v_$mystat to plustrace;</a:t>
            </a:r>
            <a:endParaRPr i="1" dirty="0" smtClean="0">
              <a:latin typeface="+mn-lt"/>
              <a:sym typeface="+mn-ea"/>
            </a:endParaRPr>
          </a:p>
          <a:p>
            <a:endParaRPr i="1" dirty="0" smtClean="0">
              <a:latin typeface="+mn-lt"/>
              <a:sym typeface="+mn-ea"/>
            </a:endParaRPr>
          </a:p>
          <a:p>
            <a:r>
              <a:rPr i="1" dirty="0" smtClean="0">
                <a:latin typeface="+mn-lt"/>
                <a:sym typeface="+mn-ea"/>
              </a:rPr>
              <a:t>-- 0.2 创建测试用户并授权</a:t>
            </a:r>
            <a:endParaRPr i="1" dirty="0" smtClean="0">
              <a:latin typeface="+mn-lt"/>
              <a:sym typeface="+mn-ea"/>
            </a:endParaRPr>
          </a:p>
          <a:p>
            <a:r>
              <a:rPr i="1" dirty="0" smtClean="0">
                <a:latin typeface="+mn-lt"/>
                <a:sym typeface="+mn-ea"/>
              </a:rPr>
              <a:t>create user test identified by test1234 default tablespace users;</a:t>
            </a:r>
            <a:endParaRPr i="1" dirty="0" smtClean="0">
              <a:latin typeface="+mn-lt"/>
              <a:sym typeface="+mn-ea"/>
            </a:endParaRPr>
          </a:p>
          <a:p>
            <a:r>
              <a:rPr i="1" dirty="0" smtClean="0">
                <a:latin typeface="+mn-lt"/>
                <a:sym typeface="+mn-ea"/>
              </a:rPr>
              <a:t>grant connect,PLUSTRACE,resource to test;</a:t>
            </a:r>
            <a:endParaRPr i="1" dirty="0" smtClean="0">
              <a:latin typeface="+mn-lt"/>
              <a:sym typeface="+mn-ea"/>
            </a:endParaRPr>
          </a:p>
          <a:p>
            <a:r>
              <a:rPr i="1" dirty="0" smtClean="0">
                <a:latin typeface="+mn-lt"/>
                <a:sym typeface="+mn-ea"/>
              </a:rPr>
              <a:t>grant select on v_$sesstat to test;</a:t>
            </a:r>
            <a:endParaRPr i="1" dirty="0" smtClean="0">
              <a:latin typeface="+mn-lt"/>
              <a:sym typeface="+mn-ea"/>
            </a:endParaRPr>
          </a:p>
          <a:p>
            <a:r>
              <a:rPr i="1" dirty="0" smtClean="0">
                <a:latin typeface="+mn-lt"/>
                <a:sym typeface="+mn-ea"/>
              </a:rPr>
              <a:t>grant select on v_$statname to test;</a:t>
            </a:r>
            <a:endParaRPr i="1" dirty="0" smtClean="0">
              <a:latin typeface="+mn-lt"/>
              <a:sym typeface="+mn-ea"/>
            </a:endParaRPr>
          </a:p>
          <a:p>
            <a:r>
              <a:rPr i="1" dirty="0" smtClean="0">
                <a:latin typeface="+mn-lt"/>
                <a:sym typeface="+mn-ea"/>
              </a:rPr>
              <a:t>grant select on v_$mystat to test;</a:t>
            </a:r>
            <a:endParaRPr i="1" dirty="0" smtClean="0">
              <a:latin typeface="+mn-lt"/>
              <a:sym typeface="+mn-ea"/>
            </a:endParaRPr>
          </a:p>
          <a:p>
            <a:endParaRPr i="1" dirty="0" smtClean="0">
              <a:latin typeface="+mn-lt"/>
              <a:sym typeface="+mn-ea"/>
            </a:endParaRPr>
          </a:p>
          <a:p>
            <a:endParaRPr i="1" dirty="0" smtClean="0">
              <a:latin typeface="+mn-lt"/>
              <a:sym typeface="+mn-ea"/>
            </a:endParaRPr>
          </a:p>
          <a:p>
            <a:r>
              <a:rPr i="1" dirty="0" smtClean="0">
                <a:latin typeface="+mn-lt"/>
                <a:sym typeface="+mn-ea"/>
              </a:rPr>
              <a:t>-- 1. 建立10张测试表</a:t>
            </a:r>
            <a:endParaRPr i="1" dirty="0" smtClean="0">
              <a:latin typeface="+mn-lt"/>
              <a:sym typeface="+mn-ea"/>
            </a:endParaRPr>
          </a:p>
          <a:p>
            <a:r>
              <a:rPr i="1" dirty="0" smtClean="0">
                <a:latin typeface="+mn-lt"/>
                <a:sym typeface="+mn-ea"/>
              </a:rPr>
              <a:t>sqlplus test/test1234@10.82.233.16/orcl</a:t>
            </a:r>
            <a:endParaRPr i="1" dirty="0" smtClean="0">
              <a:latin typeface="+mn-lt"/>
              <a:sym typeface="+mn-ea"/>
            </a:endParaRPr>
          </a:p>
          <a:p>
            <a:endParaRPr i="1" dirty="0" smtClean="0">
              <a:latin typeface="+mn-lt"/>
              <a:sym typeface="+mn-ea"/>
            </a:endParaRPr>
          </a:p>
          <a:p>
            <a:r>
              <a:rPr i="1" dirty="0" smtClean="0">
                <a:latin typeface="+mn-lt"/>
                <a:sym typeface="+mn-ea"/>
              </a:rPr>
              <a:t>begin</a:t>
            </a:r>
            <a:endParaRPr i="1" dirty="0" smtClean="0">
              <a:latin typeface="+mn-lt"/>
              <a:sym typeface="+mn-ea"/>
            </a:endParaRPr>
          </a:p>
          <a:p>
            <a:r>
              <a:rPr i="1" dirty="0" smtClean="0">
                <a:latin typeface="+mn-lt"/>
                <a:sym typeface="+mn-ea"/>
              </a:rPr>
              <a:t>for item in(select table_name from user_tables where table_name like 'TEMP_TEST%') loop</a:t>
            </a:r>
            <a:endParaRPr i="1" dirty="0" smtClean="0">
              <a:latin typeface="+mn-lt"/>
              <a:sym typeface="+mn-ea"/>
            </a:endParaRPr>
          </a:p>
          <a:p>
            <a:r>
              <a:rPr i="1" dirty="0" smtClean="0">
                <a:latin typeface="+mn-lt"/>
                <a:sym typeface="+mn-ea"/>
              </a:rPr>
              <a:t>  execute immediate 'drop table '||item.table_name;</a:t>
            </a:r>
            <a:endParaRPr i="1" dirty="0" smtClean="0">
              <a:latin typeface="+mn-lt"/>
              <a:sym typeface="+mn-ea"/>
            </a:endParaRPr>
          </a:p>
          <a:p>
            <a:r>
              <a:rPr i="1" dirty="0" smtClean="0">
                <a:latin typeface="+mn-lt"/>
                <a:sym typeface="+mn-ea"/>
              </a:rPr>
              <a:t>end loop;</a:t>
            </a:r>
            <a:endParaRPr i="1" dirty="0" smtClean="0">
              <a:latin typeface="+mn-lt"/>
              <a:sym typeface="+mn-ea"/>
            </a:endParaRPr>
          </a:p>
          <a:p>
            <a:r>
              <a:rPr i="1" dirty="0" smtClean="0">
                <a:latin typeface="+mn-lt"/>
                <a:sym typeface="+mn-ea"/>
              </a:rPr>
              <a:t>end;</a:t>
            </a:r>
            <a:endParaRPr i="1" dirty="0" smtClean="0">
              <a:latin typeface="+mn-lt"/>
              <a:sym typeface="+mn-ea"/>
            </a:endParaRPr>
          </a:p>
          <a:p>
            <a:r>
              <a:rPr i="1" dirty="0" smtClean="0">
                <a:latin typeface="+mn-lt"/>
                <a:sym typeface="+mn-ea"/>
              </a:rPr>
              <a:t>/</a:t>
            </a:r>
            <a:endParaRPr i="1" dirty="0" smtClean="0">
              <a:latin typeface="+mn-lt"/>
              <a:sym typeface="+mn-ea"/>
            </a:endParaRPr>
          </a:p>
          <a:p>
            <a:r>
              <a:rPr i="1" dirty="0" smtClean="0">
                <a:latin typeface="+mn-lt"/>
                <a:sym typeface="+mn-ea"/>
              </a:rPr>
              <a:t>create table temp_test0 nologging as </a:t>
            </a:r>
            <a:endParaRPr i="1" dirty="0" smtClean="0">
              <a:latin typeface="+mn-lt"/>
              <a:sym typeface="+mn-ea"/>
            </a:endParaRPr>
          </a:p>
          <a:p>
            <a:r>
              <a:rPr i="1" dirty="0" smtClean="0">
                <a:latin typeface="+mn-lt"/>
                <a:sym typeface="+mn-ea"/>
              </a:rPr>
              <a:t> select cast(trunc(dbms_random.value()*100000) as int) as id, rpad(trunc(dbms_random.value()*100000),1000,'a') as name from dual connect by level &lt;=100000;</a:t>
            </a:r>
            <a:endParaRPr i="1" dirty="0" smtClean="0">
              <a:latin typeface="+mn-lt"/>
              <a:sym typeface="+mn-ea"/>
            </a:endParaRPr>
          </a:p>
          <a:p>
            <a:r>
              <a:rPr i="1" dirty="0" smtClean="0">
                <a:latin typeface="+mn-lt"/>
                <a:sym typeface="+mn-ea"/>
              </a:rPr>
              <a:t>create table temp_test1 nologging as </a:t>
            </a:r>
            <a:endParaRPr i="1" dirty="0" smtClean="0">
              <a:latin typeface="+mn-lt"/>
              <a:sym typeface="+mn-ea"/>
            </a:endParaRPr>
          </a:p>
          <a:p>
            <a:r>
              <a:rPr i="1" dirty="0" smtClean="0">
                <a:latin typeface="+mn-lt"/>
                <a:sym typeface="+mn-ea"/>
              </a:rPr>
              <a:t> select cast(trunc(dbms_random.value()*100000) as int) as id, rpad(trunc(dbms_random.value()*100000),1000,'a') as name from dual connect by level &lt;=100000;</a:t>
            </a:r>
            <a:endParaRPr i="1" dirty="0" smtClean="0">
              <a:latin typeface="+mn-lt"/>
              <a:sym typeface="+mn-ea"/>
            </a:endParaRPr>
          </a:p>
          <a:p>
            <a:r>
              <a:rPr i="1" dirty="0" smtClean="0">
                <a:latin typeface="+mn-lt"/>
                <a:sym typeface="+mn-ea"/>
              </a:rPr>
              <a:t>create table temp_test2 nologging as </a:t>
            </a:r>
            <a:endParaRPr i="1" dirty="0" smtClean="0">
              <a:latin typeface="+mn-lt"/>
              <a:sym typeface="+mn-ea"/>
            </a:endParaRPr>
          </a:p>
          <a:p>
            <a:r>
              <a:rPr i="1" dirty="0" smtClean="0">
                <a:latin typeface="+mn-lt"/>
                <a:sym typeface="+mn-ea"/>
              </a:rPr>
              <a:t> select cast(trunc(dbms_random.value()*100000) as int) as id, rpad(trunc(dbms_random.value()*100000),1000,'a') as name from dual connect by level &lt;=100000;</a:t>
            </a:r>
            <a:endParaRPr i="1" dirty="0" smtClean="0">
              <a:latin typeface="+mn-lt"/>
              <a:sym typeface="+mn-ea"/>
            </a:endParaRPr>
          </a:p>
          <a:p>
            <a:r>
              <a:rPr i="1" dirty="0" smtClean="0">
                <a:latin typeface="+mn-lt"/>
                <a:sym typeface="+mn-ea"/>
              </a:rPr>
              <a:t>create table temp_test3 nologging as </a:t>
            </a:r>
            <a:endParaRPr i="1" dirty="0" smtClean="0">
              <a:latin typeface="+mn-lt"/>
              <a:sym typeface="+mn-ea"/>
            </a:endParaRPr>
          </a:p>
          <a:p>
            <a:r>
              <a:rPr i="1" dirty="0" smtClean="0">
                <a:latin typeface="+mn-lt"/>
                <a:sym typeface="+mn-ea"/>
              </a:rPr>
              <a:t> select cast(trunc(dbms_random.value()*100000) as int) as id, rpad(trunc(dbms_random.value()*100000),1000,'a') as name from dual connect by level &lt;=100000;</a:t>
            </a:r>
            <a:endParaRPr i="1" dirty="0" smtClean="0">
              <a:latin typeface="+mn-lt"/>
              <a:sym typeface="+mn-ea"/>
            </a:endParaRPr>
          </a:p>
          <a:p>
            <a:r>
              <a:rPr i="1" dirty="0" smtClean="0">
                <a:latin typeface="+mn-lt"/>
                <a:sym typeface="+mn-ea"/>
              </a:rPr>
              <a:t>create table temp_test4 nologging as </a:t>
            </a:r>
            <a:endParaRPr i="1" dirty="0" smtClean="0">
              <a:latin typeface="+mn-lt"/>
              <a:sym typeface="+mn-ea"/>
            </a:endParaRPr>
          </a:p>
          <a:p>
            <a:r>
              <a:rPr i="1" dirty="0" smtClean="0">
                <a:latin typeface="+mn-lt"/>
                <a:sym typeface="+mn-ea"/>
              </a:rPr>
              <a:t> select cast(trunc(dbms_random.value()*100000) as int) as id, rpad(trunc(dbms_random.value()*100000),1000,'a') as name from dual connect by level &lt;=100000;</a:t>
            </a:r>
            <a:endParaRPr i="1" dirty="0" smtClean="0">
              <a:latin typeface="+mn-lt"/>
              <a:sym typeface="+mn-ea"/>
            </a:endParaRPr>
          </a:p>
          <a:p>
            <a:r>
              <a:rPr i="1" dirty="0" smtClean="0">
                <a:latin typeface="+mn-lt"/>
                <a:sym typeface="+mn-ea"/>
              </a:rPr>
              <a:t>create table temp_test5 nologging as </a:t>
            </a:r>
            <a:endParaRPr i="1" dirty="0" smtClean="0">
              <a:latin typeface="+mn-lt"/>
              <a:sym typeface="+mn-ea"/>
            </a:endParaRPr>
          </a:p>
          <a:p>
            <a:r>
              <a:rPr i="1" dirty="0" smtClean="0">
                <a:latin typeface="+mn-lt"/>
                <a:sym typeface="+mn-ea"/>
              </a:rPr>
              <a:t> select cast(trunc(dbms_random.value()*100000) as int) as id, rpad(trunc(dbms_random.value()*100000),1000,'a') as name from dual connect by level &lt;=100000;</a:t>
            </a:r>
            <a:endParaRPr i="1" dirty="0" smtClean="0">
              <a:latin typeface="+mn-lt"/>
              <a:sym typeface="+mn-ea"/>
            </a:endParaRPr>
          </a:p>
          <a:p>
            <a:r>
              <a:rPr i="1" dirty="0" smtClean="0">
                <a:latin typeface="+mn-lt"/>
                <a:sym typeface="+mn-ea"/>
              </a:rPr>
              <a:t>create table temp_test6 nologging as </a:t>
            </a:r>
            <a:endParaRPr i="1" dirty="0" smtClean="0">
              <a:latin typeface="+mn-lt"/>
              <a:sym typeface="+mn-ea"/>
            </a:endParaRPr>
          </a:p>
          <a:p>
            <a:r>
              <a:rPr i="1" dirty="0" smtClean="0">
                <a:latin typeface="+mn-lt"/>
                <a:sym typeface="+mn-ea"/>
              </a:rPr>
              <a:t> select cast(trunc(dbms_random.value()*100000) as int) as id, rpad(trunc(dbms_random.value()*100000),1000,'a') as name from dual connect by level &lt;=100000;</a:t>
            </a:r>
            <a:endParaRPr i="1" dirty="0" smtClean="0">
              <a:latin typeface="+mn-lt"/>
              <a:sym typeface="+mn-ea"/>
            </a:endParaRPr>
          </a:p>
          <a:p>
            <a:r>
              <a:rPr i="1" dirty="0" smtClean="0">
                <a:latin typeface="+mn-lt"/>
                <a:sym typeface="+mn-ea"/>
              </a:rPr>
              <a:t>create table temp_test7 nologging as </a:t>
            </a:r>
            <a:endParaRPr i="1" dirty="0" smtClean="0">
              <a:latin typeface="+mn-lt"/>
              <a:sym typeface="+mn-ea"/>
            </a:endParaRPr>
          </a:p>
          <a:p>
            <a:r>
              <a:rPr i="1" dirty="0" smtClean="0">
                <a:latin typeface="+mn-lt"/>
                <a:sym typeface="+mn-ea"/>
              </a:rPr>
              <a:t> select cast(trunc(dbms_random.value()*100000) as int) as id, rpad(trunc(dbms_random.value()*100000),1000,'a') as name from dual connect by level &lt;=100000;</a:t>
            </a:r>
            <a:endParaRPr i="1" dirty="0" smtClean="0">
              <a:latin typeface="+mn-lt"/>
              <a:sym typeface="+mn-ea"/>
            </a:endParaRPr>
          </a:p>
          <a:p>
            <a:r>
              <a:rPr i="1" dirty="0" smtClean="0">
                <a:latin typeface="+mn-lt"/>
                <a:sym typeface="+mn-ea"/>
              </a:rPr>
              <a:t>create table temp_test8 nologging as </a:t>
            </a:r>
            <a:endParaRPr i="1" dirty="0" smtClean="0">
              <a:latin typeface="+mn-lt"/>
              <a:sym typeface="+mn-ea"/>
            </a:endParaRPr>
          </a:p>
          <a:p>
            <a:r>
              <a:rPr i="1" dirty="0" smtClean="0">
                <a:latin typeface="+mn-lt"/>
                <a:sym typeface="+mn-ea"/>
              </a:rPr>
              <a:t> select cast(trunc(dbms_random.value()*100000) as int) as id, rpad(trunc(dbms_random.value()*100000),1000,'a') as name from dual connect by level &lt;=100000;</a:t>
            </a:r>
            <a:endParaRPr i="1" dirty="0" smtClean="0">
              <a:latin typeface="+mn-lt"/>
              <a:sym typeface="+mn-ea"/>
            </a:endParaRPr>
          </a:p>
          <a:p>
            <a:r>
              <a:rPr i="1" dirty="0" smtClean="0">
                <a:latin typeface="+mn-lt"/>
                <a:sym typeface="+mn-ea"/>
              </a:rPr>
              <a:t>create table temp_test9 nologging as </a:t>
            </a:r>
            <a:endParaRPr i="1" dirty="0" smtClean="0">
              <a:latin typeface="+mn-lt"/>
              <a:sym typeface="+mn-ea"/>
            </a:endParaRPr>
          </a:p>
          <a:p>
            <a:r>
              <a:rPr i="1" dirty="0" smtClean="0">
                <a:latin typeface="+mn-lt"/>
                <a:sym typeface="+mn-ea"/>
              </a:rPr>
              <a:t> select cast(trunc(dbms_random.value()*100000) as int) as id, rpad(trunc(dbms_random.value()*100000),1000,'a') as name from dual connect by level &lt;=100000;</a:t>
            </a:r>
            <a:endParaRPr i="1" dirty="0" smtClean="0">
              <a:latin typeface="+mn-lt"/>
              <a:sym typeface="+mn-ea"/>
            </a:endParaRPr>
          </a:p>
          <a:p>
            <a:endParaRPr i="1" dirty="0" smtClean="0">
              <a:latin typeface="+mn-lt"/>
              <a:sym typeface="+mn-ea"/>
            </a:endParaRPr>
          </a:p>
          <a:p>
            <a:r>
              <a:rPr i="1" dirty="0" smtClean="0">
                <a:latin typeface="+mn-lt"/>
                <a:sym typeface="+mn-ea"/>
              </a:rPr>
              <a:t>-- 2. 删除重复ID数据，让ID在每张表中都是唯一的 </a:t>
            </a:r>
            <a:endParaRPr i="1" dirty="0" smtClean="0">
              <a:latin typeface="+mn-lt"/>
              <a:sym typeface="+mn-ea"/>
            </a:endParaRPr>
          </a:p>
          <a:p>
            <a:r>
              <a:rPr i="1" dirty="0" smtClean="0">
                <a:latin typeface="+mn-lt"/>
                <a:sym typeface="+mn-ea"/>
              </a:rPr>
              <a:t>delete  temp_test0 where rowid in(select prowid from (select rowid as prowid,row_number() over(partition by id order by rowid) as znxh from temp_test0) where znxh&gt;1);</a:t>
            </a:r>
            <a:endParaRPr i="1" dirty="0" smtClean="0">
              <a:latin typeface="+mn-lt"/>
              <a:sym typeface="+mn-ea"/>
            </a:endParaRPr>
          </a:p>
          <a:p>
            <a:r>
              <a:rPr i="1" dirty="0" smtClean="0">
                <a:latin typeface="+mn-lt"/>
                <a:sym typeface="+mn-ea"/>
              </a:rPr>
              <a:t>delete  temp_test1 where rowid in(select prowid from (select rowid as prowid,row_number() over(partition by id order by rowid) as znxh from temp_test1) where znxh&gt;1);</a:t>
            </a:r>
            <a:endParaRPr i="1" dirty="0" smtClean="0">
              <a:latin typeface="+mn-lt"/>
              <a:sym typeface="+mn-ea"/>
            </a:endParaRPr>
          </a:p>
          <a:p>
            <a:r>
              <a:rPr i="1" dirty="0" smtClean="0">
                <a:latin typeface="+mn-lt"/>
                <a:sym typeface="+mn-ea"/>
              </a:rPr>
              <a:t>delete  temp_test2 where rowid in(select prowid from (select rowid as prowid,row_number() over(partition by id order by rowid) as znxh from temp_test2) where znxh&gt;1);</a:t>
            </a:r>
            <a:endParaRPr i="1" dirty="0" smtClean="0">
              <a:latin typeface="+mn-lt"/>
              <a:sym typeface="+mn-ea"/>
            </a:endParaRPr>
          </a:p>
          <a:p>
            <a:r>
              <a:rPr i="1" dirty="0" smtClean="0">
                <a:latin typeface="+mn-lt"/>
                <a:sym typeface="+mn-ea"/>
              </a:rPr>
              <a:t>delete  temp_test3 where rowid in(select prowid from (select rowid as prowid,row_number() over(partition by id order by rowid) as znxh from temp_test3) where znxh&gt;1);</a:t>
            </a:r>
            <a:endParaRPr i="1" dirty="0" smtClean="0">
              <a:latin typeface="+mn-lt"/>
              <a:sym typeface="+mn-ea"/>
            </a:endParaRPr>
          </a:p>
          <a:p>
            <a:r>
              <a:rPr i="1" dirty="0" smtClean="0">
                <a:latin typeface="+mn-lt"/>
                <a:sym typeface="+mn-ea"/>
              </a:rPr>
              <a:t>delete  temp_test4 where rowid in(select prowid from (select rowid as prowid,row_number() over(partition by id order by rowid) as znxh from temp_test4) where znxh&gt;1);</a:t>
            </a:r>
            <a:endParaRPr i="1" dirty="0" smtClean="0">
              <a:latin typeface="+mn-lt"/>
              <a:sym typeface="+mn-ea"/>
            </a:endParaRPr>
          </a:p>
          <a:p>
            <a:r>
              <a:rPr i="1" dirty="0" smtClean="0">
                <a:latin typeface="+mn-lt"/>
                <a:sym typeface="+mn-ea"/>
              </a:rPr>
              <a:t>delete  temp_test5 where rowid in(select prowid from (select rowid as prowid,row_number() over(partition by id order by rowid) as znxh from temp_test5) where znxh&gt;1);</a:t>
            </a:r>
            <a:endParaRPr i="1" dirty="0" smtClean="0">
              <a:latin typeface="+mn-lt"/>
              <a:sym typeface="+mn-ea"/>
            </a:endParaRPr>
          </a:p>
          <a:p>
            <a:r>
              <a:rPr i="1" dirty="0" smtClean="0">
                <a:latin typeface="+mn-lt"/>
                <a:sym typeface="+mn-ea"/>
              </a:rPr>
              <a:t>delete  temp_test6 where rowid in(select prowid from (select rowid as prowid,row_number() over(partition by id order by rowid) as znxh from temp_test6) where znxh&gt;1);</a:t>
            </a:r>
            <a:endParaRPr i="1" dirty="0" smtClean="0">
              <a:latin typeface="+mn-lt"/>
              <a:sym typeface="+mn-ea"/>
            </a:endParaRPr>
          </a:p>
          <a:p>
            <a:r>
              <a:rPr i="1" dirty="0" smtClean="0">
                <a:latin typeface="+mn-lt"/>
                <a:sym typeface="+mn-ea"/>
              </a:rPr>
              <a:t>delete  temp_test7 where rowid in(select prowid from (select rowid as prowid,row_number() over(partition by id order by rowid) as znxh from temp_test7) where znxh&gt;1);</a:t>
            </a:r>
            <a:endParaRPr i="1" dirty="0" smtClean="0">
              <a:latin typeface="+mn-lt"/>
              <a:sym typeface="+mn-ea"/>
            </a:endParaRPr>
          </a:p>
          <a:p>
            <a:r>
              <a:rPr i="1" dirty="0" smtClean="0">
                <a:latin typeface="+mn-lt"/>
                <a:sym typeface="+mn-ea"/>
              </a:rPr>
              <a:t>delete  temp_test8 where rowid in(select prowid from (select rowid as prowid,row_number() over(partition by id order by rowid) as znxh from temp_test8) where znxh&gt;1);</a:t>
            </a:r>
            <a:endParaRPr i="1" dirty="0" smtClean="0">
              <a:latin typeface="+mn-lt"/>
              <a:sym typeface="+mn-ea"/>
            </a:endParaRPr>
          </a:p>
          <a:p>
            <a:r>
              <a:rPr i="1" dirty="0" smtClean="0">
                <a:latin typeface="+mn-lt"/>
                <a:sym typeface="+mn-ea"/>
              </a:rPr>
              <a:t>delete  temp_test9 where rowid in(select prowid from (select rowid as prowid,row_number() over(partition by id order by rowid) as znxh from temp_test9) where znxh&gt;1);</a:t>
            </a:r>
            <a:endParaRPr i="1" dirty="0" smtClean="0">
              <a:latin typeface="+mn-lt"/>
              <a:sym typeface="+mn-ea"/>
            </a:endParaRPr>
          </a:p>
          <a:p>
            <a:r>
              <a:rPr i="1" dirty="0" smtClean="0">
                <a:latin typeface="+mn-lt"/>
                <a:sym typeface="+mn-ea"/>
              </a:rPr>
              <a:t>commit;</a:t>
            </a:r>
            <a:endParaRPr i="1" dirty="0" smtClean="0">
              <a:latin typeface="+mn-lt"/>
              <a:sym typeface="+mn-ea"/>
            </a:endParaRPr>
          </a:p>
          <a:p>
            <a:endParaRPr i="1" dirty="0" smtClean="0">
              <a:latin typeface="+mn-lt"/>
              <a:sym typeface="+mn-ea"/>
            </a:endParaRPr>
          </a:p>
          <a:p>
            <a:r>
              <a:rPr i="1" dirty="0" smtClean="0">
                <a:latin typeface="+mn-lt"/>
                <a:sym typeface="+mn-ea"/>
              </a:rPr>
              <a:t>-- 3. 建立ID列的索引</a:t>
            </a:r>
            <a:endParaRPr i="1" dirty="0" smtClean="0">
              <a:latin typeface="+mn-lt"/>
              <a:sym typeface="+mn-ea"/>
            </a:endParaRPr>
          </a:p>
          <a:p>
            <a:r>
              <a:rPr i="1" dirty="0" smtClean="0">
                <a:latin typeface="+mn-lt"/>
                <a:sym typeface="+mn-ea"/>
              </a:rPr>
              <a:t>create index idx_temp_test0_id on temp_test0(id);</a:t>
            </a:r>
            <a:endParaRPr i="1" dirty="0" smtClean="0">
              <a:latin typeface="+mn-lt"/>
              <a:sym typeface="+mn-ea"/>
            </a:endParaRPr>
          </a:p>
          <a:p>
            <a:r>
              <a:rPr i="1" dirty="0" smtClean="0">
                <a:latin typeface="+mn-lt"/>
                <a:sym typeface="+mn-ea"/>
              </a:rPr>
              <a:t>create index idx_temp_test1_id on temp_test1(id);</a:t>
            </a:r>
            <a:endParaRPr i="1" dirty="0" smtClean="0">
              <a:latin typeface="+mn-lt"/>
              <a:sym typeface="+mn-ea"/>
            </a:endParaRPr>
          </a:p>
          <a:p>
            <a:r>
              <a:rPr i="1" dirty="0" smtClean="0">
                <a:latin typeface="+mn-lt"/>
                <a:sym typeface="+mn-ea"/>
              </a:rPr>
              <a:t>create index idx_temp_test2_id on temp_test2(id);</a:t>
            </a:r>
            <a:endParaRPr i="1" dirty="0" smtClean="0">
              <a:latin typeface="+mn-lt"/>
              <a:sym typeface="+mn-ea"/>
            </a:endParaRPr>
          </a:p>
          <a:p>
            <a:r>
              <a:rPr i="1" dirty="0" smtClean="0">
                <a:latin typeface="+mn-lt"/>
                <a:sym typeface="+mn-ea"/>
              </a:rPr>
              <a:t>create index idx_temp_test3_id on temp_test3(id);</a:t>
            </a:r>
            <a:endParaRPr i="1" dirty="0" smtClean="0">
              <a:latin typeface="+mn-lt"/>
              <a:sym typeface="+mn-ea"/>
            </a:endParaRPr>
          </a:p>
          <a:p>
            <a:r>
              <a:rPr i="1" dirty="0" smtClean="0">
                <a:latin typeface="+mn-lt"/>
                <a:sym typeface="+mn-ea"/>
              </a:rPr>
              <a:t>create index idx_temp_test4_id on temp_test4(id);</a:t>
            </a:r>
            <a:endParaRPr i="1" dirty="0" smtClean="0">
              <a:latin typeface="+mn-lt"/>
              <a:sym typeface="+mn-ea"/>
            </a:endParaRPr>
          </a:p>
          <a:p>
            <a:r>
              <a:rPr i="1" dirty="0" smtClean="0">
                <a:latin typeface="+mn-lt"/>
                <a:sym typeface="+mn-ea"/>
              </a:rPr>
              <a:t>create index idx_temp_test5_id on temp_test5(id);</a:t>
            </a:r>
            <a:endParaRPr i="1" dirty="0" smtClean="0">
              <a:latin typeface="+mn-lt"/>
              <a:sym typeface="+mn-ea"/>
            </a:endParaRPr>
          </a:p>
          <a:p>
            <a:r>
              <a:rPr i="1" dirty="0" smtClean="0">
                <a:latin typeface="+mn-lt"/>
                <a:sym typeface="+mn-ea"/>
              </a:rPr>
              <a:t>create index idx_temp_test6_id on temp_test6(id);</a:t>
            </a:r>
            <a:endParaRPr i="1" dirty="0" smtClean="0">
              <a:latin typeface="+mn-lt"/>
              <a:sym typeface="+mn-ea"/>
            </a:endParaRPr>
          </a:p>
          <a:p>
            <a:r>
              <a:rPr i="1" dirty="0" smtClean="0">
                <a:latin typeface="+mn-lt"/>
                <a:sym typeface="+mn-ea"/>
              </a:rPr>
              <a:t>create index idx_temp_test7_id on temp_test7(id);</a:t>
            </a:r>
            <a:endParaRPr i="1" dirty="0" smtClean="0">
              <a:latin typeface="+mn-lt"/>
              <a:sym typeface="+mn-ea"/>
            </a:endParaRPr>
          </a:p>
          <a:p>
            <a:r>
              <a:rPr i="1" dirty="0" smtClean="0">
                <a:latin typeface="+mn-lt"/>
                <a:sym typeface="+mn-ea"/>
              </a:rPr>
              <a:t>create index idx_temp_test8_id on temp_test8(id);</a:t>
            </a:r>
            <a:endParaRPr i="1" dirty="0" smtClean="0">
              <a:latin typeface="+mn-lt"/>
              <a:sym typeface="+mn-ea"/>
            </a:endParaRPr>
          </a:p>
          <a:p>
            <a:r>
              <a:rPr i="1" dirty="0" smtClean="0">
                <a:latin typeface="+mn-lt"/>
                <a:sym typeface="+mn-ea"/>
              </a:rPr>
              <a:t>create index idx_temp_test9_id on temp_test9(id);</a:t>
            </a:r>
            <a:endParaRPr i="1" dirty="0" smtClean="0">
              <a:latin typeface="+mn-lt"/>
              <a:sym typeface="+mn-ea"/>
            </a:endParaRPr>
          </a:p>
          <a:p>
            <a:endParaRPr i="1" dirty="0" smtClean="0">
              <a:latin typeface="+mn-lt"/>
              <a:sym typeface="+mn-ea"/>
            </a:endParaRPr>
          </a:p>
          <a:p>
            <a:r>
              <a:rPr i="1" dirty="0" smtClean="0">
                <a:latin typeface="+mn-lt"/>
                <a:sym typeface="+mn-ea"/>
              </a:rPr>
              <a:t>-- 4. 手工收集表的统计信息</a:t>
            </a:r>
            <a:endParaRPr i="1" dirty="0" smtClean="0">
              <a:latin typeface="+mn-lt"/>
              <a:sym typeface="+mn-ea"/>
            </a:endParaRPr>
          </a:p>
          <a:p>
            <a:r>
              <a:rPr i="1" dirty="0" smtClean="0">
                <a:latin typeface="+mn-lt"/>
                <a:sym typeface="+mn-ea"/>
              </a:rPr>
              <a:t>call dbms_stats.gather_table_stats(user,'temp_test0');</a:t>
            </a:r>
            <a:endParaRPr i="1" dirty="0" smtClean="0">
              <a:latin typeface="+mn-lt"/>
              <a:sym typeface="+mn-ea"/>
            </a:endParaRPr>
          </a:p>
          <a:p>
            <a:r>
              <a:rPr i="1" dirty="0" smtClean="0">
                <a:latin typeface="+mn-lt"/>
                <a:sym typeface="+mn-ea"/>
              </a:rPr>
              <a:t>call dbms_stats.gather_table_stats(user,'temp_test1');</a:t>
            </a:r>
            <a:endParaRPr i="1" dirty="0" smtClean="0">
              <a:latin typeface="+mn-lt"/>
              <a:sym typeface="+mn-ea"/>
            </a:endParaRPr>
          </a:p>
          <a:p>
            <a:r>
              <a:rPr i="1" dirty="0" smtClean="0">
                <a:latin typeface="+mn-lt"/>
                <a:sym typeface="+mn-ea"/>
              </a:rPr>
              <a:t>call dbms_stats.gather_table_stats(user,'temp_test2');</a:t>
            </a:r>
            <a:endParaRPr i="1" dirty="0" smtClean="0">
              <a:latin typeface="+mn-lt"/>
              <a:sym typeface="+mn-ea"/>
            </a:endParaRPr>
          </a:p>
          <a:p>
            <a:r>
              <a:rPr i="1" dirty="0" smtClean="0">
                <a:latin typeface="+mn-lt"/>
                <a:sym typeface="+mn-ea"/>
              </a:rPr>
              <a:t>call dbms_stats.gather_table_stats(user,'temp_test3');</a:t>
            </a:r>
            <a:endParaRPr i="1" dirty="0" smtClean="0">
              <a:latin typeface="+mn-lt"/>
              <a:sym typeface="+mn-ea"/>
            </a:endParaRPr>
          </a:p>
          <a:p>
            <a:r>
              <a:rPr i="1" dirty="0" smtClean="0">
                <a:latin typeface="+mn-lt"/>
                <a:sym typeface="+mn-ea"/>
              </a:rPr>
              <a:t>call dbms_stats.gather_table_stats(user,'temp_test4');</a:t>
            </a:r>
            <a:endParaRPr i="1" dirty="0" smtClean="0">
              <a:latin typeface="+mn-lt"/>
              <a:sym typeface="+mn-ea"/>
            </a:endParaRPr>
          </a:p>
          <a:p>
            <a:r>
              <a:rPr i="1" dirty="0" smtClean="0">
                <a:latin typeface="+mn-lt"/>
                <a:sym typeface="+mn-ea"/>
              </a:rPr>
              <a:t>call dbms_stats.gather_table_stats(user,'temp_test5');</a:t>
            </a:r>
            <a:endParaRPr i="1" dirty="0" smtClean="0">
              <a:latin typeface="+mn-lt"/>
              <a:sym typeface="+mn-ea"/>
            </a:endParaRPr>
          </a:p>
          <a:p>
            <a:r>
              <a:rPr i="1" dirty="0" smtClean="0">
                <a:latin typeface="+mn-lt"/>
                <a:sym typeface="+mn-ea"/>
              </a:rPr>
              <a:t>call dbms_stats.gather_table_stats(user,'temp_test6');</a:t>
            </a:r>
            <a:endParaRPr i="1" dirty="0" smtClean="0">
              <a:latin typeface="+mn-lt"/>
              <a:sym typeface="+mn-ea"/>
            </a:endParaRPr>
          </a:p>
          <a:p>
            <a:r>
              <a:rPr i="1" dirty="0" smtClean="0">
                <a:latin typeface="+mn-lt"/>
                <a:sym typeface="+mn-ea"/>
              </a:rPr>
              <a:t>call dbms_stats.gather_table_stats(user,'temp_test7');</a:t>
            </a:r>
            <a:endParaRPr i="1" dirty="0" smtClean="0">
              <a:latin typeface="+mn-lt"/>
              <a:sym typeface="+mn-ea"/>
            </a:endParaRPr>
          </a:p>
          <a:p>
            <a:r>
              <a:rPr i="1" dirty="0" smtClean="0">
                <a:latin typeface="+mn-lt"/>
                <a:sym typeface="+mn-ea"/>
              </a:rPr>
              <a:t>call dbms_stats.gather_table_stats(user,'temp_test8');</a:t>
            </a:r>
            <a:endParaRPr i="1" dirty="0" smtClean="0">
              <a:latin typeface="+mn-lt"/>
              <a:sym typeface="+mn-ea"/>
            </a:endParaRPr>
          </a:p>
          <a:p>
            <a:r>
              <a:rPr i="1" dirty="0" smtClean="0">
                <a:latin typeface="+mn-lt"/>
                <a:sym typeface="+mn-ea"/>
              </a:rPr>
              <a:t>call dbms_stats.gather_table_stats(user,'temp_test9');</a:t>
            </a:r>
            <a:endParaRPr i="1" dirty="0" smtClean="0">
              <a:latin typeface="+mn-lt"/>
              <a:sym typeface="+mn-ea"/>
            </a:endParaRPr>
          </a:p>
          <a:p>
            <a:endParaRPr i="1" dirty="0" smtClean="0">
              <a:latin typeface="+mn-lt"/>
              <a:sym typeface="+mn-ea"/>
            </a:endParaRPr>
          </a:p>
          <a:p>
            <a:r>
              <a:rPr i="1" dirty="0" smtClean="0">
                <a:latin typeface="+mn-lt"/>
                <a:sym typeface="+mn-ea"/>
              </a:rPr>
              <a:t>-- 5. 产生共有ID的所有记录   </a:t>
            </a:r>
            <a:endParaRPr i="1" dirty="0" smtClean="0">
              <a:latin typeface="+mn-lt"/>
              <a:sym typeface="+mn-ea"/>
            </a:endParaRPr>
          </a:p>
          <a:p>
            <a:r>
              <a:rPr i="1" dirty="0" smtClean="0">
                <a:latin typeface="+mn-lt"/>
                <a:sym typeface="+mn-ea"/>
              </a:rPr>
              <a:t>-- drop table temp_test_allid; </a:t>
            </a:r>
            <a:endParaRPr i="1" dirty="0" smtClean="0">
              <a:latin typeface="+mn-lt"/>
              <a:sym typeface="+mn-ea"/>
            </a:endParaRPr>
          </a:p>
          <a:p>
            <a:r>
              <a:rPr i="1" dirty="0" smtClean="0">
                <a:latin typeface="+mn-lt"/>
                <a:sym typeface="+mn-ea"/>
              </a:rPr>
              <a:t>create table temp_test_allid nologging as</a:t>
            </a:r>
            <a:endParaRPr i="1" dirty="0" smtClean="0">
              <a:latin typeface="+mn-lt"/>
              <a:sym typeface="+mn-ea"/>
            </a:endParaRPr>
          </a:p>
          <a:p>
            <a:r>
              <a:rPr i="1" dirty="0" smtClean="0">
                <a:latin typeface="+mn-lt"/>
                <a:sym typeface="+mn-ea"/>
              </a:rPr>
              <a:t>select id from temp_test0</a:t>
            </a:r>
            <a:endParaRPr i="1" dirty="0" smtClean="0">
              <a:latin typeface="+mn-lt"/>
              <a:sym typeface="+mn-ea"/>
            </a:endParaRPr>
          </a:p>
          <a:p>
            <a:r>
              <a:rPr i="1" dirty="0" smtClean="0">
                <a:latin typeface="+mn-lt"/>
                <a:sym typeface="+mn-ea"/>
              </a:rPr>
              <a:t>intersect</a:t>
            </a:r>
            <a:endParaRPr i="1" dirty="0" smtClean="0">
              <a:latin typeface="+mn-lt"/>
              <a:sym typeface="+mn-ea"/>
            </a:endParaRPr>
          </a:p>
          <a:p>
            <a:r>
              <a:rPr i="1" dirty="0" smtClean="0">
                <a:latin typeface="+mn-lt"/>
                <a:sym typeface="+mn-ea"/>
              </a:rPr>
              <a:t>select id from temp_test1</a:t>
            </a:r>
            <a:endParaRPr i="1" dirty="0" smtClean="0">
              <a:latin typeface="+mn-lt"/>
              <a:sym typeface="+mn-ea"/>
            </a:endParaRPr>
          </a:p>
          <a:p>
            <a:r>
              <a:rPr i="1" dirty="0" smtClean="0">
                <a:latin typeface="+mn-lt"/>
                <a:sym typeface="+mn-ea"/>
              </a:rPr>
              <a:t>intersect</a:t>
            </a:r>
            <a:endParaRPr i="1" dirty="0" smtClean="0">
              <a:latin typeface="+mn-lt"/>
              <a:sym typeface="+mn-ea"/>
            </a:endParaRPr>
          </a:p>
          <a:p>
            <a:r>
              <a:rPr i="1" dirty="0" smtClean="0">
                <a:latin typeface="+mn-lt"/>
                <a:sym typeface="+mn-ea"/>
              </a:rPr>
              <a:t>select id from temp_test2</a:t>
            </a:r>
            <a:endParaRPr i="1" dirty="0" smtClean="0">
              <a:latin typeface="+mn-lt"/>
              <a:sym typeface="+mn-ea"/>
            </a:endParaRPr>
          </a:p>
          <a:p>
            <a:r>
              <a:rPr i="1" dirty="0" smtClean="0">
                <a:latin typeface="+mn-lt"/>
                <a:sym typeface="+mn-ea"/>
              </a:rPr>
              <a:t>intersect</a:t>
            </a:r>
            <a:endParaRPr i="1" dirty="0" smtClean="0">
              <a:latin typeface="+mn-lt"/>
              <a:sym typeface="+mn-ea"/>
            </a:endParaRPr>
          </a:p>
          <a:p>
            <a:r>
              <a:rPr i="1" dirty="0" smtClean="0">
                <a:latin typeface="+mn-lt"/>
                <a:sym typeface="+mn-ea"/>
              </a:rPr>
              <a:t>select id from temp_test3</a:t>
            </a:r>
            <a:endParaRPr i="1" dirty="0" smtClean="0">
              <a:latin typeface="+mn-lt"/>
              <a:sym typeface="+mn-ea"/>
            </a:endParaRPr>
          </a:p>
          <a:p>
            <a:r>
              <a:rPr i="1" dirty="0" smtClean="0">
                <a:latin typeface="+mn-lt"/>
                <a:sym typeface="+mn-ea"/>
              </a:rPr>
              <a:t>intersect</a:t>
            </a:r>
            <a:endParaRPr i="1" dirty="0" smtClean="0">
              <a:latin typeface="+mn-lt"/>
              <a:sym typeface="+mn-ea"/>
            </a:endParaRPr>
          </a:p>
          <a:p>
            <a:r>
              <a:rPr i="1" dirty="0" smtClean="0">
                <a:latin typeface="+mn-lt"/>
                <a:sym typeface="+mn-ea"/>
              </a:rPr>
              <a:t>select id from temp_test4</a:t>
            </a:r>
            <a:endParaRPr i="1" dirty="0" smtClean="0">
              <a:latin typeface="+mn-lt"/>
              <a:sym typeface="+mn-ea"/>
            </a:endParaRPr>
          </a:p>
          <a:p>
            <a:r>
              <a:rPr i="1" dirty="0" smtClean="0">
                <a:latin typeface="+mn-lt"/>
                <a:sym typeface="+mn-ea"/>
              </a:rPr>
              <a:t>intersect</a:t>
            </a:r>
            <a:endParaRPr i="1" dirty="0" smtClean="0">
              <a:latin typeface="+mn-lt"/>
              <a:sym typeface="+mn-ea"/>
            </a:endParaRPr>
          </a:p>
          <a:p>
            <a:r>
              <a:rPr i="1" dirty="0" smtClean="0">
                <a:latin typeface="+mn-lt"/>
                <a:sym typeface="+mn-ea"/>
              </a:rPr>
              <a:t>select id from temp_test5</a:t>
            </a:r>
            <a:endParaRPr i="1" dirty="0" smtClean="0">
              <a:latin typeface="+mn-lt"/>
              <a:sym typeface="+mn-ea"/>
            </a:endParaRPr>
          </a:p>
          <a:p>
            <a:r>
              <a:rPr i="1" dirty="0" smtClean="0">
                <a:latin typeface="+mn-lt"/>
                <a:sym typeface="+mn-ea"/>
              </a:rPr>
              <a:t>intersect</a:t>
            </a:r>
            <a:endParaRPr i="1" dirty="0" smtClean="0">
              <a:latin typeface="+mn-lt"/>
              <a:sym typeface="+mn-ea"/>
            </a:endParaRPr>
          </a:p>
          <a:p>
            <a:r>
              <a:rPr i="1" dirty="0" smtClean="0">
                <a:latin typeface="+mn-lt"/>
                <a:sym typeface="+mn-ea"/>
              </a:rPr>
              <a:t>select id from temp_test6</a:t>
            </a:r>
            <a:endParaRPr i="1" dirty="0" smtClean="0">
              <a:latin typeface="+mn-lt"/>
              <a:sym typeface="+mn-ea"/>
            </a:endParaRPr>
          </a:p>
          <a:p>
            <a:r>
              <a:rPr i="1" dirty="0" smtClean="0">
                <a:latin typeface="+mn-lt"/>
                <a:sym typeface="+mn-ea"/>
              </a:rPr>
              <a:t>intersect</a:t>
            </a:r>
            <a:endParaRPr i="1" dirty="0" smtClean="0">
              <a:latin typeface="+mn-lt"/>
              <a:sym typeface="+mn-ea"/>
            </a:endParaRPr>
          </a:p>
          <a:p>
            <a:r>
              <a:rPr i="1" dirty="0" smtClean="0">
                <a:latin typeface="+mn-lt"/>
                <a:sym typeface="+mn-ea"/>
              </a:rPr>
              <a:t>select id from temp_test7</a:t>
            </a:r>
            <a:endParaRPr i="1" dirty="0" smtClean="0">
              <a:latin typeface="+mn-lt"/>
              <a:sym typeface="+mn-ea"/>
            </a:endParaRPr>
          </a:p>
          <a:p>
            <a:r>
              <a:rPr i="1" dirty="0" smtClean="0">
                <a:latin typeface="+mn-lt"/>
                <a:sym typeface="+mn-ea"/>
              </a:rPr>
              <a:t>intersect</a:t>
            </a:r>
            <a:endParaRPr i="1" dirty="0" smtClean="0">
              <a:latin typeface="+mn-lt"/>
              <a:sym typeface="+mn-ea"/>
            </a:endParaRPr>
          </a:p>
          <a:p>
            <a:r>
              <a:rPr i="1" dirty="0" smtClean="0">
                <a:latin typeface="+mn-lt"/>
                <a:sym typeface="+mn-ea"/>
              </a:rPr>
              <a:t>select id from temp_test8</a:t>
            </a:r>
            <a:endParaRPr i="1" dirty="0" smtClean="0">
              <a:latin typeface="+mn-lt"/>
              <a:sym typeface="+mn-ea"/>
            </a:endParaRPr>
          </a:p>
          <a:p>
            <a:r>
              <a:rPr i="1" dirty="0" smtClean="0">
                <a:latin typeface="+mn-lt"/>
                <a:sym typeface="+mn-ea"/>
              </a:rPr>
              <a:t>intersect</a:t>
            </a:r>
            <a:endParaRPr i="1" dirty="0" smtClean="0">
              <a:latin typeface="+mn-lt"/>
              <a:sym typeface="+mn-ea"/>
            </a:endParaRPr>
          </a:p>
          <a:p>
            <a:r>
              <a:rPr i="1" dirty="0" smtClean="0">
                <a:latin typeface="+mn-lt"/>
                <a:sym typeface="+mn-ea"/>
              </a:rPr>
              <a:t>select id from temp_test9;</a:t>
            </a:r>
            <a:endParaRPr i="1" dirty="0" smtClean="0">
              <a:latin typeface="+mn-lt"/>
              <a:sym typeface="+mn-ea"/>
            </a:endParaRPr>
          </a:p>
          <a:p>
            <a:r>
              <a:rPr i="1" dirty="0" smtClean="0">
                <a:latin typeface="+mn-lt"/>
                <a:sym typeface="+mn-ea"/>
              </a:rPr>
              <a:t>   </a:t>
            </a:r>
            <a:endParaRPr i="1" dirty="0" smtClean="0">
              <a:latin typeface="+mn-lt"/>
              <a:sym typeface="+mn-ea"/>
            </a:endParaRPr>
          </a:p>
          <a:p>
            <a:r>
              <a:rPr i="1" dirty="0" smtClean="0">
                <a:latin typeface="+mn-lt"/>
                <a:sym typeface="+mn-ea"/>
              </a:rPr>
              <a:t>-- 6. SQL测试案例</a:t>
            </a:r>
            <a:endParaRPr i="1" dirty="0" smtClean="0">
              <a:latin typeface="+mn-lt"/>
              <a:sym typeface="+mn-ea"/>
            </a:endParaRPr>
          </a:p>
          <a:p>
            <a:r>
              <a:rPr i="1" dirty="0" smtClean="0">
                <a:latin typeface="+mn-lt"/>
                <a:sym typeface="+mn-ea"/>
              </a:rPr>
              <a:t>--     执行计划示例：</a:t>
            </a:r>
            <a:endParaRPr i="1" dirty="0" smtClean="0">
              <a:latin typeface="+mn-lt"/>
              <a:sym typeface="+mn-ea"/>
            </a:endParaRPr>
          </a:p>
          <a:p>
            <a:r>
              <a:rPr i="1" dirty="0" smtClean="0">
                <a:latin typeface="+mn-lt"/>
                <a:sym typeface="+mn-ea"/>
              </a:rPr>
              <a:t>-- 6.1 示例1：连接顺序 t0&gt;t1&gt;t2&gt;t3&gt;t4&gt;t5&gt;t6&gt;t7&gt;t8&gt;t9</a:t>
            </a:r>
            <a:endParaRPr i="1" dirty="0" smtClean="0">
              <a:latin typeface="+mn-lt"/>
              <a:sym typeface="+mn-ea"/>
            </a:endParaRPr>
          </a:p>
          <a:p>
            <a:r>
              <a:rPr i="1" dirty="0" smtClean="0">
                <a:latin typeface="+mn-lt"/>
                <a:sym typeface="+mn-ea"/>
              </a:rPr>
              <a:t>select /*+leading(t0 t1 t2 t3 t4 t5 t6 t7 t8 t9)*/</a:t>
            </a:r>
            <a:endParaRPr i="1" dirty="0" smtClean="0">
              <a:latin typeface="+mn-lt"/>
              <a:sym typeface="+mn-ea"/>
            </a:endParaRPr>
          </a:p>
          <a:p>
            <a:r>
              <a:rPr i="1" dirty="0" smtClean="0">
                <a:latin typeface="+mn-lt"/>
                <a:sym typeface="+mn-ea"/>
              </a:rPr>
              <a:t>   t1.id,t2.id,t3.id,t4.id,t5.id,t5.name,t6.id,t6.name,t7.id,t8.id,t9.id from   </a:t>
            </a:r>
            <a:endParaRPr i="1" dirty="0" smtClean="0">
              <a:latin typeface="+mn-lt"/>
              <a:sym typeface="+mn-ea"/>
            </a:endParaRPr>
          </a:p>
          <a:p>
            <a:r>
              <a:rPr i="1" dirty="0" smtClean="0">
                <a:latin typeface="+mn-lt"/>
                <a:sym typeface="+mn-ea"/>
              </a:rPr>
              <a:t>   temp_test0 t0,temp_test1 t1,temp_test2 t2,temp_test3 t3,temp_test4 t4</a:t>
            </a:r>
            <a:endParaRPr i="1" dirty="0" smtClean="0">
              <a:latin typeface="+mn-lt"/>
              <a:sym typeface="+mn-ea"/>
            </a:endParaRPr>
          </a:p>
          <a:p>
            <a:r>
              <a:rPr i="1" dirty="0" smtClean="0">
                <a:latin typeface="+mn-lt"/>
                <a:sym typeface="+mn-ea"/>
              </a:rPr>
              <a:t>  ,temp_test5 t5,temp_test6 t6,temp_test7 t7,temp_test8 t8,temp_test9 t9</a:t>
            </a:r>
            <a:endParaRPr i="1" dirty="0" smtClean="0">
              <a:latin typeface="+mn-lt"/>
              <a:sym typeface="+mn-ea"/>
            </a:endParaRPr>
          </a:p>
          <a:p>
            <a:r>
              <a:rPr i="1" dirty="0" smtClean="0">
                <a:latin typeface="+mn-lt"/>
                <a:sym typeface="+mn-ea"/>
              </a:rPr>
              <a:t> where t0.id = t1.id and t1.id = t2.id and t2.id = t3.id and t3.id = t4.id and t4.id = t5.id</a:t>
            </a:r>
            <a:endParaRPr i="1" dirty="0" smtClean="0">
              <a:latin typeface="+mn-lt"/>
              <a:sym typeface="+mn-ea"/>
            </a:endParaRPr>
          </a:p>
          <a:p>
            <a:r>
              <a:rPr i="1" dirty="0" smtClean="0">
                <a:latin typeface="+mn-lt"/>
                <a:sym typeface="+mn-ea"/>
              </a:rPr>
              <a:t>   and t5.id = t6.id and t6.id = t7.id and t7.id = t8.id and t8.id = t9.id;</a:t>
            </a:r>
            <a:endParaRPr i="1" dirty="0" smtClean="0">
              <a:latin typeface="+mn-lt"/>
              <a:sym typeface="+mn-ea"/>
            </a:endParaRPr>
          </a:p>
          <a:p>
            <a:endParaRPr i="1" dirty="0" smtClean="0">
              <a:latin typeface="+mn-lt"/>
              <a:sym typeface="+mn-ea"/>
            </a:endParaRPr>
          </a:p>
          <a:p>
            <a:r>
              <a:rPr i="1" dirty="0" smtClean="0">
                <a:latin typeface="+mn-lt"/>
                <a:sym typeface="+mn-ea"/>
              </a:rPr>
              <a:t>-- 6.2 示例2：连接顺序 t1&gt;t0&gt;t2&gt;t3&gt;t4&gt;t5&gt;t6&gt;t7&gt;t8&gt;t9</a:t>
            </a:r>
            <a:endParaRPr i="1" dirty="0" smtClean="0">
              <a:latin typeface="+mn-lt"/>
              <a:sym typeface="+mn-ea"/>
            </a:endParaRPr>
          </a:p>
          <a:p>
            <a:r>
              <a:rPr i="1" dirty="0" smtClean="0">
                <a:latin typeface="+mn-lt"/>
                <a:sym typeface="+mn-ea"/>
              </a:rPr>
              <a:t>select /*+leading(t1 t0 t2 t3 t4 t5 t6 t7 t8 t9)*/</a:t>
            </a:r>
            <a:endParaRPr i="1" dirty="0" smtClean="0">
              <a:latin typeface="+mn-lt"/>
              <a:sym typeface="+mn-ea"/>
            </a:endParaRPr>
          </a:p>
          <a:p>
            <a:r>
              <a:rPr i="1" dirty="0" smtClean="0">
                <a:latin typeface="+mn-lt"/>
                <a:sym typeface="+mn-ea"/>
              </a:rPr>
              <a:t>   t1.id,t2.id,t3.id,t4.id,t5.id,t5.name,t6.id,t6.name,t7.id,t8.id,t9.id from   </a:t>
            </a:r>
            <a:endParaRPr i="1" dirty="0" smtClean="0">
              <a:latin typeface="+mn-lt"/>
              <a:sym typeface="+mn-ea"/>
            </a:endParaRPr>
          </a:p>
          <a:p>
            <a:r>
              <a:rPr i="1" dirty="0" smtClean="0">
                <a:latin typeface="+mn-lt"/>
                <a:sym typeface="+mn-ea"/>
              </a:rPr>
              <a:t>   temp_test0 t0,temp_test1 t1,temp_test2 t2,temp_test3 t3,temp_test4 t4</a:t>
            </a:r>
            <a:endParaRPr i="1" dirty="0" smtClean="0">
              <a:latin typeface="+mn-lt"/>
              <a:sym typeface="+mn-ea"/>
            </a:endParaRPr>
          </a:p>
          <a:p>
            <a:r>
              <a:rPr i="1" dirty="0" smtClean="0">
                <a:latin typeface="+mn-lt"/>
                <a:sym typeface="+mn-ea"/>
              </a:rPr>
              <a:t>  ,temp_test5 t5,temp_test6 t6,temp_test7 t7,temp_test8 t8,temp_test9 t9</a:t>
            </a:r>
            <a:endParaRPr i="1" dirty="0" smtClean="0">
              <a:latin typeface="+mn-lt"/>
              <a:sym typeface="+mn-ea"/>
            </a:endParaRPr>
          </a:p>
          <a:p>
            <a:r>
              <a:rPr i="1" dirty="0" smtClean="0">
                <a:latin typeface="+mn-lt"/>
                <a:sym typeface="+mn-ea"/>
              </a:rPr>
              <a:t> where t0.id = t1.id and t1.id = t2.id and t2.id = t3.id and t3.id = t4.id and t4.id = t5.id</a:t>
            </a:r>
            <a:endParaRPr i="1" dirty="0" smtClean="0">
              <a:latin typeface="+mn-lt"/>
              <a:sym typeface="+mn-ea"/>
            </a:endParaRPr>
          </a:p>
          <a:p>
            <a:r>
              <a:rPr i="1" dirty="0" smtClean="0">
                <a:latin typeface="+mn-lt"/>
                <a:sym typeface="+mn-ea"/>
              </a:rPr>
              <a:t>   and t5.id = t6.id and t6.id = t7.id and t7.id = t8.id and t8.id = t9.id;</a:t>
            </a:r>
            <a:endParaRPr i="1" dirty="0" smtClean="0">
              <a:latin typeface="+mn-lt"/>
              <a:sym typeface="+mn-ea"/>
            </a:endParaRPr>
          </a:p>
          <a:p>
            <a:r>
              <a:rPr i="1" dirty="0" smtClean="0">
                <a:latin typeface="+mn-lt"/>
                <a:sym typeface="+mn-ea"/>
              </a:rPr>
              <a:t>   </a:t>
            </a:r>
            <a:endParaRPr i="1" dirty="0" smtClean="0">
              <a:latin typeface="+mn-lt"/>
              <a:sym typeface="+mn-ea"/>
            </a:endParaRPr>
          </a:p>
          <a:p>
            <a:r>
              <a:rPr i="1" dirty="0" smtClean="0">
                <a:latin typeface="+mn-lt"/>
                <a:sym typeface="+mn-ea"/>
              </a:rPr>
              <a:t>-- 7. 使用ORACLE SQL跟踪功能来看ROWID访问，UNIQUE INDEX访问方式 和 NORMAL INDEX 的范围扫描方式查看执行效果</a:t>
            </a:r>
            <a:endParaRPr i="1" dirty="0" smtClean="0">
              <a:latin typeface="+mn-lt"/>
              <a:sym typeface="+mn-ea"/>
            </a:endParaRPr>
          </a:p>
          <a:p>
            <a:r>
              <a:rPr i="1" dirty="0" smtClean="0">
                <a:latin typeface="+mn-lt"/>
                <a:sym typeface="+mn-ea"/>
              </a:rPr>
              <a:t>-- 7.0 创建测试表与筛选部分要测试的数据</a:t>
            </a:r>
            <a:endParaRPr i="1" dirty="0" smtClean="0">
              <a:latin typeface="+mn-lt"/>
              <a:sym typeface="+mn-ea"/>
            </a:endParaRPr>
          </a:p>
          <a:p>
            <a:r>
              <a:rPr i="1" dirty="0" smtClean="0">
                <a:latin typeface="+mn-lt"/>
                <a:sym typeface="+mn-ea"/>
              </a:rPr>
              <a:t>CREATE TABLE temp_test_x0 as</a:t>
            </a:r>
            <a:endParaRPr i="1" dirty="0" smtClean="0">
              <a:latin typeface="+mn-lt"/>
              <a:sym typeface="+mn-ea"/>
            </a:endParaRPr>
          </a:p>
          <a:p>
            <a:r>
              <a:rPr i="1" dirty="0" smtClean="0">
                <a:latin typeface="+mn-lt"/>
                <a:sym typeface="+mn-ea"/>
              </a:rPr>
              <a:t>select * from temp_test0;</a:t>
            </a:r>
            <a:endParaRPr i="1" dirty="0" smtClean="0">
              <a:latin typeface="+mn-lt"/>
              <a:sym typeface="+mn-ea"/>
            </a:endParaRPr>
          </a:p>
          <a:p>
            <a:r>
              <a:rPr i="1" dirty="0" smtClean="0">
                <a:latin typeface="+mn-lt"/>
                <a:sym typeface="+mn-ea"/>
              </a:rPr>
              <a:t>SELECT rowid,t.* FROM temp_test_x0 t where rownum&lt;=10;</a:t>
            </a:r>
            <a:endParaRPr i="1" dirty="0" smtClean="0">
              <a:latin typeface="+mn-lt"/>
              <a:sym typeface="+mn-ea"/>
            </a:endParaRPr>
          </a:p>
          <a:p>
            <a:endParaRPr i="1" dirty="0" smtClean="0">
              <a:latin typeface="+mn-lt"/>
              <a:sym typeface="+mn-ea"/>
            </a:endParaRPr>
          </a:p>
          <a:p>
            <a:r>
              <a:rPr i="1" dirty="0" smtClean="0">
                <a:latin typeface="+mn-lt"/>
                <a:sym typeface="+mn-ea"/>
              </a:rPr>
              <a:t>-- 7.1 ROWID 方式访问，最快方式</a:t>
            </a:r>
            <a:endParaRPr i="1" dirty="0" smtClean="0">
              <a:latin typeface="+mn-lt"/>
              <a:sym typeface="+mn-ea"/>
            </a:endParaRPr>
          </a:p>
          <a:p>
            <a:r>
              <a:rPr i="1" dirty="0" smtClean="0">
                <a:latin typeface="+mn-lt"/>
                <a:sym typeface="+mn-ea"/>
              </a:rPr>
              <a:t>set autotrace traceonly;</a:t>
            </a:r>
            <a:endParaRPr i="1" dirty="0" smtClean="0">
              <a:latin typeface="+mn-lt"/>
              <a:sym typeface="+mn-ea"/>
            </a:endParaRPr>
          </a:p>
          <a:p>
            <a:r>
              <a:rPr i="1" dirty="0" smtClean="0">
                <a:latin typeface="+mn-lt"/>
                <a:sym typeface="+mn-ea"/>
              </a:rPr>
              <a:t>select * from temp_test_x0 where rowid = 'AAI6/RAAEAAPK0jAAA';</a:t>
            </a:r>
            <a:endParaRPr i="1" dirty="0" smtClean="0">
              <a:latin typeface="+mn-lt"/>
              <a:sym typeface="+mn-ea"/>
            </a:endParaRPr>
          </a:p>
          <a:p>
            <a:endParaRPr i="1" dirty="0" smtClean="0">
              <a:latin typeface="+mn-lt"/>
              <a:sym typeface="+mn-ea"/>
            </a:endParaRPr>
          </a:p>
          <a:p>
            <a:r>
              <a:rPr i="1" dirty="0" smtClean="0">
                <a:latin typeface="+mn-lt"/>
                <a:sym typeface="+mn-ea"/>
              </a:rPr>
              <a:t>-- 7.2 无索引方式下，全表扫描</a:t>
            </a:r>
            <a:endParaRPr i="1" dirty="0" smtClean="0">
              <a:latin typeface="+mn-lt"/>
              <a:sym typeface="+mn-ea"/>
            </a:endParaRPr>
          </a:p>
          <a:p>
            <a:r>
              <a:rPr i="1" dirty="0" smtClean="0">
                <a:latin typeface="+mn-lt"/>
                <a:sym typeface="+mn-ea"/>
              </a:rPr>
              <a:t>set autotrace traceonly;</a:t>
            </a:r>
            <a:endParaRPr i="1" dirty="0" smtClean="0">
              <a:latin typeface="+mn-lt"/>
              <a:sym typeface="+mn-ea"/>
            </a:endParaRPr>
          </a:p>
          <a:p>
            <a:r>
              <a:rPr i="1" dirty="0" smtClean="0">
                <a:latin typeface="+mn-lt"/>
                <a:sym typeface="+mn-ea"/>
              </a:rPr>
              <a:t>select * from temp_test_x0 where id = 27031;</a:t>
            </a:r>
            <a:endParaRPr i="1" dirty="0" smtClean="0">
              <a:latin typeface="+mn-lt"/>
              <a:sym typeface="+mn-ea"/>
            </a:endParaRPr>
          </a:p>
          <a:p>
            <a:endParaRPr i="1" dirty="0" smtClean="0">
              <a:latin typeface="+mn-lt"/>
              <a:sym typeface="+mn-ea"/>
            </a:endParaRPr>
          </a:p>
          <a:p>
            <a:r>
              <a:rPr i="1" dirty="0" smtClean="0">
                <a:latin typeface="+mn-lt"/>
                <a:sym typeface="+mn-ea"/>
              </a:rPr>
              <a:t>-- 7.3 唯一索引执行计划查看与性能跟踪</a:t>
            </a:r>
            <a:endParaRPr i="1" dirty="0" smtClean="0">
              <a:latin typeface="+mn-lt"/>
              <a:sym typeface="+mn-ea"/>
            </a:endParaRPr>
          </a:p>
          <a:p>
            <a:r>
              <a:rPr i="1" dirty="0" smtClean="0">
                <a:latin typeface="+mn-lt"/>
                <a:sym typeface="+mn-ea"/>
              </a:rPr>
              <a:t>create unique index idx_temp_test_x0 on temp_test_x0(id);</a:t>
            </a:r>
            <a:endParaRPr i="1" dirty="0" smtClean="0">
              <a:latin typeface="+mn-lt"/>
              <a:sym typeface="+mn-ea"/>
            </a:endParaRPr>
          </a:p>
          <a:p>
            <a:r>
              <a:rPr i="1" dirty="0" smtClean="0">
                <a:latin typeface="+mn-lt"/>
                <a:sym typeface="+mn-ea"/>
              </a:rPr>
              <a:t>set autotrace traceonly;</a:t>
            </a:r>
            <a:endParaRPr i="1" dirty="0" smtClean="0">
              <a:latin typeface="+mn-lt"/>
              <a:sym typeface="+mn-ea"/>
            </a:endParaRPr>
          </a:p>
          <a:p>
            <a:r>
              <a:rPr i="1" dirty="0" smtClean="0">
                <a:latin typeface="+mn-lt"/>
                <a:sym typeface="+mn-ea"/>
              </a:rPr>
              <a:t>select * from temp_test_x0 where id = 27031;</a:t>
            </a:r>
            <a:endParaRPr i="1" dirty="0" smtClean="0">
              <a:latin typeface="+mn-lt"/>
              <a:sym typeface="+mn-ea"/>
            </a:endParaRPr>
          </a:p>
          <a:p>
            <a:endParaRPr i="1" dirty="0" smtClean="0">
              <a:latin typeface="+mn-lt"/>
              <a:sym typeface="+mn-ea"/>
            </a:endParaRPr>
          </a:p>
          <a:p>
            <a:r>
              <a:rPr i="1" dirty="0" smtClean="0">
                <a:latin typeface="+mn-lt"/>
                <a:sym typeface="+mn-ea"/>
              </a:rPr>
              <a:t>-- 7.4 普通索引执行计划查看与性能跟踪</a:t>
            </a:r>
            <a:endParaRPr i="1" dirty="0" smtClean="0">
              <a:latin typeface="+mn-lt"/>
              <a:sym typeface="+mn-ea"/>
            </a:endParaRPr>
          </a:p>
          <a:p>
            <a:r>
              <a:rPr i="1" dirty="0" smtClean="0">
                <a:latin typeface="+mn-lt"/>
                <a:sym typeface="+mn-ea"/>
              </a:rPr>
              <a:t>drop index idx_temp_test_x0;</a:t>
            </a:r>
            <a:endParaRPr i="1" dirty="0" smtClean="0">
              <a:latin typeface="+mn-lt"/>
              <a:sym typeface="+mn-ea"/>
            </a:endParaRPr>
          </a:p>
          <a:p>
            <a:r>
              <a:rPr i="1" dirty="0" smtClean="0">
                <a:latin typeface="+mn-lt"/>
                <a:sym typeface="+mn-ea"/>
              </a:rPr>
              <a:t>create index idx_temp_test_x0 on temp_test_x0(id);</a:t>
            </a:r>
            <a:endParaRPr i="1" dirty="0" smtClean="0">
              <a:latin typeface="+mn-lt"/>
              <a:sym typeface="+mn-ea"/>
            </a:endParaRPr>
          </a:p>
          <a:p>
            <a:r>
              <a:rPr i="1" dirty="0" smtClean="0">
                <a:latin typeface="+mn-lt"/>
                <a:sym typeface="+mn-ea"/>
              </a:rPr>
              <a:t>set autotrace traceonly;</a:t>
            </a:r>
            <a:endParaRPr i="1" dirty="0" smtClean="0">
              <a:latin typeface="+mn-lt"/>
              <a:sym typeface="+mn-ea"/>
            </a:endParaRPr>
          </a:p>
          <a:p>
            <a:r>
              <a:rPr i="1" dirty="0" smtClean="0">
                <a:latin typeface="+mn-lt"/>
                <a:sym typeface="+mn-ea"/>
              </a:rPr>
              <a:t>select * from temp_test_x0 where id = 27031;</a:t>
            </a:r>
            <a:endParaRPr i="1" dirty="0" smtClean="0">
              <a:latin typeface="+mn-lt"/>
              <a:sym typeface="+mn-ea"/>
            </a:endParaRPr>
          </a:p>
          <a:p>
            <a:endParaRPr i="1" dirty="0" smtClean="0">
              <a:latin typeface="+mn-lt"/>
              <a:sym typeface="+mn-ea"/>
            </a:endParaRPr>
          </a:p>
        </p:txBody>
      </p:sp>
      <p:sp>
        <p:nvSpPr>
          <p:cNvPr id="4" name="灯片编号占位符 3"/>
          <p:cNvSpPr>
            <a:spLocks noGrp="1"/>
          </p:cNvSpPr>
          <p:nvPr>
            <p:ph type="sldNum" sz="quarter" idx="10"/>
          </p:nvPr>
        </p:nvSpPr>
        <p:spPr/>
        <p:txBody>
          <a:bodyPr/>
          <a:lstStyle/>
          <a:p>
            <a:fld id="{A9A0EA98-5831-4853-B862-C702E6EB345C}" type="slidenum">
              <a:rPr lang="en-US" smtClean="0"/>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8113" y="766763"/>
            <a:ext cx="6823075" cy="3838575"/>
          </a:xfrm>
        </p:spPr>
      </p:sp>
      <p:sp>
        <p:nvSpPr>
          <p:cNvPr id="3" name="备注占位符 2"/>
          <p:cNvSpPr>
            <a:spLocks noGrp="1"/>
          </p:cNvSpPr>
          <p:nvPr>
            <p:ph type="body" idx="1"/>
          </p:nvPr>
        </p:nvSpPr>
        <p:spPr/>
        <p:txBody>
          <a:bodyPr/>
          <a:lstStyle/>
          <a:p>
            <a:r>
              <a:rPr i="1" dirty="0" smtClean="0">
                <a:latin typeface="+mn-lt"/>
                <a:sym typeface="+mn-ea"/>
              </a:rPr>
              <a:t>-- 测试案例：</a:t>
            </a:r>
            <a:endParaRPr i="1" dirty="0" smtClean="0">
              <a:latin typeface="+mn-lt"/>
              <a:sym typeface="+mn-ea"/>
            </a:endParaRPr>
          </a:p>
          <a:p>
            <a:r>
              <a:rPr i="1" dirty="0" smtClean="0">
                <a:latin typeface="+mn-lt"/>
                <a:sym typeface="+mn-ea"/>
              </a:rPr>
              <a:t>-- 0. 建立test用户并登陆</a:t>
            </a:r>
            <a:endParaRPr i="1" dirty="0" smtClean="0">
              <a:latin typeface="+mn-lt"/>
              <a:sym typeface="+mn-ea"/>
            </a:endParaRPr>
          </a:p>
          <a:p>
            <a:r>
              <a:rPr i="1" dirty="0" smtClean="0">
                <a:latin typeface="+mn-lt"/>
                <a:sym typeface="+mn-ea"/>
              </a:rPr>
              <a:t>-- 0.1 DBA 操作建立角色，用于性能跟踪</a:t>
            </a:r>
            <a:endParaRPr i="1" dirty="0" smtClean="0">
              <a:latin typeface="+mn-lt"/>
              <a:sym typeface="+mn-ea"/>
            </a:endParaRPr>
          </a:p>
          <a:p>
            <a:r>
              <a:rPr i="1" dirty="0" smtClean="0">
                <a:latin typeface="+mn-lt"/>
                <a:sym typeface="+mn-ea"/>
              </a:rPr>
              <a:t>@?/sqlplus/admin/plustrce.sql</a:t>
            </a:r>
            <a:endParaRPr i="1" dirty="0" smtClean="0">
              <a:latin typeface="+mn-lt"/>
              <a:sym typeface="+mn-ea"/>
            </a:endParaRPr>
          </a:p>
          <a:p>
            <a:r>
              <a:rPr i="1" dirty="0" smtClean="0">
                <a:latin typeface="+mn-lt"/>
                <a:sym typeface="+mn-ea"/>
              </a:rPr>
              <a:t>grant select on v_$sesstat to plustrace;</a:t>
            </a:r>
            <a:endParaRPr i="1" dirty="0" smtClean="0">
              <a:latin typeface="+mn-lt"/>
              <a:sym typeface="+mn-ea"/>
            </a:endParaRPr>
          </a:p>
          <a:p>
            <a:r>
              <a:rPr i="1" dirty="0" smtClean="0">
                <a:latin typeface="+mn-lt"/>
                <a:sym typeface="+mn-ea"/>
              </a:rPr>
              <a:t>grant select on v_$statname to plustrace;</a:t>
            </a:r>
            <a:endParaRPr i="1" dirty="0" smtClean="0">
              <a:latin typeface="+mn-lt"/>
              <a:sym typeface="+mn-ea"/>
            </a:endParaRPr>
          </a:p>
          <a:p>
            <a:r>
              <a:rPr i="1" dirty="0" smtClean="0">
                <a:latin typeface="+mn-lt"/>
                <a:sym typeface="+mn-ea"/>
              </a:rPr>
              <a:t>grant select on v_$mystat to plustrace;</a:t>
            </a:r>
            <a:endParaRPr i="1" dirty="0" smtClean="0">
              <a:latin typeface="+mn-lt"/>
              <a:sym typeface="+mn-ea"/>
            </a:endParaRPr>
          </a:p>
          <a:p>
            <a:endParaRPr i="1" dirty="0" smtClean="0">
              <a:latin typeface="+mn-lt"/>
              <a:sym typeface="+mn-ea"/>
            </a:endParaRPr>
          </a:p>
          <a:p>
            <a:r>
              <a:rPr i="1" dirty="0" smtClean="0">
                <a:latin typeface="+mn-lt"/>
                <a:sym typeface="+mn-ea"/>
              </a:rPr>
              <a:t>-- 0.2 创建测试用户并授权</a:t>
            </a:r>
            <a:endParaRPr i="1" dirty="0" smtClean="0">
              <a:latin typeface="+mn-lt"/>
              <a:sym typeface="+mn-ea"/>
            </a:endParaRPr>
          </a:p>
          <a:p>
            <a:r>
              <a:rPr i="1" dirty="0" smtClean="0">
                <a:latin typeface="+mn-lt"/>
                <a:sym typeface="+mn-ea"/>
              </a:rPr>
              <a:t>create user test identified by test1234 default tablespace users;</a:t>
            </a:r>
            <a:endParaRPr i="1" dirty="0" smtClean="0">
              <a:latin typeface="+mn-lt"/>
              <a:sym typeface="+mn-ea"/>
            </a:endParaRPr>
          </a:p>
          <a:p>
            <a:r>
              <a:rPr i="1" dirty="0" smtClean="0">
                <a:latin typeface="+mn-lt"/>
                <a:sym typeface="+mn-ea"/>
              </a:rPr>
              <a:t>grant connect,PLUSTRACE,resource to test;</a:t>
            </a:r>
            <a:endParaRPr i="1" dirty="0" smtClean="0">
              <a:latin typeface="+mn-lt"/>
              <a:sym typeface="+mn-ea"/>
            </a:endParaRPr>
          </a:p>
          <a:p>
            <a:r>
              <a:rPr i="1" dirty="0" smtClean="0">
                <a:latin typeface="+mn-lt"/>
                <a:sym typeface="+mn-ea"/>
              </a:rPr>
              <a:t>grant select on v_$sesstat to test;</a:t>
            </a:r>
            <a:endParaRPr i="1" dirty="0" smtClean="0">
              <a:latin typeface="+mn-lt"/>
              <a:sym typeface="+mn-ea"/>
            </a:endParaRPr>
          </a:p>
          <a:p>
            <a:r>
              <a:rPr i="1" dirty="0" smtClean="0">
                <a:latin typeface="+mn-lt"/>
                <a:sym typeface="+mn-ea"/>
              </a:rPr>
              <a:t>grant select on v_$statname to test;</a:t>
            </a:r>
            <a:endParaRPr i="1" dirty="0" smtClean="0">
              <a:latin typeface="+mn-lt"/>
              <a:sym typeface="+mn-ea"/>
            </a:endParaRPr>
          </a:p>
          <a:p>
            <a:r>
              <a:rPr i="1" dirty="0" smtClean="0">
                <a:latin typeface="+mn-lt"/>
                <a:sym typeface="+mn-ea"/>
              </a:rPr>
              <a:t>grant select on v_$mystat to test;</a:t>
            </a:r>
            <a:endParaRPr i="1" dirty="0" smtClean="0">
              <a:latin typeface="+mn-lt"/>
              <a:sym typeface="+mn-ea"/>
            </a:endParaRPr>
          </a:p>
          <a:p>
            <a:endParaRPr i="1" dirty="0" smtClean="0">
              <a:latin typeface="+mn-lt"/>
              <a:sym typeface="+mn-ea"/>
            </a:endParaRPr>
          </a:p>
          <a:p>
            <a:endParaRPr i="1" dirty="0" smtClean="0">
              <a:latin typeface="+mn-lt"/>
              <a:sym typeface="+mn-ea"/>
            </a:endParaRPr>
          </a:p>
          <a:p>
            <a:r>
              <a:rPr i="1" dirty="0" smtClean="0">
                <a:latin typeface="+mn-lt"/>
                <a:sym typeface="+mn-ea"/>
              </a:rPr>
              <a:t>-- 1. 建立10张测试表</a:t>
            </a:r>
            <a:endParaRPr i="1" dirty="0" smtClean="0">
              <a:latin typeface="+mn-lt"/>
              <a:sym typeface="+mn-ea"/>
            </a:endParaRPr>
          </a:p>
          <a:p>
            <a:r>
              <a:rPr i="1" dirty="0" smtClean="0">
                <a:latin typeface="+mn-lt"/>
                <a:sym typeface="+mn-ea"/>
              </a:rPr>
              <a:t>sqlplus test/test1234@10.82.233.16/orcl</a:t>
            </a:r>
            <a:endParaRPr i="1" dirty="0" smtClean="0">
              <a:latin typeface="+mn-lt"/>
              <a:sym typeface="+mn-ea"/>
            </a:endParaRPr>
          </a:p>
          <a:p>
            <a:endParaRPr i="1" dirty="0" smtClean="0">
              <a:latin typeface="+mn-lt"/>
              <a:sym typeface="+mn-ea"/>
            </a:endParaRPr>
          </a:p>
          <a:p>
            <a:r>
              <a:rPr i="1" dirty="0" smtClean="0">
                <a:latin typeface="+mn-lt"/>
                <a:sym typeface="+mn-ea"/>
              </a:rPr>
              <a:t>begin</a:t>
            </a:r>
            <a:endParaRPr i="1" dirty="0" smtClean="0">
              <a:latin typeface="+mn-lt"/>
              <a:sym typeface="+mn-ea"/>
            </a:endParaRPr>
          </a:p>
          <a:p>
            <a:r>
              <a:rPr i="1" dirty="0" smtClean="0">
                <a:latin typeface="+mn-lt"/>
                <a:sym typeface="+mn-ea"/>
              </a:rPr>
              <a:t>for item in(select table_name from user_tables where table_name like 'TEMP_TEST%') loop</a:t>
            </a:r>
            <a:endParaRPr i="1" dirty="0" smtClean="0">
              <a:latin typeface="+mn-lt"/>
              <a:sym typeface="+mn-ea"/>
            </a:endParaRPr>
          </a:p>
          <a:p>
            <a:r>
              <a:rPr i="1" dirty="0" smtClean="0">
                <a:latin typeface="+mn-lt"/>
                <a:sym typeface="+mn-ea"/>
              </a:rPr>
              <a:t>  execute immediate 'drop table '||item.table_name;</a:t>
            </a:r>
            <a:endParaRPr i="1" dirty="0" smtClean="0">
              <a:latin typeface="+mn-lt"/>
              <a:sym typeface="+mn-ea"/>
            </a:endParaRPr>
          </a:p>
          <a:p>
            <a:r>
              <a:rPr i="1" dirty="0" smtClean="0">
                <a:latin typeface="+mn-lt"/>
                <a:sym typeface="+mn-ea"/>
              </a:rPr>
              <a:t>end loop;</a:t>
            </a:r>
            <a:endParaRPr i="1" dirty="0" smtClean="0">
              <a:latin typeface="+mn-lt"/>
              <a:sym typeface="+mn-ea"/>
            </a:endParaRPr>
          </a:p>
          <a:p>
            <a:r>
              <a:rPr i="1" dirty="0" smtClean="0">
                <a:latin typeface="+mn-lt"/>
                <a:sym typeface="+mn-ea"/>
              </a:rPr>
              <a:t>end;</a:t>
            </a:r>
            <a:endParaRPr i="1" dirty="0" smtClean="0">
              <a:latin typeface="+mn-lt"/>
              <a:sym typeface="+mn-ea"/>
            </a:endParaRPr>
          </a:p>
          <a:p>
            <a:r>
              <a:rPr i="1" dirty="0" smtClean="0">
                <a:latin typeface="+mn-lt"/>
                <a:sym typeface="+mn-ea"/>
              </a:rPr>
              <a:t>/</a:t>
            </a:r>
            <a:endParaRPr i="1" dirty="0" smtClean="0">
              <a:latin typeface="+mn-lt"/>
              <a:sym typeface="+mn-ea"/>
            </a:endParaRPr>
          </a:p>
          <a:p>
            <a:r>
              <a:rPr i="1" dirty="0" smtClean="0">
                <a:latin typeface="+mn-lt"/>
                <a:sym typeface="+mn-ea"/>
              </a:rPr>
              <a:t>create table temp_test0 nologging as </a:t>
            </a:r>
            <a:endParaRPr i="1" dirty="0" smtClean="0">
              <a:latin typeface="+mn-lt"/>
              <a:sym typeface="+mn-ea"/>
            </a:endParaRPr>
          </a:p>
          <a:p>
            <a:r>
              <a:rPr i="1" dirty="0" smtClean="0">
                <a:latin typeface="+mn-lt"/>
                <a:sym typeface="+mn-ea"/>
              </a:rPr>
              <a:t> select cast(trunc(dbms_random.value()*100000) as int) as id, rpad(trunc(dbms_random.value()*100000),1000,'a') as name from dual connect by level &lt;=100000;</a:t>
            </a:r>
            <a:endParaRPr i="1" dirty="0" smtClean="0">
              <a:latin typeface="+mn-lt"/>
              <a:sym typeface="+mn-ea"/>
            </a:endParaRPr>
          </a:p>
          <a:p>
            <a:r>
              <a:rPr i="1" dirty="0" smtClean="0">
                <a:latin typeface="+mn-lt"/>
                <a:sym typeface="+mn-ea"/>
              </a:rPr>
              <a:t>create table temp_test1 nologging as </a:t>
            </a:r>
            <a:endParaRPr i="1" dirty="0" smtClean="0">
              <a:latin typeface="+mn-lt"/>
              <a:sym typeface="+mn-ea"/>
            </a:endParaRPr>
          </a:p>
          <a:p>
            <a:r>
              <a:rPr i="1" dirty="0" smtClean="0">
                <a:latin typeface="+mn-lt"/>
                <a:sym typeface="+mn-ea"/>
              </a:rPr>
              <a:t> select cast(trunc(dbms_random.value()*100000) as int) as id, rpad(trunc(dbms_random.value()*100000),1000,'a') as name from dual connect by level &lt;=100000;</a:t>
            </a:r>
            <a:endParaRPr i="1" dirty="0" smtClean="0">
              <a:latin typeface="+mn-lt"/>
              <a:sym typeface="+mn-ea"/>
            </a:endParaRPr>
          </a:p>
          <a:p>
            <a:r>
              <a:rPr i="1" dirty="0" smtClean="0">
                <a:latin typeface="+mn-lt"/>
                <a:sym typeface="+mn-ea"/>
              </a:rPr>
              <a:t>create table temp_test2 nologging as </a:t>
            </a:r>
            <a:endParaRPr i="1" dirty="0" smtClean="0">
              <a:latin typeface="+mn-lt"/>
              <a:sym typeface="+mn-ea"/>
            </a:endParaRPr>
          </a:p>
          <a:p>
            <a:r>
              <a:rPr i="1" dirty="0" smtClean="0">
                <a:latin typeface="+mn-lt"/>
                <a:sym typeface="+mn-ea"/>
              </a:rPr>
              <a:t> select cast(trunc(dbms_random.value()*100000) as int) as id, rpad(trunc(dbms_random.value()*100000),1000,'a') as name from dual connect by level &lt;=100000;</a:t>
            </a:r>
            <a:endParaRPr i="1" dirty="0" smtClean="0">
              <a:latin typeface="+mn-lt"/>
              <a:sym typeface="+mn-ea"/>
            </a:endParaRPr>
          </a:p>
          <a:p>
            <a:r>
              <a:rPr i="1" dirty="0" smtClean="0">
                <a:latin typeface="+mn-lt"/>
                <a:sym typeface="+mn-ea"/>
              </a:rPr>
              <a:t>create table temp_test3 nologging as </a:t>
            </a:r>
            <a:endParaRPr i="1" dirty="0" smtClean="0">
              <a:latin typeface="+mn-lt"/>
              <a:sym typeface="+mn-ea"/>
            </a:endParaRPr>
          </a:p>
          <a:p>
            <a:r>
              <a:rPr i="1" dirty="0" smtClean="0">
                <a:latin typeface="+mn-lt"/>
                <a:sym typeface="+mn-ea"/>
              </a:rPr>
              <a:t> select cast(trunc(dbms_random.value()*100000) as int) as id, rpad(trunc(dbms_random.value()*100000),1000,'a') as name from dual connect by level &lt;=100000;</a:t>
            </a:r>
            <a:endParaRPr i="1" dirty="0" smtClean="0">
              <a:latin typeface="+mn-lt"/>
              <a:sym typeface="+mn-ea"/>
            </a:endParaRPr>
          </a:p>
          <a:p>
            <a:r>
              <a:rPr i="1" dirty="0" smtClean="0">
                <a:latin typeface="+mn-lt"/>
                <a:sym typeface="+mn-ea"/>
              </a:rPr>
              <a:t>create table temp_test4 nologging as </a:t>
            </a:r>
            <a:endParaRPr i="1" dirty="0" smtClean="0">
              <a:latin typeface="+mn-lt"/>
              <a:sym typeface="+mn-ea"/>
            </a:endParaRPr>
          </a:p>
          <a:p>
            <a:r>
              <a:rPr i="1" dirty="0" smtClean="0">
                <a:latin typeface="+mn-lt"/>
                <a:sym typeface="+mn-ea"/>
              </a:rPr>
              <a:t> select cast(trunc(dbms_random.value()*100000) as int) as id, rpad(trunc(dbms_random.value()*100000),1000,'a') as name from dual connect by level &lt;=100000;</a:t>
            </a:r>
            <a:endParaRPr i="1" dirty="0" smtClean="0">
              <a:latin typeface="+mn-lt"/>
              <a:sym typeface="+mn-ea"/>
            </a:endParaRPr>
          </a:p>
          <a:p>
            <a:r>
              <a:rPr i="1" dirty="0" smtClean="0">
                <a:latin typeface="+mn-lt"/>
                <a:sym typeface="+mn-ea"/>
              </a:rPr>
              <a:t>create table temp_test5 nologging as </a:t>
            </a:r>
            <a:endParaRPr i="1" dirty="0" smtClean="0">
              <a:latin typeface="+mn-lt"/>
              <a:sym typeface="+mn-ea"/>
            </a:endParaRPr>
          </a:p>
          <a:p>
            <a:r>
              <a:rPr i="1" dirty="0" smtClean="0">
                <a:latin typeface="+mn-lt"/>
                <a:sym typeface="+mn-ea"/>
              </a:rPr>
              <a:t> select cast(trunc(dbms_random.value()*100000) as int) as id, rpad(trunc(dbms_random.value()*100000),1000,'a') as name from dual connect by level &lt;=100000;</a:t>
            </a:r>
            <a:endParaRPr i="1" dirty="0" smtClean="0">
              <a:latin typeface="+mn-lt"/>
              <a:sym typeface="+mn-ea"/>
            </a:endParaRPr>
          </a:p>
          <a:p>
            <a:r>
              <a:rPr i="1" dirty="0" smtClean="0">
                <a:latin typeface="+mn-lt"/>
                <a:sym typeface="+mn-ea"/>
              </a:rPr>
              <a:t>create table temp_test6 nologging as </a:t>
            </a:r>
            <a:endParaRPr i="1" dirty="0" smtClean="0">
              <a:latin typeface="+mn-lt"/>
              <a:sym typeface="+mn-ea"/>
            </a:endParaRPr>
          </a:p>
          <a:p>
            <a:r>
              <a:rPr i="1" dirty="0" smtClean="0">
                <a:latin typeface="+mn-lt"/>
                <a:sym typeface="+mn-ea"/>
              </a:rPr>
              <a:t> select cast(trunc(dbms_random.value()*100000) as int) as id, rpad(trunc(dbms_random.value()*100000),1000,'a') as name from dual connect by level &lt;=100000;</a:t>
            </a:r>
            <a:endParaRPr i="1" dirty="0" smtClean="0">
              <a:latin typeface="+mn-lt"/>
              <a:sym typeface="+mn-ea"/>
            </a:endParaRPr>
          </a:p>
          <a:p>
            <a:r>
              <a:rPr i="1" dirty="0" smtClean="0">
                <a:latin typeface="+mn-lt"/>
                <a:sym typeface="+mn-ea"/>
              </a:rPr>
              <a:t>create table temp_test7 nologging as </a:t>
            </a:r>
            <a:endParaRPr i="1" dirty="0" smtClean="0">
              <a:latin typeface="+mn-lt"/>
              <a:sym typeface="+mn-ea"/>
            </a:endParaRPr>
          </a:p>
          <a:p>
            <a:r>
              <a:rPr i="1" dirty="0" smtClean="0">
                <a:latin typeface="+mn-lt"/>
                <a:sym typeface="+mn-ea"/>
              </a:rPr>
              <a:t> select cast(trunc(dbms_random.value()*100000) as int) as id, rpad(trunc(dbms_random.value()*100000),1000,'a') as name from dual connect by level &lt;=100000;</a:t>
            </a:r>
            <a:endParaRPr i="1" dirty="0" smtClean="0">
              <a:latin typeface="+mn-lt"/>
              <a:sym typeface="+mn-ea"/>
            </a:endParaRPr>
          </a:p>
          <a:p>
            <a:r>
              <a:rPr i="1" dirty="0" smtClean="0">
                <a:latin typeface="+mn-lt"/>
                <a:sym typeface="+mn-ea"/>
              </a:rPr>
              <a:t>create table temp_test8 nologging as </a:t>
            </a:r>
            <a:endParaRPr i="1" dirty="0" smtClean="0">
              <a:latin typeface="+mn-lt"/>
              <a:sym typeface="+mn-ea"/>
            </a:endParaRPr>
          </a:p>
          <a:p>
            <a:r>
              <a:rPr i="1" dirty="0" smtClean="0">
                <a:latin typeface="+mn-lt"/>
                <a:sym typeface="+mn-ea"/>
              </a:rPr>
              <a:t> select cast(trunc(dbms_random.value()*100000) as int) as id, rpad(trunc(dbms_random.value()*100000),1000,'a') as name from dual connect by level &lt;=100000;</a:t>
            </a:r>
            <a:endParaRPr i="1" dirty="0" smtClean="0">
              <a:latin typeface="+mn-lt"/>
              <a:sym typeface="+mn-ea"/>
            </a:endParaRPr>
          </a:p>
          <a:p>
            <a:r>
              <a:rPr i="1" dirty="0" smtClean="0">
                <a:latin typeface="+mn-lt"/>
                <a:sym typeface="+mn-ea"/>
              </a:rPr>
              <a:t>create table temp_test9 nologging as </a:t>
            </a:r>
            <a:endParaRPr i="1" dirty="0" smtClean="0">
              <a:latin typeface="+mn-lt"/>
              <a:sym typeface="+mn-ea"/>
            </a:endParaRPr>
          </a:p>
          <a:p>
            <a:r>
              <a:rPr i="1" dirty="0" smtClean="0">
                <a:latin typeface="+mn-lt"/>
                <a:sym typeface="+mn-ea"/>
              </a:rPr>
              <a:t> select cast(trunc(dbms_random.value()*100000) as int) as id, rpad(trunc(dbms_random.value()*100000),1000,'a') as name from dual connect by level &lt;=100000;</a:t>
            </a:r>
            <a:endParaRPr i="1" dirty="0" smtClean="0">
              <a:latin typeface="+mn-lt"/>
              <a:sym typeface="+mn-ea"/>
            </a:endParaRPr>
          </a:p>
          <a:p>
            <a:endParaRPr i="1" dirty="0" smtClean="0">
              <a:latin typeface="+mn-lt"/>
              <a:sym typeface="+mn-ea"/>
            </a:endParaRPr>
          </a:p>
          <a:p>
            <a:r>
              <a:rPr i="1" dirty="0" smtClean="0">
                <a:latin typeface="+mn-lt"/>
                <a:sym typeface="+mn-ea"/>
              </a:rPr>
              <a:t>-- 2. 删除重复ID数据，让ID在每张表中都是唯一的 </a:t>
            </a:r>
            <a:endParaRPr i="1" dirty="0" smtClean="0">
              <a:latin typeface="+mn-lt"/>
              <a:sym typeface="+mn-ea"/>
            </a:endParaRPr>
          </a:p>
          <a:p>
            <a:r>
              <a:rPr i="1" dirty="0" smtClean="0">
                <a:latin typeface="+mn-lt"/>
                <a:sym typeface="+mn-ea"/>
              </a:rPr>
              <a:t>delete  temp_test0 where rowid in(select prowid from (select rowid as prowid,row_number() over(partition by id order by rowid) as znxh from temp_test0) where znxh&gt;1);</a:t>
            </a:r>
            <a:endParaRPr i="1" dirty="0" smtClean="0">
              <a:latin typeface="+mn-lt"/>
              <a:sym typeface="+mn-ea"/>
            </a:endParaRPr>
          </a:p>
          <a:p>
            <a:r>
              <a:rPr i="1" dirty="0" smtClean="0">
                <a:latin typeface="+mn-lt"/>
                <a:sym typeface="+mn-ea"/>
              </a:rPr>
              <a:t>delete  temp_test1 where rowid in(select prowid from (select rowid as prowid,row_number() over(partition by id order by rowid) as znxh from temp_test1) where znxh&gt;1);</a:t>
            </a:r>
            <a:endParaRPr i="1" dirty="0" smtClean="0">
              <a:latin typeface="+mn-lt"/>
              <a:sym typeface="+mn-ea"/>
            </a:endParaRPr>
          </a:p>
          <a:p>
            <a:r>
              <a:rPr i="1" dirty="0" smtClean="0">
                <a:latin typeface="+mn-lt"/>
                <a:sym typeface="+mn-ea"/>
              </a:rPr>
              <a:t>delete  temp_test2 where rowid in(select prowid from (select rowid as prowid,row_number() over(partition by id order by rowid) as znxh from temp_test2) where znxh&gt;1);</a:t>
            </a:r>
            <a:endParaRPr i="1" dirty="0" smtClean="0">
              <a:latin typeface="+mn-lt"/>
              <a:sym typeface="+mn-ea"/>
            </a:endParaRPr>
          </a:p>
          <a:p>
            <a:r>
              <a:rPr i="1" dirty="0" smtClean="0">
                <a:latin typeface="+mn-lt"/>
                <a:sym typeface="+mn-ea"/>
              </a:rPr>
              <a:t>delete  temp_test3 where rowid in(select prowid from (select rowid as prowid,row_number() over(partition by id order by rowid) as znxh from temp_test3) where znxh&gt;1);</a:t>
            </a:r>
            <a:endParaRPr i="1" dirty="0" smtClean="0">
              <a:latin typeface="+mn-lt"/>
              <a:sym typeface="+mn-ea"/>
            </a:endParaRPr>
          </a:p>
          <a:p>
            <a:r>
              <a:rPr i="1" dirty="0" smtClean="0">
                <a:latin typeface="+mn-lt"/>
                <a:sym typeface="+mn-ea"/>
              </a:rPr>
              <a:t>delete  temp_test4 where rowid in(select prowid from (select rowid as prowid,row_number() over(partition by id order by rowid) as znxh from temp_test4) where znxh&gt;1);</a:t>
            </a:r>
            <a:endParaRPr i="1" dirty="0" smtClean="0">
              <a:latin typeface="+mn-lt"/>
              <a:sym typeface="+mn-ea"/>
            </a:endParaRPr>
          </a:p>
          <a:p>
            <a:r>
              <a:rPr i="1" dirty="0" smtClean="0">
                <a:latin typeface="+mn-lt"/>
                <a:sym typeface="+mn-ea"/>
              </a:rPr>
              <a:t>delete  temp_test5 where rowid in(select prowid from (select rowid as prowid,row_number() over(partition by id order by rowid) as znxh from temp_test5) where znxh&gt;1);</a:t>
            </a:r>
            <a:endParaRPr i="1" dirty="0" smtClean="0">
              <a:latin typeface="+mn-lt"/>
              <a:sym typeface="+mn-ea"/>
            </a:endParaRPr>
          </a:p>
          <a:p>
            <a:r>
              <a:rPr i="1" dirty="0" smtClean="0">
                <a:latin typeface="+mn-lt"/>
                <a:sym typeface="+mn-ea"/>
              </a:rPr>
              <a:t>delete  temp_test6 where rowid in(select prowid from (select rowid as prowid,row_number() over(partition by id order by rowid) as znxh from temp_test6) where znxh&gt;1);</a:t>
            </a:r>
            <a:endParaRPr i="1" dirty="0" smtClean="0">
              <a:latin typeface="+mn-lt"/>
              <a:sym typeface="+mn-ea"/>
            </a:endParaRPr>
          </a:p>
          <a:p>
            <a:r>
              <a:rPr i="1" dirty="0" smtClean="0">
                <a:latin typeface="+mn-lt"/>
                <a:sym typeface="+mn-ea"/>
              </a:rPr>
              <a:t>delete  temp_test7 where rowid in(select prowid from (select rowid as prowid,row_number() over(partition by id order by rowid) as znxh from temp_test7) where znxh&gt;1);</a:t>
            </a:r>
            <a:endParaRPr i="1" dirty="0" smtClean="0">
              <a:latin typeface="+mn-lt"/>
              <a:sym typeface="+mn-ea"/>
            </a:endParaRPr>
          </a:p>
          <a:p>
            <a:r>
              <a:rPr i="1" dirty="0" smtClean="0">
                <a:latin typeface="+mn-lt"/>
                <a:sym typeface="+mn-ea"/>
              </a:rPr>
              <a:t>delete  temp_test8 where rowid in(select prowid from (select rowid as prowid,row_number() over(partition by id order by rowid) as znxh from temp_test8) where znxh&gt;1);</a:t>
            </a:r>
            <a:endParaRPr i="1" dirty="0" smtClean="0">
              <a:latin typeface="+mn-lt"/>
              <a:sym typeface="+mn-ea"/>
            </a:endParaRPr>
          </a:p>
          <a:p>
            <a:r>
              <a:rPr i="1" dirty="0" smtClean="0">
                <a:latin typeface="+mn-lt"/>
                <a:sym typeface="+mn-ea"/>
              </a:rPr>
              <a:t>delete  temp_test9 where rowid in(select prowid from (select rowid as prowid,row_number() over(partition by id order by rowid) as znxh from temp_test9) where znxh&gt;1);</a:t>
            </a:r>
            <a:endParaRPr i="1" dirty="0" smtClean="0">
              <a:latin typeface="+mn-lt"/>
              <a:sym typeface="+mn-ea"/>
            </a:endParaRPr>
          </a:p>
          <a:p>
            <a:r>
              <a:rPr i="1" dirty="0" smtClean="0">
                <a:latin typeface="+mn-lt"/>
                <a:sym typeface="+mn-ea"/>
              </a:rPr>
              <a:t>commit;</a:t>
            </a:r>
            <a:endParaRPr i="1" dirty="0" smtClean="0">
              <a:latin typeface="+mn-lt"/>
              <a:sym typeface="+mn-ea"/>
            </a:endParaRPr>
          </a:p>
          <a:p>
            <a:endParaRPr i="1" dirty="0" smtClean="0">
              <a:latin typeface="+mn-lt"/>
              <a:sym typeface="+mn-ea"/>
            </a:endParaRPr>
          </a:p>
          <a:p>
            <a:r>
              <a:rPr i="1" dirty="0" smtClean="0">
                <a:latin typeface="+mn-lt"/>
                <a:sym typeface="+mn-ea"/>
              </a:rPr>
              <a:t>-- 3. 建立ID列的索引</a:t>
            </a:r>
            <a:endParaRPr i="1" dirty="0" smtClean="0">
              <a:latin typeface="+mn-lt"/>
              <a:sym typeface="+mn-ea"/>
            </a:endParaRPr>
          </a:p>
          <a:p>
            <a:r>
              <a:rPr i="1" dirty="0" smtClean="0">
                <a:latin typeface="+mn-lt"/>
                <a:sym typeface="+mn-ea"/>
              </a:rPr>
              <a:t>create index idx_temp_test0_id on temp_test0(id);</a:t>
            </a:r>
            <a:endParaRPr i="1" dirty="0" smtClean="0">
              <a:latin typeface="+mn-lt"/>
              <a:sym typeface="+mn-ea"/>
            </a:endParaRPr>
          </a:p>
          <a:p>
            <a:r>
              <a:rPr i="1" dirty="0" smtClean="0">
                <a:latin typeface="+mn-lt"/>
                <a:sym typeface="+mn-ea"/>
              </a:rPr>
              <a:t>create index idx_temp_test1_id on temp_test1(id);</a:t>
            </a:r>
            <a:endParaRPr i="1" dirty="0" smtClean="0">
              <a:latin typeface="+mn-lt"/>
              <a:sym typeface="+mn-ea"/>
            </a:endParaRPr>
          </a:p>
          <a:p>
            <a:r>
              <a:rPr i="1" dirty="0" smtClean="0">
                <a:latin typeface="+mn-lt"/>
                <a:sym typeface="+mn-ea"/>
              </a:rPr>
              <a:t>create index idx_temp_test2_id on temp_test2(id);</a:t>
            </a:r>
            <a:endParaRPr i="1" dirty="0" smtClean="0">
              <a:latin typeface="+mn-lt"/>
              <a:sym typeface="+mn-ea"/>
            </a:endParaRPr>
          </a:p>
          <a:p>
            <a:r>
              <a:rPr i="1" dirty="0" smtClean="0">
                <a:latin typeface="+mn-lt"/>
                <a:sym typeface="+mn-ea"/>
              </a:rPr>
              <a:t>create index idx_temp_test3_id on temp_test3(id);</a:t>
            </a:r>
            <a:endParaRPr i="1" dirty="0" smtClean="0">
              <a:latin typeface="+mn-lt"/>
              <a:sym typeface="+mn-ea"/>
            </a:endParaRPr>
          </a:p>
          <a:p>
            <a:r>
              <a:rPr i="1" dirty="0" smtClean="0">
                <a:latin typeface="+mn-lt"/>
                <a:sym typeface="+mn-ea"/>
              </a:rPr>
              <a:t>create index idx_temp_test4_id on temp_test4(id);</a:t>
            </a:r>
            <a:endParaRPr i="1" dirty="0" smtClean="0">
              <a:latin typeface="+mn-lt"/>
              <a:sym typeface="+mn-ea"/>
            </a:endParaRPr>
          </a:p>
          <a:p>
            <a:r>
              <a:rPr i="1" dirty="0" smtClean="0">
                <a:latin typeface="+mn-lt"/>
                <a:sym typeface="+mn-ea"/>
              </a:rPr>
              <a:t>create index idx_temp_test5_id on temp_test5(id);</a:t>
            </a:r>
            <a:endParaRPr i="1" dirty="0" smtClean="0">
              <a:latin typeface="+mn-lt"/>
              <a:sym typeface="+mn-ea"/>
            </a:endParaRPr>
          </a:p>
          <a:p>
            <a:r>
              <a:rPr i="1" dirty="0" smtClean="0">
                <a:latin typeface="+mn-lt"/>
                <a:sym typeface="+mn-ea"/>
              </a:rPr>
              <a:t>create index idx_temp_test6_id on temp_test6(id);</a:t>
            </a:r>
            <a:endParaRPr i="1" dirty="0" smtClean="0">
              <a:latin typeface="+mn-lt"/>
              <a:sym typeface="+mn-ea"/>
            </a:endParaRPr>
          </a:p>
          <a:p>
            <a:r>
              <a:rPr i="1" dirty="0" smtClean="0">
                <a:latin typeface="+mn-lt"/>
                <a:sym typeface="+mn-ea"/>
              </a:rPr>
              <a:t>create index idx_temp_test7_id on temp_test7(id);</a:t>
            </a:r>
            <a:endParaRPr i="1" dirty="0" smtClean="0">
              <a:latin typeface="+mn-lt"/>
              <a:sym typeface="+mn-ea"/>
            </a:endParaRPr>
          </a:p>
          <a:p>
            <a:r>
              <a:rPr i="1" dirty="0" smtClean="0">
                <a:latin typeface="+mn-lt"/>
                <a:sym typeface="+mn-ea"/>
              </a:rPr>
              <a:t>create index idx_temp_test8_id on temp_test8(id);</a:t>
            </a:r>
            <a:endParaRPr i="1" dirty="0" smtClean="0">
              <a:latin typeface="+mn-lt"/>
              <a:sym typeface="+mn-ea"/>
            </a:endParaRPr>
          </a:p>
          <a:p>
            <a:r>
              <a:rPr i="1" dirty="0" smtClean="0">
                <a:latin typeface="+mn-lt"/>
                <a:sym typeface="+mn-ea"/>
              </a:rPr>
              <a:t>create index idx_temp_test9_id on temp_test9(id);</a:t>
            </a:r>
            <a:endParaRPr i="1" dirty="0" smtClean="0">
              <a:latin typeface="+mn-lt"/>
              <a:sym typeface="+mn-ea"/>
            </a:endParaRPr>
          </a:p>
          <a:p>
            <a:endParaRPr i="1" dirty="0" smtClean="0">
              <a:latin typeface="+mn-lt"/>
              <a:sym typeface="+mn-ea"/>
            </a:endParaRPr>
          </a:p>
          <a:p>
            <a:r>
              <a:rPr i="1" dirty="0" smtClean="0">
                <a:latin typeface="+mn-lt"/>
                <a:sym typeface="+mn-ea"/>
              </a:rPr>
              <a:t>-- 4. 手工收集表的统计信息</a:t>
            </a:r>
            <a:endParaRPr i="1" dirty="0" smtClean="0">
              <a:latin typeface="+mn-lt"/>
              <a:sym typeface="+mn-ea"/>
            </a:endParaRPr>
          </a:p>
          <a:p>
            <a:r>
              <a:rPr i="1" dirty="0" smtClean="0">
                <a:latin typeface="+mn-lt"/>
                <a:sym typeface="+mn-ea"/>
              </a:rPr>
              <a:t>call dbms_stats.gather_table_stats(user,'temp_test0');</a:t>
            </a:r>
            <a:endParaRPr i="1" dirty="0" smtClean="0">
              <a:latin typeface="+mn-lt"/>
              <a:sym typeface="+mn-ea"/>
            </a:endParaRPr>
          </a:p>
          <a:p>
            <a:r>
              <a:rPr i="1" dirty="0" smtClean="0">
                <a:latin typeface="+mn-lt"/>
                <a:sym typeface="+mn-ea"/>
              </a:rPr>
              <a:t>call dbms_stats.gather_table_stats(user,'temp_test1');</a:t>
            </a:r>
            <a:endParaRPr i="1" dirty="0" smtClean="0">
              <a:latin typeface="+mn-lt"/>
              <a:sym typeface="+mn-ea"/>
            </a:endParaRPr>
          </a:p>
          <a:p>
            <a:r>
              <a:rPr i="1" dirty="0" smtClean="0">
                <a:latin typeface="+mn-lt"/>
                <a:sym typeface="+mn-ea"/>
              </a:rPr>
              <a:t>call dbms_stats.gather_table_stats(user,'temp_test2');</a:t>
            </a:r>
            <a:endParaRPr i="1" dirty="0" smtClean="0">
              <a:latin typeface="+mn-lt"/>
              <a:sym typeface="+mn-ea"/>
            </a:endParaRPr>
          </a:p>
          <a:p>
            <a:r>
              <a:rPr i="1" dirty="0" smtClean="0">
                <a:latin typeface="+mn-lt"/>
                <a:sym typeface="+mn-ea"/>
              </a:rPr>
              <a:t>call dbms_stats.gather_table_stats(user,'temp_test3');</a:t>
            </a:r>
            <a:endParaRPr i="1" dirty="0" smtClean="0">
              <a:latin typeface="+mn-lt"/>
              <a:sym typeface="+mn-ea"/>
            </a:endParaRPr>
          </a:p>
          <a:p>
            <a:r>
              <a:rPr i="1" dirty="0" smtClean="0">
                <a:latin typeface="+mn-lt"/>
                <a:sym typeface="+mn-ea"/>
              </a:rPr>
              <a:t>call dbms_stats.gather_table_stats(user,'temp_test4');</a:t>
            </a:r>
            <a:endParaRPr i="1" dirty="0" smtClean="0">
              <a:latin typeface="+mn-lt"/>
              <a:sym typeface="+mn-ea"/>
            </a:endParaRPr>
          </a:p>
          <a:p>
            <a:r>
              <a:rPr i="1" dirty="0" smtClean="0">
                <a:latin typeface="+mn-lt"/>
                <a:sym typeface="+mn-ea"/>
              </a:rPr>
              <a:t>call dbms_stats.gather_table_stats(user,'temp_test5');</a:t>
            </a:r>
            <a:endParaRPr i="1" dirty="0" smtClean="0">
              <a:latin typeface="+mn-lt"/>
              <a:sym typeface="+mn-ea"/>
            </a:endParaRPr>
          </a:p>
          <a:p>
            <a:r>
              <a:rPr i="1" dirty="0" smtClean="0">
                <a:latin typeface="+mn-lt"/>
                <a:sym typeface="+mn-ea"/>
              </a:rPr>
              <a:t>call dbms_stats.gather_table_stats(user,'temp_test6');</a:t>
            </a:r>
            <a:endParaRPr i="1" dirty="0" smtClean="0">
              <a:latin typeface="+mn-lt"/>
              <a:sym typeface="+mn-ea"/>
            </a:endParaRPr>
          </a:p>
          <a:p>
            <a:r>
              <a:rPr i="1" dirty="0" smtClean="0">
                <a:latin typeface="+mn-lt"/>
                <a:sym typeface="+mn-ea"/>
              </a:rPr>
              <a:t>call dbms_stats.gather_table_stats(user,'temp_test7');</a:t>
            </a:r>
            <a:endParaRPr i="1" dirty="0" smtClean="0">
              <a:latin typeface="+mn-lt"/>
              <a:sym typeface="+mn-ea"/>
            </a:endParaRPr>
          </a:p>
          <a:p>
            <a:r>
              <a:rPr i="1" dirty="0" smtClean="0">
                <a:latin typeface="+mn-lt"/>
                <a:sym typeface="+mn-ea"/>
              </a:rPr>
              <a:t>call dbms_stats.gather_table_stats(user,'temp_test8');</a:t>
            </a:r>
            <a:endParaRPr i="1" dirty="0" smtClean="0">
              <a:latin typeface="+mn-lt"/>
              <a:sym typeface="+mn-ea"/>
            </a:endParaRPr>
          </a:p>
          <a:p>
            <a:r>
              <a:rPr i="1" dirty="0" smtClean="0">
                <a:latin typeface="+mn-lt"/>
                <a:sym typeface="+mn-ea"/>
              </a:rPr>
              <a:t>call dbms_stats.gather_table_stats(user,'temp_test9');</a:t>
            </a:r>
            <a:endParaRPr i="1" dirty="0" smtClean="0">
              <a:latin typeface="+mn-lt"/>
              <a:sym typeface="+mn-ea"/>
            </a:endParaRPr>
          </a:p>
          <a:p>
            <a:endParaRPr i="1" dirty="0" smtClean="0">
              <a:latin typeface="+mn-lt"/>
              <a:sym typeface="+mn-ea"/>
            </a:endParaRPr>
          </a:p>
          <a:p>
            <a:r>
              <a:rPr i="1" dirty="0" smtClean="0">
                <a:latin typeface="+mn-lt"/>
                <a:sym typeface="+mn-ea"/>
              </a:rPr>
              <a:t>-- 5. 产生共有ID的所有记录   </a:t>
            </a:r>
            <a:endParaRPr i="1" dirty="0" smtClean="0">
              <a:latin typeface="+mn-lt"/>
              <a:sym typeface="+mn-ea"/>
            </a:endParaRPr>
          </a:p>
          <a:p>
            <a:r>
              <a:rPr i="1" dirty="0" smtClean="0">
                <a:latin typeface="+mn-lt"/>
                <a:sym typeface="+mn-ea"/>
              </a:rPr>
              <a:t>-- drop table temp_test_allid; </a:t>
            </a:r>
            <a:endParaRPr i="1" dirty="0" smtClean="0">
              <a:latin typeface="+mn-lt"/>
              <a:sym typeface="+mn-ea"/>
            </a:endParaRPr>
          </a:p>
          <a:p>
            <a:r>
              <a:rPr i="1" dirty="0" smtClean="0">
                <a:latin typeface="+mn-lt"/>
                <a:sym typeface="+mn-ea"/>
              </a:rPr>
              <a:t>create table temp_test_allid nologging as</a:t>
            </a:r>
            <a:endParaRPr i="1" dirty="0" smtClean="0">
              <a:latin typeface="+mn-lt"/>
              <a:sym typeface="+mn-ea"/>
            </a:endParaRPr>
          </a:p>
          <a:p>
            <a:r>
              <a:rPr i="1" dirty="0" smtClean="0">
                <a:latin typeface="+mn-lt"/>
                <a:sym typeface="+mn-ea"/>
              </a:rPr>
              <a:t>select id from temp_test0</a:t>
            </a:r>
            <a:endParaRPr i="1" dirty="0" smtClean="0">
              <a:latin typeface="+mn-lt"/>
              <a:sym typeface="+mn-ea"/>
            </a:endParaRPr>
          </a:p>
          <a:p>
            <a:r>
              <a:rPr i="1" dirty="0" smtClean="0">
                <a:latin typeface="+mn-lt"/>
                <a:sym typeface="+mn-ea"/>
              </a:rPr>
              <a:t>intersect</a:t>
            </a:r>
            <a:endParaRPr i="1" dirty="0" smtClean="0">
              <a:latin typeface="+mn-lt"/>
              <a:sym typeface="+mn-ea"/>
            </a:endParaRPr>
          </a:p>
          <a:p>
            <a:r>
              <a:rPr i="1" dirty="0" smtClean="0">
                <a:latin typeface="+mn-lt"/>
                <a:sym typeface="+mn-ea"/>
              </a:rPr>
              <a:t>select id from temp_test1</a:t>
            </a:r>
            <a:endParaRPr i="1" dirty="0" smtClean="0">
              <a:latin typeface="+mn-lt"/>
              <a:sym typeface="+mn-ea"/>
            </a:endParaRPr>
          </a:p>
          <a:p>
            <a:r>
              <a:rPr i="1" dirty="0" smtClean="0">
                <a:latin typeface="+mn-lt"/>
                <a:sym typeface="+mn-ea"/>
              </a:rPr>
              <a:t>intersect</a:t>
            </a:r>
            <a:endParaRPr i="1" dirty="0" smtClean="0">
              <a:latin typeface="+mn-lt"/>
              <a:sym typeface="+mn-ea"/>
            </a:endParaRPr>
          </a:p>
          <a:p>
            <a:r>
              <a:rPr i="1" dirty="0" smtClean="0">
                <a:latin typeface="+mn-lt"/>
                <a:sym typeface="+mn-ea"/>
              </a:rPr>
              <a:t>select id from temp_test2</a:t>
            </a:r>
            <a:endParaRPr i="1" dirty="0" smtClean="0">
              <a:latin typeface="+mn-lt"/>
              <a:sym typeface="+mn-ea"/>
            </a:endParaRPr>
          </a:p>
          <a:p>
            <a:r>
              <a:rPr i="1" dirty="0" smtClean="0">
                <a:latin typeface="+mn-lt"/>
                <a:sym typeface="+mn-ea"/>
              </a:rPr>
              <a:t>intersect</a:t>
            </a:r>
            <a:endParaRPr i="1" dirty="0" smtClean="0">
              <a:latin typeface="+mn-lt"/>
              <a:sym typeface="+mn-ea"/>
            </a:endParaRPr>
          </a:p>
          <a:p>
            <a:r>
              <a:rPr i="1" dirty="0" smtClean="0">
                <a:latin typeface="+mn-lt"/>
                <a:sym typeface="+mn-ea"/>
              </a:rPr>
              <a:t>select id from temp_test3</a:t>
            </a:r>
            <a:endParaRPr i="1" dirty="0" smtClean="0">
              <a:latin typeface="+mn-lt"/>
              <a:sym typeface="+mn-ea"/>
            </a:endParaRPr>
          </a:p>
          <a:p>
            <a:r>
              <a:rPr i="1" dirty="0" smtClean="0">
                <a:latin typeface="+mn-lt"/>
                <a:sym typeface="+mn-ea"/>
              </a:rPr>
              <a:t>intersect</a:t>
            </a:r>
            <a:endParaRPr i="1" dirty="0" smtClean="0">
              <a:latin typeface="+mn-lt"/>
              <a:sym typeface="+mn-ea"/>
            </a:endParaRPr>
          </a:p>
          <a:p>
            <a:r>
              <a:rPr i="1" dirty="0" smtClean="0">
                <a:latin typeface="+mn-lt"/>
                <a:sym typeface="+mn-ea"/>
              </a:rPr>
              <a:t>select id from temp_test4</a:t>
            </a:r>
            <a:endParaRPr i="1" dirty="0" smtClean="0">
              <a:latin typeface="+mn-lt"/>
              <a:sym typeface="+mn-ea"/>
            </a:endParaRPr>
          </a:p>
          <a:p>
            <a:r>
              <a:rPr i="1" dirty="0" smtClean="0">
                <a:latin typeface="+mn-lt"/>
                <a:sym typeface="+mn-ea"/>
              </a:rPr>
              <a:t>intersect</a:t>
            </a:r>
            <a:endParaRPr i="1" dirty="0" smtClean="0">
              <a:latin typeface="+mn-lt"/>
              <a:sym typeface="+mn-ea"/>
            </a:endParaRPr>
          </a:p>
          <a:p>
            <a:r>
              <a:rPr i="1" dirty="0" smtClean="0">
                <a:latin typeface="+mn-lt"/>
                <a:sym typeface="+mn-ea"/>
              </a:rPr>
              <a:t>select id from temp_test5</a:t>
            </a:r>
            <a:endParaRPr i="1" dirty="0" smtClean="0">
              <a:latin typeface="+mn-lt"/>
              <a:sym typeface="+mn-ea"/>
            </a:endParaRPr>
          </a:p>
          <a:p>
            <a:r>
              <a:rPr i="1" dirty="0" smtClean="0">
                <a:latin typeface="+mn-lt"/>
                <a:sym typeface="+mn-ea"/>
              </a:rPr>
              <a:t>intersect</a:t>
            </a:r>
            <a:endParaRPr i="1" dirty="0" smtClean="0">
              <a:latin typeface="+mn-lt"/>
              <a:sym typeface="+mn-ea"/>
            </a:endParaRPr>
          </a:p>
          <a:p>
            <a:r>
              <a:rPr i="1" dirty="0" smtClean="0">
                <a:latin typeface="+mn-lt"/>
                <a:sym typeface="+mn-ea"/>
              </a:rPr>
              <a:t>select id from temp_test6</a:t>
            </a:r>
            <a:endParaRPr i="1" dirty="0" smtClean="0">
              <a:latin typeface="+mn-lt"/>
              <a:sym typeface="+mn-ea"/>
            </a:endParaRPr>
          </a:p>
          <a:p>
            <a:r>
              <a:rPr i="1" dirty="0" smtClean="0">
                <a:latin typeface="+mn-lt"/>
                <a:sym typeface="+mn-ea"/>
              </a:rPr>
              <a:t>intersect</a:t>
            </a:r>
            <a:endParaRPr i="1" dirty="0" smtClean="0">
              <a:latin typeface="+mn-lt"/>
              <a:sym typeface="+mn-ea"/>
            </a:endParaRPr>
          </a:p>
          <a:p>
            <a:r>
              <a:rPr i="1" dirty="0" smtClean="0">
                <a:latin typeface="+mn-lt"/>
                <a:sym typeface="+mn-ea"/>
              </a:rPr>
              <a:t>select id from temp_test7</a:t>
            </a:r>
            <a:endParaRPr i="1" dirty="0" smtClean="0">
              <a:latin typeface="+mn-lt"/>
              <a:sym typeface="+mn-ea"/>
            </a:endParaRPr>
          </a:p>
          <a:p>
            <a:r>
              <a:rPr i="1" dirty="0" smtClean="0">
                <a:latin typeface="+mn-lt"/>
                <a:sym typeface="+mn-ea"/>
              </a:rPr>
              <a:t>intersect</a:t>
            </a:r>
            <a:endParaRPr i="1" dirty="0" smtClean="0">
              <a:latin typeface="+mn-lt"/>
              <a:sym typeface="+mn-ea"/>
            </a:endParaRPr>
          </a:p>
          <a:p>
            <a:r>
              <a:rPr i="1" dirty="0" smtClean="0">
                <a:latin typeface="+mn-lt"/>
                <a:sym typeface="+mn-ea"/>
              </a:rPr>
              <a:t>select id from temp_test8</a:t>
            </a:r>
            <a:endParaRPr i="1" dirty="0" smtClean="0">
              <a:latin typeface="+mn-lt"/>
              <a:sym typeface="+mn-ea"/>
            </a:endParaRPr>
          </a:p>
          <a:p>
            <a:r>
              <a:rPr i="1" dirty="0" smtClean="0">
                <a:latin typeface="+mn-lt"/>
                <a:sym typeface="+mn-ea"/>
              </a:rPr>
              <a:t>intersect</a:t>
            </a:r>
            <a:endParaRPr i="1" dirty="0" smtClean="0">
              <a:latin typeface="+mn-lt"/>
              <a:sym typeface="+mn-ea"/>
            </a:endParaRPr>
          </a:p>
          <a:p>
            <a:r>
              <a:rPr i="1" dirty="0" smtClean="0">
                <a:latin typeface="+mn-lt"/>
                <a:sym typeface="+mn-ea"/>
              </a:rPr>
              <a:t>select id from temp_test9;</a:t>
            </a:r>
            <a:endParaRPr i="1" dirty="0" smtClean="0">
              <a:latin typeface="+mn-lt"/>
              <a:sym typeface="+mn-ea"/>
            </a:endParaRPr>
          </a:p>
          <a:p>
            <a:r>
              <a:rPr i="1" dirty="0" smtClean="0">
                <a:latin typeface="+mn-lt"/>
                <a:sym typeface="+mn-ea"/>
              </a:rPr>
              <a:t>   </a:t>
            </a:r>
            <a:endParaRPr i="1" dirty="0" smtClean="0">
              <a:latin typeface="+mn-lt"/>
              <a:sym typeface="+mn-ea"/>
            </a:endParaRPr>
          </a:p>
          <a:p>
            <a:r>
              <a:rPr i="1" dirty="0" smtClean="0">
                <a:latin typeface="+mn-lt"/>
                <a:sym typeface="+mn-ea"/>
              </a:rPr>
              <a:t>-- 6. SQL测试案例</a:t>
            </a:r>
            <a:endParaRPr i="1" dirty="0" smtClean="0">
              <a:latin typeface="+mn-lt"/>
              <a:sym typeface="+mn-ea"/>
            </a:endParaRPr>
          </a:p>
          <a:p>
            <a:r>
              <a:rPr i="1" dirty="0" smtClean="0">
                <a:latin typeface="+mn-lt"/>
                <a:sym typeface="+mn-ea"/>
              </a:rPr>
              <a:t>--     执行计划示例：</a:t>
            </a:r>
            <a:endParaRPr i="1" dirty="0" smtClean="0">
              <a:latin typeface="+mn-lt"/>
              <a:sym typeface="+mn-ea"/>
            </a:endParaRPr>
          </a:p>
          <a:p>
            <a:r>
              <a:rPr i="1" dirty="0" smtClean="0">
                <a:latin typeface="+mn-lt"/>
                <a:sym typeface="+mn-ea"/>
              </a:rPr>
              <a:t>-- 6.1 示例1：连接顺序 t0&gt;t1&gt;t2&gt;t3&gt;t4&gt;t5&gt;t6&gt;t7&gt;t8&gt;t9</a:t>
            </a:r>
            <a:endParaRPr i="1" dirty="0" smtClean="0">
              <a:latin typeface="+mn-lt"/>
              <a:sym typeface="+mn-ea"/>
            </a:endParaRPr>
          </a:p>
          <a:p>
            <a:r>
              <a:rPr i="1" dirty="0" smtClean="0">
                <a:latin typeface="+mn-lt"/>
                <a:sym typeface="+mn-ea"/>
              </a:rPr>
              <a:t>select /*+leading(t0 t1 t2 t3 t4 t5 t6 t7 t8 t9)*/</a:t>
            </a:r>
            <a:endParaRPr i="1" dirty="0" smtClean="0">
              <a:latin typeface="+mn-lt"/>
              <a:sym typeface="+mn-ea"/>
            </a:endParaRPr>
          </a:p>
          <a:p>
            <a:r>
              <a:rPr i="1" dirty="0" smtClean="0">
                <a:latin typeface="+mn-lt"/>
                <a:sym typeface="+mn-ea"/>
              </a:rPr>
              <a:t>   t1.id,t2.id,t3.id,t4.id,t5.id,t5.name,t6.id,t6.name,t7.id,t8.id,t9.id from   </a:t>
            </a:r>
            <a:endParaRPr i="1" dirty="0" smtClean="0">
              <a:latin typeface="+mn-lt"/>
              <a:sym typeface="+mn-ea"/>
            </a:endParaRPr>
          </a:p>
          <a:p>
            <a:r>
              <a:rPr i="1" dirty="0" smtClean="0">
                <a:latin typeface="+mn-lt"/>
                <a:sym typeface="+mn-ea"/>
              </a:rPr>
              <a:t>   temp_test0 t0,temp_test1 t1,temp_test2 t2,temp_test3 t3,temp_test4 t4</a:t>
            </a:r>
            <a:endParaRPr i="1" dirty="0" smtClean="0">
              <a:latin typeface="+mn-lt"/>
              <a:sym typeface="+mn-ea"/>
            </a:endParaRPr>
          </a:p>
          <a:p>
            <a:r>
              <a:rPr i="1" dirty="0" smtClean="0">
                <a:latin typeface="+mn-lt"/>
                <a:sym typeface="+mn-ea"/>
              </a:rPr>
              <a:t>  ,temp_test5 t5,temp_test6 t6,temp_test7 t7,temp_test8 t8,temp_test9 t9</a:t>
            </a:r>
            <a:endParaRPr i="1" dirty="0" smtClean="0">
              <a:latin typeface="+mn-lt"/>
              <a:sym typeface="+mn-ea"/>
            </a:endParaRPr>
          </a:p>
          <a:p>
            <a:r>
              <a:rPr i="1" dirty="0" smtClean="0">
                <a:latin typeface="+mn-lt"/>
                <a:sym typeface="+mn-ea"/>
              </a:rPr>
              <a:t> where t0.id = t1.id and t1.id = t2.id and t2.id = t3.id and t3.id = t4.id and t4.id = t5.id</a:t>
            </a:r>
            <a:endParaRPr i="1" dirty="0" smtClean="0">
              <a:latin typeface="+mn-lt"/>
              <a:sym typeface="+mn-ea"/>
            </a:endParaRPr>
          </a:p>
          <a:p>
            <a:r>
              <a:rPr i="1" dirty="0" smtClean="0">
                <a:latin typeface="+mn-lt"/>
                <a:sym typeface="+mn-ea"/>
              </a:rPr>
              <a:t>   and t5.id = t6.id and t6.id = t7.id and t7.id = t8.id and t8.id = t9.id;</a:t>
            </a:r>
            <a:endParaRPr i="1" dirty="0" smtClean="0">
              <a:latin typeface="+mn-lt"/>
              <a:sym typeface="+mn-ea"/>
            </a:endParaRPr>
          </a:p>
          <a:p>
            <a:endParaRPr i="1" dirty="0" smtClean="0">
              <a:latin typeface="+mn-lt"/>
              <a:sym typeface="+mn-ea"/>
            </a:endParaRPr>
          </a:p>
          <a:p>
            <a:r>
              <a:rPr i="1" dirty="0" smtClean="0">
                <a:latin typeface="+mn-lt"/>
                <a:sym typeface="+mn-ea"/>
              </a:rPr>
              <a:t>-- 6.2 示例2：连接顺序 t1&gt;t0&gt;t2&gt;t3&gt;t4&gt;t5&gt;t6&gt;t7&gt;t8&gt;t9</a:t>
            </a:r>
            <a:endParaRPr i="1" dirty="0" smtClean="0">
              <a:latin typeface="+mn-lt"/>
              <a:sym typeface="+mn-ea"/>
            </a:endParaRPr>
          </a:p>
          <a:p>
            <a:r>
              <a:rPr i="1" dirty="0" smtClean="0">
                <a:latin typeface="+mn-lt"/>
                <a:sym typeface="+mn-ea"/>
              </a:rPr>
              <a:t>select /*+leading(t1 t0 t2 t3 t4 t5 t6 t7 t8 t9)*/</a:t>
            </a:r>
            <a:endParaRPr i="1" dirty="0" smtClean="0">
              <a:latin typeface="+mn-lt"/>
              <a:sym typeface="+mn-ea"/>
            </a:endParaRPr>
          </a:p>
          <a:p>
            <a:r>
              <a:rPr i="1" dirty="0" smtClean="0">
                <a:latin typeface="+mn-lt"/>
                <a:sym typeface="+mn-ea"/>
              </a:rPr>
              <a:t>   t1.id,t2.id,t3.id,t4.id,t5.id,t5.name,t6.id,t6.name,t7.id,t8.id,t9.id from   </a:t>
            </a:r>
            <a:endParaRPr i="1" dirty="0" smtClean="0">
              <a:latin typeface="+mn-lt"/>
              <a:sym typeface="+mn-ea"/>
            </a:endParaRPr>
          </a:p>
          <a:p>
            <a:r>
              <a:rPr i="1" dirty="0" smtClean="0">
                <a:latin typeface="+mn-lt"/>
                <a:sym typeface="+mn-ea"/>
              </a:rPr>
              <a:t>   temp_test0 t0,temp_test1 t1,temp_test2 t2,temp_test3 t3,temp_test4 t4</a:t>
            </a:r>
            <a:endParaRPr i="1" dirty="0" smtClean="0">
              <a:latin typeface="+mn-lt"/>
              <a:sym typeface="+mn-ea"/>
            </a:endParaRPr>
          </a:p>
          <a:p>
            <a:r>
              <a:rPr i="1" dirty="0" smtClean="0">
                <a:latin typeface="+mn-lt"/>
                <a:sym typeface="+mn-ea"/>
              </a:rPr>
              <a:t>  ,temp_test5 t5,temp_test6 t6,temp_test7 t7,temp_test8 t8,temp_test9 t9</a:t>
            </a:r>
            <a:endParaRPr i="1" dirty="0" smtClean="0">
              <a:latin typeface="+mn-lt"/>
              <a:sym typeface="+mn-ea"/>
            </a:endParaRPr>
          </a:p>
          <a:p>
            <a:r>
              <a:rPr i="1" dirty="0" smtClean="0">
                <a:latin typeface="+mn-lt"/>
                <a:sym typeface="+mn-ea"/>
              </a:rPr>
              <a:t> where t0.id = t1.id and t1.id = t2.id and t2.id = t3.id and t3.id = t4.id and t4.id = t5.id</a:t>
            </a:r>
            <a:endParaRPr i="1" dirty="0" smtClean="0">
              <a:latin typeface="+mn-lt"/>
              <a:sym typeface="+mn-ea"/>
            </a:endParaRPr>
          </a:p>
          <a:p>
            <a:r>
              <a:rPr i="1" dirty="0" smtClean="0">
                <a:latin typeface="+mn-lt"/>
                <a:sym typeface="+mn-ea"/>
              </a:rPr>
              <a:t>   and t5.id = t6.id and t6.id = t7.id and t7.id = t8.id and t8.id = t9.id;</a:t>
            </a:r>
            <a:endParaRPr i="1" dirty="0" smtClean="0">
              <a:latin typeface="+mn-lt"/>
              <a:sym typeface="+mn-ea"/>
            </a:endParaRPr>
          </a:p>
          <a:p>
            <a:r>
              <a:rPr i="1" dirty="0" smtClean="0">
                <a:latin typeface="+mn-lt"/>
                <a:sym typeface="+mn-ea"/>
              </a:rPr>
              <a:t>   </a:t>
            </a:r>
            <a:endParaRPr i="1" dirty="0" smtClean="0">
              <a:latin typeface="+mn-lt"/>
              <a:sym typeface="+mn-ea"/>
            </a:endParaRPr>
          </a:p>
          <a:p>
            <a:r>
              <a:rPr i="1" dirty="0" smtClean="0">
                <a:latin typeface="+mn-lt"/>
                <a:sym typeface="+mn-ea"/>
              </a:rPr>
              <a:t>-- 7. 使用ORACLE SQL跟踪功能来看ROWID访问，UNIQUE INDEX访问方式 和 NORMAL INDEX 的范围扫描方式查看执行效果</a:t>
            </a:r>
            <a:endParaRPr i="1" dirty="0" smtClean="0">
              <a:latin typeface="+mn-lt"/>
              <a:sym typeface="+mn-ea"/>
            </a:endParaRPr>
          </a:p>
          <a:p>
            <a:r>
              <a:rPr i="1" dirty="0" smtClean="0">
                <a:latin typeface="+mn-lt"/>
                <a:sym typeface="+mn-ea"/>
              </a:rPr>
              <a:t>-- 7.0 创建测试表与筛选部分要测试的数据</a:t>
            </a:r>
            <a:endParaRPr i="1" dirty="0" smtClean="0">
              <a:latin typeface="+mn-lt"/>
              <a:sym typeface="+mn-ea"/>
            </a:endParaRPr>
          </a:p>
          <a:p>
            <a:r>
              <a:rPr i="1" dirty="0" smtClean="0">
                <a:latin typeface="+mn-lt"/>
                <a:sym typeface="+mn-ea"/>
              </a:rPr>
              <a:t>CREATE TABLE temp_test_x0 as</a:t>
            </a:r>
            <a:endParaRPr i="1" dirty="0" smtClean="0">
              <a:latin typeface="+mn-lt"/>
              <a:sym typeface="+mn-ea"/>
            </a:endParaRPr>
          </a:p>
          <a:p>
            <a:r>
              <a:rPr i="1" dirty="0" smtClean="0">
                <a:latin typeface="+mn-lt"/>
                <a:sym typeface="+mn-ea"/>
              </a:rPr>
              <a:t>select * from temp_test0;</a:t>
            </a:r>
            <a:endParaRPr i="1" dirty="0" smtClean="0">
              <a:latin typeface="+mn-lt"/>
              <a:sym typeface="+mn-ea"/>
            </a:endParaRPr>
          </a:p>
          <a:p>
            <a:r>
              <a:rPr i="1" dirty="0" smtClean="0">
                <a:latin typeface="+mn-lt"/>
                <a:sym typeface="+mn-ea"/>
              </a:rPr>
              <a:t>SELECT rowid,t.* FROM temp_test_x0 t where rownum&lt;=10;</a:t>
            </a:r>
            <a:endParaRPr i="1" dirty="0" smtClean="0">
              <a:latin typeface="+mn-lt"/>
              <a:sym typeface="+mn-ea"/>
            </a:endParaRPr>
          </a:p>
          <a:p>
            <a:endParaRPr i="1" dirty="0" smtClean="0">
              <a:latin typeface="+mn-lt"/>
              <a:sym typeface="+mn-ea"/>
            </a:endParaRPr>
          </a:p>
          <a:p>
            <a:r>
              <a:rPr i="1" dirty="0" smtClean="0">
                <a:latin typeface="+mn-lt"/>
                <a:sym typeface="+mn-ea"/>
              </a:rPr>
              <a:t>-- 7.1 ROWID 方式访问，最快方式</a:t>
            </a:r>
            <a:endParaRPr i="1" dirty="0" smtClean="0">
              <a:latin typeface="+mn-lt"/>
              <a:sym typeface="+mn-ea"/>
            </a:endParaRPr>
          </a:p>
          <a:p>
            <a:r>
              <a:rPr i="1" dirty="0" smtClean="0">
                <a:latin typeface="+mn-lt"/>
                <a:sym typeface="+mn-ea"/>
              </a:rPr>
              <a:t>set autotrace traceonly;</a:t>
            </a:r>
            <a:endParaRPr i="1" dirty="0" smtClean="0">
              <a:latin typeface="+mn-lt"/>
              <a:sym typeface="+mn-ea"/>
            </a:endParaRPr>
          </a:p>
          <a:p>
            <a:r>
              <a:rPr i="1" dirty="0" smtClean="0">
                <a:latin typeface="+mn-lt"/>
                <a:sym typeface="+mn-ea"/>
              </a:rPr>
              <a:t>select * from temp_test_x0 where rowid = 'AAI6/RAAEAAPK0jAAA';</a:t>
            </a:r>
            <a:endParaRPr i="1" dirty="0" smtClean="0">
              <a:latin typeface="+mn-lt"/>
              <a:sym typeface="+mn-ea"/>
            </a:endParaRPr>
          </a:p>
          <a:p>
            <a:endParaRPr i="1" dirty="0" smtClean="0">
              <a:latin typeface="+mn-lt"/>
              <a:sym typeface="+mn-ea"/>
            </a:endParaRPr>
          </a:p>
          <a:p>
            <a:r>
              <a:rPr i="1" dirty="0" smtClean="0">
                <a:latin typeface="+mn-lt"/>
                <a:sym typeface="+mn-ea"/>
              </a:rPr>
              <a:t>-- 7.2 无索引方式下，全表扫描</a:t>
            </a:r>
            <a:endParaRPr i="1" dirty="0" smtClean="0">
              <a:latin typeface="+mn-lt"/>
              <a:sym typeface="+mn-ea"/>
            </a:endParaRPr>
          </a:p>
          <a:p>
            <a:r>
              <a:rPr i="1" dirty="0" smtClean="0">
                <a:latin typeface="+mn-lt"/>
                <a:sym typeface="+mn-ea"/>
              </a:rPr>
              <a:t>set autotrace traceonly;</a:t>
            </a:r>
            <a:endParaRPr i="1" dirty="0" smtClean="0">
              <a:latin typeface="+mn-lt"/>
              <a:sym typeface="+mn-ea"/>
            </a:endParaRPr>
          </a:p>
          <a:p>
            <a:r>
              <a:rPr i="1" dirty="0" smtClean="0">
                <a:latin typeface="+mn-lt"/>
                <a:sym typeface="+mn-ea"/>
              </a:rPr>
              <a:t>select * from temp_test_x0 where id = 27031;</a:t>
            </a:r>
            <a:endParaRPr i="1" dirty="0" smtClean="0">
              <a:latin typeface="+mn-lt"/>
              <a:sym typeface="+mn-ea"/>
            </a:endParaRPr>
          </a:p>
          <a:p>
            <a:endParaRPr i="1" dirty="0" smtClean="0">
              <a:latin typeface="+mn-lt"/>
              <a:sym typeface="+mn-ea"/>
            </a:endParaRPr>
          </a:p>
          <a:p>
            <a:r>
              <a:rPr i="1" dirty="0" smtClean="0">
                <a:latin typeface="+mn-lt"/>
                <a:sym typeface="+mn-ea"/>
              </a:rPr>
              <a:t>-- 7.3 唯一索引执行计划查看与性能跟踪</a:t>
            </a:r>
            <a:endParaRPr i="1" dirty="0" smtClean="0">
              <a:latin typeface="+mn-lt"/>
              <a:sym typeface="+mn-ea"/>
            </a:endParaRPr>
          </a:p>
          <a:p>
            <a:r>
              <a:rPr i="1" dirty="0" smtClean="0">
                <a:latin typeface="+mn-lt"/>
                <a:sym typeface="+mn-ea"/>
              </a:rPr>
              <a:t>create unique index idx_temp_test_x0 on temp_test_x0(id);</a:t>
            </a:r>
            <a:endParaRPr i="1" dirty="0" smtClean="0">
              <a:latin typeface="+mn-lt"/>
              <a:sym typeface="+mn-ea"/>
            </a:endParaRPr>
          </a:p>
          <a:p>
            <a:r>
              <a:rPr i="1" dirty="0" smtClean="0">
                <a:latin typeface="+mn-lt"/>
                <a:sym typeface="+mn-ea"/>
              </a:rPr>
              <a:t>set autotrace traceonly;</a:t>
            </a:r>
            <a:endParaRPr i="1" dirty="0" smtClean="0">
              <a:latin typeface="+mn-lt"/>
              <a:sym typeface="+mn-ea"/>
            </a:endParaRPr>
          </a:p>
          <a:p>
            <a:r>
              <a:rPr i="1" dirty="0" smtClean="0">
                <a:latin typeface="+mn-lt"/>
                <a:sym typeface="+mn-ea"/>
              </a:rPr>
              <a:t>select * from temp_test_x0 where id = 27031;</a:t>
            </a:r>
            <a:endParaRPr i="1" dirty="0" smtClean="0">
              <a:latin typeface="+mn-lt"/>
              <a:sym typeface="+mn-ea"/>
            </a:endParaRPr>
          </a:p>
          <a:p>
            <a:endParaRPr i="1" dirty="0" smtClean="0">
              <a:latin typeface="+mn-lt"/>
              <a:sym typeface="+mn-ea"/>
            </a:endParaRPr>
          </a:p>
          <a:p>
            <a:r>
              <a:rPr i="1" dirty="0" smtClean="0">
                <a:latin typeface="+mn-lt"/>
                <a:sym typeface="+mn-ea"/>
              </a:rPr>
              <a:t>-- 7.4 普通索引执行计划查看与性能跟踪</a:t>
            </a:r>
            <a:endParaRPr i="1" dirty="0" smtClean="0">
              <a:latin typeface="+mn-lt"/>
              <a:sym typeface="+mn-ea"/>
            </a:endParaRPr>
          </a:p>
          <a:p>
            <a:r>
              <a:rPr i="1" dirty="0" smtClean="0">
                <a:latin typeface="+mn-lt"/>
                <a:sym typeface="+mn-ea"/>
              </a:rPr>
              <a:t>drop index idx_temp_test_x0;</a:t>
            </a:r>
            <a:endParaRPr i="1" dirty="0" smtClean="0">
              <a:latin typeface="+mn-lt"/>
              <a:sym typeface="+mn-ea"/>
            </a:endParaRPr>
          </a:p>
          <a:p>
            <a:r>
              <a:rPr i="1" dirty="0" smtClean="0">
                <a:latin typeface="+mn-lt"/>
                <a:sym typeface="+mn-ea"/>
              </a:rPr>
              <a:t>create index idx_temp_test_x0 on temp_test_x0(id);</a:t>
            </a:r>
            <a:endParaRPr i="1" dirty="0" smtClean="0">
              <a:latin typeface="+mn-lt"/>
              <a:sym typeface="+mn-ea"/>
            </a:endParaRPr>
          </a:p>
          <a:p>
            <a:r>
              <a:rPr i="1" dirty="0" smtClean="0">
                <a:latin typeface="+mn-lt"/>
                <a:sym typeface="+mn-ea"/>
              </a:rPr>
              <a:t>set autotrace traceonly;</a:t>
            </a:r>
            <a:endParaRPr i="1" dirty="0" smtClean="0">
              <a:latin typeface="+mn-lt"/>
              <a:sym typeface="+mn-ea"/>
            </a:endParaRPr>
          </a:p>
          <a:p>
            <a:r>
              <a:rPr i="1" dirty="0" smtClean="0">
                <a:latin typeface="+mn-lt"/>
                <a:sym typeface="+mn-ea"/>
              </a:rPr>
              <a:t>select * from temp_test_x0 where id = 27031;</a:t>
            </a:r>
            <a:endParaRPr i="1" dirty="0" smtClean="0">
              <a:latin typeface="+mn-lt"/>
              <a:sym typeface="+mn-ea"/>
            </a:endParaRPr>
          </a:p>
          <a:p>
            <a:endParaRPr i="1" dirty="0" smtClean="0">
              <a:latin typeface="+mn-lt"/>
              <a:sym typeface="+mn-ea"/>
            </a:endParaRPr>
          </a:p>
        </p:txBody>
      </p:sp>
      <p:sp>
        <p:nvSpPr>
          <p:cNvPr id="4" name="灯片编号占位符 3"/>
          <p:cNvSpPr>
            <a:spLocks noGrp="1"/>
          </p:cNvSpPr>
          <p:nvPr>
            <p:ph type="sldNum" sz="quarter" idx="10"/>
          </p:nvPr>
        </p:nvSpPr>
        <p:spPr/>
        <p:txBody>
          <a:bodyPr/>
          <a:lstStyle/>
          <a:p>
            <a:fld id="{A9A0EA98-5831-4853-B862-C702E6EB345C}" type="slidenum">
              <a:rPr lang="en-US" smtClean="0"/>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8113" y="766763"/>
            <a:ext cx="6823075" cy="3838575"/>
          </a:xfrm>
        </p:spPr>
      </p:sp>
      <p:sp>
        <p:nvSpPr>
          <p:cNvPr id="3" name="备注占位符 2"/>
          <p:cNvSpPr>
            <a:spLocks noGrp="1"/>
          </p:cNvSpPr>
          <p:nvPr>
            <p:ph type="body" idx="1"/>
          </p:nvPr>
        </p:nvSpPr>
        <p:spPr/>
        <p:txBody>
          <a:bodyPr/>
          <a:lstStyle/>
          <a:p>
            <a:r>
              <a:rPr i="1" dirty="0" smtClean="0">
                <a:latin typeface="+mn-lt"/>
                <a:sym typeface="+mn-ea"/>
              </a:rPr>
              <a:t>-- 测试案例：</a:t>
            </a:r>
            <a:endParaRPr i="1" dirty="0" smtClean="0">
              <a:latin typeface="+mn-lt"/>
              <a:sym typeface="+mn-ea"/>
            </a:endParaRPr>
          </a:p>
          <a:p>
            <a:r>
              <a:rPr i="1" dirty="0" smtClean="0">
                <a:latin typeface="+mn-lt"/>
                <a:sym typeface="+mn-ea"/>
              </a:rPr>
              <a:t>-- 0. 建立test用户并登陆</a:t>
            </a:r>
            <a:endParaRPr i="1" dirty="0" smtClean="0">
              <a:latin typeface="+mn-lt"/>
              <a:sym typeface="+mn-ea"/>
            </a:endParaRPr>
          </a:p>
          <a:p>
            <a:r>
              <a:rPr i="1" dirty="0" smtClean="0">
                <a:latin typeface="+mn-lt"/>
                <a:sym typeface="+mn-ea"/>
              </a:rPr>
              <a:t>-- 0.1 DBA 操作建立角色，用于性能跟踪</a:t>
            </a:r>
            <a:endParaRPr i="1" dirty="0" smtClean="0">
              <a:latin typeface="+mn-lt"/>
              <a:sym typeface="+mn-ea"/>
            </a:endParaRPr>
          </a:p>
          <a:p>
            <a:r>
              <a:rPr i="1" dirty="0" smtClean="0">
                <a:latin typeface="+mn-lt"/>
                <a:sym typeface="+mn-ea"/>
              </a:rPr>
              <a:t>@?/sqlplus/admin/plustrce.sql</a:t>
            </a:r>
            <a:endParaRPr i="1" dirty="0" smtClean="0">
              <a:latin typeface="+mn-lt"/>
              <a:sym typeface="+mn-ea"/>
            </a:endParaRPr>
          </a:p>
          <a:p>
            <a:r>
              <a:rPr i="1" dirty="0" smtClean="0">
                <a:latin typeface="+mn-lt"/>
                <a:sym typeface="+mn-ea"/>
              </a:rPr>
              <a:t>grant select on v_$sesstat to plustrace;</a:t>
            </a:r>
            <a:endParaRPr i="1" dirty="0" smtClean="0">
              <a:latin typeface="+mn-lt"/>
              <a:sym typeface="+mn-ea"/>
            </a:endParaRPr>
          </a:p>
          <a:p>
            <a:r>
              <a:rPr i="1" dirty="0" smtClean="0">
                <a:latin typeface="+mn-lt"/>
                <a:sym typeface="+mn-ea"/>
              </a:rPr>
              <a:t>grant select on v_$statname to plustrace;</a:t>
            </a:r>
            <a:endParaRPr i="1" dirty="0" smtClean="0">
              <a:latin typeface="+mn-lt"/>
              <a:sym typeface="+mn-ea"/>
            </a:endParaRPr>
          </a:p>
          <a:p>
            <a:r>
              <a:rPr i="1" dirty="0" smtClean="0">
                <a:latin typeface="+mn-lt"/>
                <a:sym typeface="+mn-ea"/>
              </a:rPr>
              <a:t>grant select on v_$mystat to plustrace;</a:t>
            </a:r>
            <a:endParaRPr i="1" dirty="0" smtClean="0">
              <a:latin typeface="+mn-lt"/>
              <a:sym typeface="+mn-ea"/>
            </a:endParaRPr>
          </a:p>
          <a:p>
            <a:endParaRPr i="1" dirty="0" smtClean="0">
              <a:latin typeface="+mn-lt"/>
              <a:sym typeface="+mn-ea"/>
            </a:endParaRPr>
          </a:p>
          <a:p>
            <a:r>
              <a:rPr i="1" dirty="0" smtClean="0">
                <a:latin typeface="+mn-lt"/>
                <a:sym typeface="+mn-ea"/>
              </a:rPr>
              <a:t>-- 0.2 创建测试用户并授权</a:t>
            </a:r>
            <a:endParaRPr i="1" dirty="0" smtClean="0">
              <a:latin typeface="+mn-lt"/>
              <a:sym typeface="+mn-ea"/>
            </a:endParaRPr>
          </a:p>
          <a:p>
            <a:r>
              <a:rPr i="1" dirty="0" smtClean="0">
                <a:latin typeface="+mn-lt"/>
                <a:sym typeface="+mn-ea"/>
              </a:rPr>
              <a:t>create user test identified by test1234 default tablespace users;</a:t>
            </a:r>
            <a:endParaRPr i="1" dirty="0" smtClean="0">
              <a:latin typeface="+mn-lt"/>
              <a:sym typeface="+mn-ea"/>
            </a:endParaRPr>
          </a:p>
          <a:p>
            <a:r>
              <a:rPr i="1" dirty="0" smtClean="0">
                <a:latin typeface="+mn-lt"/>
                <a:sym typeface="+mn-ea"/>
              </a:rPr>
              <a:t>grant connect,PLUSTRACE,resource to test;</a:t>
            </a:r>
            <a:endParaRPr i="1" dirty="0" smtClean="0">
              <a:latin typeface="+mn-lt"/>
              <a:sym typeface="+mn-ea"/>
            </a:endParaRPr>
          </a:p>
          <a:p>
            <a:r>
              <a:rPr i="1" dirty="0" smtClean="0">
                <a:latin typeface="+mn-lt"/>
                <a:sym typeface="+mn-ea"/>
              </a:rPr>
              <a:t>grant select on v_$sesstat to test;</a:t>
            </a:r>
            <a:endParaRPr i="1" dirty="0" smtClean="0">
              <a:latin typeface="+mn-lt"/>
              <a:sym typeface="+mn-ea"/>
            </a:endParaRPr>
          </a:p>
          <a:p>
            <a:r>
              <a:rPr i="1" dirty="0" smtClean="0">
                <a:latin typeface="+mn-lt"/>
                <a:sym typeface="+mn-ea"/>
              </a:rPr>
              <a:t>grant select on v_$statname to test;</a:t>
            </a:r>
            <a:endParaRPr i="1" dirty="0" smtClean="0">
              <a:latin typeface="+mn-lt"/>
              <a:sym typeface="+mn-ea"/>
            </a:endParaRPr>
          </a:p>
          <a:p>
            <a:r>
              <a:rPr i="1" dirty="0" smtClean="0">
                <a:latin typeface="+mn-lt"/>
                <a:sym typeface="+mn-ea"/>
              </a:rPr>
              <a:t>grant select on v_$mystat to test;</a:t>
            </a:r>
            <a:endParaRPr i="1" dirty="0" smtClean="0">
              <a:latin typeface="+mn-lt"/>
              <a:sym typeface="+mn-ea"/>
            </a:endParaRPr>
          </a:p>
          <a:p>
            <a:endParaRPr i="1" dirty="0" smtClean="0">
              <a:latin typeface="+mn-lt"/>
              <a:sym typeface="+mn-ea"/>
            </a:endParaRPr>
          </a:p>
          <a:p>
            <a:endParaRPr i="1" dirty="0" smtClean="0">
              <a:latin typeface="+mn-lt"/>
              <a:sym typeface="+mn-ea"/>
            </a:endParaRPr>
          </a:p>
          <a:p>
            <a:r>
              <a:rPr i="1" dirty="0" smtClean="0">
                <a:latin typeface="+mn-lt"/>
                <a:sym typeface="+mn-ea"/>
              </a:rPr>
              <a:t>-- 1. 建立10张测试表</a:t>
            </a:r>
            <a:endParaRPr i="1" dirty="0" smtClean="0">
              <a:latin typeface="+mn-lt"/>
              <a:sym typeface="+mn-ea"/>
            </a:endParaRPr>
          </a:p>
          <a:p>
            <a:r>
              <a:rPr i="1" dirty="0" smtClean="0">
                <a:latin typeface="+mn-lt"/>
                <a:sym typeface="+mn-ea"/>
              </a:rPr>
              <a:t>sqlplus test/test1234@10.82.233.16/orcl</a:t>
            </a:r>
            <a:endParaRPr i="1" dirty="0" smtClean="0">
              <a:latin typeface="+mn-lt"/>
              <a:sym typeface="+mn-ea"/>
            </a:endParaRPr>
          </a:p>
          <a:p>
            <a:endParaRPr i="1" dirty="0" smtClean="0">
              <a:latin typeface="+mn-lt"/>
              <a:sym typeface="+mn-ea"/>
            </a:endParaRPr>
          </a:p>
          <a:p>
            <a:r>
              <a:rPr i="1" dirty="0" smtClean="0">
                <a:latin typeface="+mn-lt"/>
                <a:sym typeface="+mn-ea"/>
              </a:rPr>
              <a:t>begin</a:t>
            </a:r>
            <a:endParaRPr i="1" dirty="0" smtClean="0">
              <a:latin typeface="+mn-lt"/>
              <a:sym typeface="+mn-ea"/>
            </a:endParaRPr>
          </a:p>
          <a:p>
            <a:r>
              <a:rPr i="1" dirty="0" smtClean="0">
                <a:latin typeface="+mn-lt"/>
                <a:sym typeface="+mn-ea"/>
              </a:rPr>
              <a:t>for item in(select table_name from user_tables where table_name like 'TEMP_TEST%') loop</a:t>
            </a:r>
            <a:endParaRPr i="1" dirty="0" smtClean="0">
              <a:latin typeface="+mn-lt"/>
              <a:sym typeface="+mn-ea"/>
            </a:endParaRPr>
          </a:p>
          <a:p>
            <a:r>
              <a:rPr i="1" dirty="0" smtClean="0">
                <a:latin typeface="+mn-lt"/>
                <a:sym typeface="+mn-ea"/>
              </a:rPr>
              <a:t>  execute immediate 'drop table '||item.table_name;</a:t>
            </a:r>
            <a:endParaRPr i="1" dirty="0" smtClean="0">
              <a:latin typeface="+mn-lt"/>
              <a:sym typeface="+mn-ea"/>
            </a:endParaRPr>
          </a:p>
          <a:p>
            <a:r>
              <a:rPr i="1" dirty="0" smtClean="0">
                <a:latin typeface="+mn-lt"/>
                <a:sym typeface="+mn-ea"/>
              </a:rPr>
              <a:t>end loop;</a:t>
            </a:r>
            <a:endParaRPr i="1" dirty="0" smtClean="0">
              <a:latin typeface="+mn-lt"/>
              <a:sym typeface="+mn-ea"/>
            </a:endParaRPr>
          </a:p>
          <a:p>
            <a:r>
              <a:rPr i="1" dirty="0" smtClean="0">
                <a:latin typeface="+mn-lt"/>
                <a:sym typeface="+mn-ea"/>
              </a:rPr>
              <a:t>end;</a:t>
            </a:r>
            <a:endParaRPr i="1" dirty="0" smtClean="0">
              <a:latin typeface="+mn-lt"/>
              <a:sym typeface="+mn-ea"/>
            </a:endParaRPr>
          </a:p>
          <a:p>
            <a:r>
              <a:rPr i="1" dirty="0" smtClean="0">
                <a:latin typeface="+mn-lt"/>
                <a:sym typeface="+mn-ea"/>
              </a:rPr>
              <a:t>/</a:t>
            </a:r>
            <a:endParaRPr i="1" dirty="0" smtClean="0">
              <a:latin typeface="+mn-lt"/>
              <a:sym typeface="+mn-ea"/>
            </a:endParaRPr>
          </a:p>
          <a:p>
            <a:r>
              <a:rPr i="1" dirty="0" smtClean="0">
                <a:latin typeface="+mn-lt"/>
                <a:sym typeface="+mn-ea"/>
              </a:rPr>
              <a:t>create table temp_test0 nologging as </a:t>
            </a:r>
            <a:endParaRPr i="1" dirty="0" smtClean="0">
              <a:latin typeface="+mn-lt"/>
              <a:sym typeface="+mn-ea"/>
            </a:endParaRPr>
          </a:p>
          <a:p>
            <a:r>
              <a:rPr i="1" dirty="0" smtClean="0">
                <a:latin typeface="+mn-lt"/>
                <a:sym typeface="+mn-ea"/>
              </a:rPr>
              <a:t> select cast(trunc(dbms_random.value()*100000) as int) as id, rpad(trunc(dbms_random.value()*100000),1000,'a') as name from dual connect by level &lt;=100000;</a:t>
            </a:r>
            <a:endParaRPr i="1" dirty="0" smtClean="0">
              <a:latin typeface="+mn-lt"/>
              <a:sym typeface="+mn-ea"/>
            </a:endParaRPr>
          </a:p>
          <a:p>
            <a:r>
              <a:rPr i="1" dirty="0" smtClean="0">
                <a:latin typeface="+mn-lt"/>
                <a:sym typeface="+mn-ea"/>
              </a:rPr>
              <a:t>create table temp_test1 nologging as </a:t>
            </a:r>
            <a:endParaRPr i="1" dirty="0" smtClean="0">
              <a:latin typeface="+mn-lt"/>
              <a:sym typeface="+mn-ea"/>
            </a:endParaRPr>
          </a:p>
          <a:p>
            <a:r>
              <a:rPr i="1" dirty="0" smtClean="0">
                <a:latin typeface="+mn-lt"/>
                <a:sym typeface="+mn-ea"/>
              </a:rPr>
              <a:t> select cast(trunc(dbms_random.value()*100000) as int) as id, rpad(trunc(dbms_random.value()*100000),1000,'a') as name from dual connect by level &lt;=100000;</a:t>
            </a:r>
            <a:endParaRPr i="1" dirty="0" smtClean="0">
              <a:latin typeface="+mn-lt"/>
              <a:sym typeface="+mn-ea"/>
            </a:endParaRPr>
          </a:p>
          <a:p>
            <a:r>
              <a:rPr i="1" dirty="0" smtClean="0">
                <a:latin typeface="+mn-lt"/>
                <a:sym typeface="+mn-ea"/>
              </a:rPr>
              <a:t>create table temp_test2 nologging as </a:t>
            </a:r>
            <a:endParaRPr i="1" dirty="0" smtClean="0">
              <a:latin typeface="+mn-lt"/>
              <a:sym typeface="+mn-ea"/>
            </a:endParaRPr>
          </a:p>
          <a:p>
            <a:r>
              <a:rPr i="1" dirty="0" smtClean="0">
                <a:latin typeface="+mn-lt"/>
                <a:sym typeface="+mn-ea"/>
              </a:rPr>
              <a:t> select cast(trunc(dbms_random.value()*100000) as int) as id, rpad(trunc(dbms_random.value()*100000),1000,'a') as name from dual connect by level &lt;=100000;</a:t>
            </a:r>
            <a:endParaRPr i="1" dirty="0" smtClean="0">
              <a:latin typeface="+mn-lt"/>
              <a:sym typeface="+mn-ea"/>
            </a:endParaRPr>
          </a:p>
          <a:p>
            <a:r>
              <a:rPr i="1" dirty="0" smtClean="0">
                <a:latin typeface="+mn-lt"/>
                <a:sym typeface="+mn-ea"/>
              </a:rPr>
              <a:t>create table temp_test3 nologging as </a:t>
            </a:r>
            <a:endParaRPr i="1" dirty="0" smtClean="0">
              <a:latin typeface="+mn-lt"/>
              <a:sym typeface="+mn-ea"/>
            </a:endParaRPr>
          </a:p>
          <a:p>
            <a:r>
              <a:rPr i="1" dirty="0" smtClean="0">
                <a:latin typeface="+mn-lt"/>
                <a:sym typeface="+mn-ea"/>
              </a:rPr>
              <a:t> select cast(trunc(dbms_random.value()*100000) as int) as id, rpad(trunc(dbms_random.value()*100000),1000,'a') as name from dual connect by level &lt;=100000;</a:t>
            </a:r>
            <a:endParaRPr i="1" dirty="0" smtClean="0">
              <a:latin typeface="+mn-lt"/>
              <a:sym typeface="+mn-ea"/>
            </a:endParaRPr>
          </a:p>
          <a:p>
            <a:r>
              <a:rPr i="1" dirty="0" smtClean="0">
                <a:latin typeface="+mn-lt"/>
                <a:sym typeface="+mn-ea"/>
              </a:rPr>
              <a:t>create table temp_test4 nologging as </a:t>
            </a:r>
            <a:endParaRPr i="1" dirty="0" smtClean="0">
              <a:latin typeface="+mn-lt"/>
              <a:sym typeface="+mn-ea"/>
            </a:endParaRPr>
          </a:p>
          <a:p>
            <a:r>
              <a:rPr i="1" dirty="0" smtClean="0">
                <a:latin typeface="+mn-lt"/>
                <a:sym typeface="+mn-ea"/>
              </a:rPr>
              <a:t> select cast(trunc(dbms_random.value()*100000) as int) as id, rpad(trunc(dbms_random.value()*100000),1000,'a') as name from dual connect by level &lt;=100000;</a:t>
            </a:r>
            <a:endParaRPr i="1" dirty="0" smtClean="0">
              <a:latin typeface="+mn-lt"/>
              <a:sym typeface="+mn-ea"/>
            </a:endParaRPr>
          </a:p>
          <a:p>
            <a:r>
              <a:rPr i="1" dirty="0" smtClean="0">
                <a:latin typeface="+mn-lt"/>
                <a:sym typeface="+mn-ea"/>
              </a:rPr>
              <a:t>create table temp_test5 nologging as </a:t>
            </a:r>
            <a:endParaRPr i="1" dirty="0" smtClean="0">
              <a:latin typeface="+mn-lt"/>
              <a:sym typeface="+mn-ea"/>
            </a:endParaRPr>
          </a:p>
          <a:p>
            <a:r>
              <a:rPr i="1" dirty="0" smtClean="0">
                <a:latin typeface="+mn-lt"/>
                <a:sym typeface="+mn-ea"/>
              </a:rPr>
              <a:t> select cast(trunc(dbms_random.value()*100000) as int) as id, rpad(trunc(dbms_random.value()*100000),1000,'a') as name from dual connect by level &lt;=100000;</a:t>
            </a:r>
            <a:endParaRPr i="1" dirty="0" smtClean="0">
              <a:latin typeface="+mn-lt"/>
              <a:sym typeface="+mn-ea"/>
            </a:endParaRPr>
          </a:p>
          <a:p>
            <a:r>
              <a:rPr i="1" dirty="0" smtClean="0">
                <a:latin typeface="+mn-lt"/>
                <a:sym typeface="+mn-ea"/>
              </a:rPr>
              <a:t>create table temp_test6 nologging as </a:t>
            </a:r>
            <a:endParaRPr i="1" dirty="0" smtClean="0">
              <a:latin typeface="+mn-lt"/>
              <a:sym typeface="+mn-ea"/>
            </a:endParaRPr>
          </a:p>
          <a:p>
            <a:r>
              <a:rPr i="1" dirty="0" smtClean="0">
                <a:latin typeface="+mn-lt"/>
                <a:sym typeface="+mn-ea"/>
              </a:rPr>
              <a:t> select cast(trunc(dbms_random.value()*100000) as int) as id, rpad(trunc(dbms_random.value()*100000),1000,'a') as name from dual connect by level &lt;=100000;</a:t>
            </a:r>
            <a:endParaRPr i="1" dirty="0" smtClean="0">
              <a:latin typeface="+mn-lt"/>
              <a:sym typeface="+mn-ea"/>
            </a:endParaRPr>
          </a:p>
          <a:p>
            <a:r>
              <a:rPr i="1" dirty="0" smtClean="0">
                <a:latin typeface="+mn-lt"/>
                <a:sym typeface="+mn-ea"/>
              </a:rPr>
              <a:t>create table temp_test7 nologging as </a:t>
            </a:r>
            <a:endParaRPr i="1" dirty="0" smtClean="0">
              <a:latin typeface="+mn-lt"/>
              <a:sym typeface="+mn-ea"/>
            </a:endParaRPr>
          </a:p>
          <a:p>
            <a:r>
              <a:rPr i="1" dirty="0" smtClean="0">
                <a:latin typeface="+mn-lt"/>
                <a:sym typeface="+mn-ea"/>
              </a:rPr>
              <a:t> select cast(trunc(dbms_random.value()*100000) as int) as id, rpad(trunc(dbms_random.value()*100000),1000,'a') as name from dual connect by level &lt;=100000;</a:t>
            </a:r>
            <a:endParaRPr i="1" dirty="0" smtClean="0">
              <a:latin typeface="+mn-lt"/>
              <a:sym typeface="+mn-ea"/>
            </a:endParaRPr>
          </a:p>
          <a:p>
            <a:r>
              <a:rPr i="1" dirty="0" smtClean="0">
                <a:latin typeface="+mn-lt"/>
                <a:sym typeface="+mn-ea"/>
              </a:rPr>
              <a:t>create table temp_test8 nologging as </a:t>
            </a:r>
            <a:endParaRPr i="1" dirty="0" smtClean="0">
              <a:latin typeface="+mn-lt"/>
              <a:sym typeface="+mn-ea"/>
            </a:endParaRPr>
          </a:p>
          <a:p>
            <a:r>
              <a:rPr i="1" dirty="0" smtClean="0">
                <a:latin typeface="+mn-lt"/>
                <a:sym typeface="+mn-ea"/>
              </a:rPr>
              <a:t> select cast(trunc(dbms_random.value()*100000) as int) as id, rpad(trunc(dbms_random.value()*100000),1000,'a') as name from dual connect by level &lt;=100000;</a:t>
            </a:r>
            <a:endParaRPr i="1" dirty="0" smtClean="0">
              <a:latin typeface="+mn-lt"/>
              <a:sym typeface="+mn-ea"/>
            </a:endParaRPr>
          </a:p>
          <a:p>
            <a:r>
              <a:rPr i="1" dirty="0" smtClean="0">
                <a:latin typeface="+mn-lt"/>
                <a:sym typeface="+mn-ea"/>
              </a:rPr>
              <a:t>create table temp_test9 nologging as </a:t>
            </a:r>
            <a:endParaRPr i="1" dirty="0" smtClean="0">
              <a:latin typeface="+mn-lt"/>
              <a:sym typeface="+mn-ea"/>
            </a:endParaRPr>
          </a:p>
          <a:p>
            <a:r>
              <a:rPr i="1" dirty="0" smtClean="0">
                <a:latin typeface="+mn-lt"/>
                <a:sym typeface="+mn-ea"/>
              </a:rPr>
              <a:t> select cast(trunc(dbms_random.value()*100000) as int) as id, rpad(trunc(dbms_random.value()*100000),1000,'a') as name from dual connect by level &lt;=100000;</a:t>
            </a:r>
            <a:endParaRPr i="1" dirty="0" smtClean="0">
              <a:latin typeface="+mn-lt"/>
              <a:sym typeface="+mn-ea"/>
            </a:endParaRPr>
          </a:p>
          <a:p>
            <a:endParaRPr i="1" dirty="0" smtClean="0">
              <a:latin typeface="+mn-lt"/>
              <a:sym typeface="+mn-ea"/>
            </a:endParaRPr>
          </a:p>
          <a:p>
            <a:r>
              <a:rPr i="1" dirty="0" smtClean="0">
                <a:latin typeface="+mn-lt"/>
                <a:sym typeface="+mn-ea"/>
              </a:rPr>
              <a:t>-- 2. 删除重复ID数据，让ID在每张表中都是唯一的 </a:t>
            </a:r>
            <a:endParaRPr i="1" dirty="0" smtClean="0">
              <a:latin typeface="+mn-lt"/>
              <a:sym typeface="+mn-ea"/>
            </a:endParaRPr>
          </a:p>
          <a:p>
            <a:r>
              <a:rPr i="1" dirty="0" smtClean="0">
                <a:latin typeface="+mn-lt"/>
                <a:sym typeface="+mn-ea"/>
              </a:rPr>
              <a:t>delete  temp_test0 where rowid in(select prowid from (select rowid as prowid,row_number() over(partition by id order by rowid) as znxh from temp_test0) where znxh&gt;1);</a:t>
            </a:r>
            <a:endParaRPr i="1" dirty="0" smtClean="0">
              <a:latin typeface="+mn-lt"/>
              <a:sym typeface="+mn-ea"/>
            </a:endParaRPr>
          </a:p>
          <a:p>
            <a:r>
              <a:rPr i="1" dirty="0" smtClean="0">
                <a:latin typeface="+mn-lt"/>
                <a:sym typeface="+mn-ea"/>
              </a:rPr>
              <a:t>delete  temp_test1 where rowid in(select prowid from (select rowid as prowid,row_number() over(partition by id order by rowid) as znxh from temp_test1) where znxh&gt;1);</a:t>
            </a:r>
            <a:endParaRPr i="1" dirty="0" smtClean="0">
              <a:latin typeface="+mn-lt"/>
              <a:sym typeface="+mn-ea"/>
            </a:endParaRPr>
          </a:p>
          <a:p>
            <a:r>
              <a:rPr i="1" dirty="0" smtClean="0">
                <a:latin typeface="+mn-lt"/>
                <a:sym typeface="+mn-ea"/>
              </a:rPr>
              <a:t>delete  temp_test2 where rowid in(select prowid from (select rowid as prowid,row_number() over(partition by id order by rowid) as znxh from temp_test2) where znxh&gt;1);</a:t>
            </a:r>
            <a:endParaRPr i="1" dirty="0" smtClean="0">
              <a:latin typeface="+mn-lt"/>
              <a:sym typeface="+mn-ea"/>
            </a:endParaRPr>
          </a:p>
          <a:p>
            <a:r>
              <a:rPr i="1" dirty="0" smtClean="0">
                <a:latin typeface="+mn-lt"/>
                <a:sym typeface="+mn-ea"/>
              </a:rPr>
              <a:t>delete  temp_test3 where rowid in(select prowid from (select rowid as prowid,row_number() over(partition by id order by rowid) as znxh from temp_test3) where znxh&gt;1);</a:t>
            </a:r>
            <a:endParaRPr i="1" dirty="0" smtClean="0">
              <a:latin typeface="+mn-lt"/>
              <a:sym typeface="+mn-ea"/>
            </a:endParaRPr>
          </a:p>
          <a:p>
            <a:r>
              <a:rPr i="1" dirty="0" smtClean="0">
                <a:latin typeface="+mn-lt"/>
                <a:sym typeface="+mn-ea"/>
              </a:rPr>
              <a:t>delete  temp_test4 where rowid in(select prowid from (select rowid as prowid,row_number() over(partition by id order by rowid) as znxh from temp_test4) where znxh&gt;1);</a:t>
            </a:r>
            <a:endParaRPr i="1" dirty="0" smtClean="0">
              <a:latin typeface="+mn-lt"/>
              <a:sym typeface="+mn-ea"/>
            </a:endParaRPr>
          </a:p>
          <a:p>
            <a:r>
              <a:rPr i="1" dirty="0" smtClean="0">
                <a:latin typeface="+mn-lt"/>
                <a:sym typeface="+mn-ea"/>
              </a:rPr>
              <a:t>delete  temp_test5 where rowid in(select prowid from (select rowid as prowid,row_number() over(partition by id order by rowid) as znxh from temp_test5) where znxh&gt;1);</a:t>
            </a:r>
            <a:endParaRPr i="1" dirty="0" smtClean="0">
              <a:latin typeface="+mn-lt"/>
              <a:sym typeface="+mn-ea"/>
            </a:endParaRPr>
          </a:p>
          <a:p>
            <a:r>
              <a:rPr i="1" dirty="0" smtClean="0">
                <a:latin typeface="+mn-lt"/>
                <a:sym typeface="+mn-ea"/>
              </a:rPr>
              <a:t>delete  temp_test6 where rowid in(select prowid from (select rowid as prowid,row_number() over(partition by id order by rowid) as znxh from temp_test6) where znxh&gt;1);</a:t>
            </a:r>
            <a:endParaRPr i="1" dirty="0" smtClean="0">
              <a:latin typeface="+mn-lt"/>
              <a:sym typeface="+mn-ea"/>
            </a:endParaRPr>
          </a:p>
          <a:p>
            <a:r>
              <a:rPr i="1" dirty="0" smtClean="0">
                <a:latin typeface="+mn-lt"/>
                <a:sym typeface="+mn-ea"/>
              </a:rPr>
              <a:t>delete  temp_test7 where rowid in(select prowid from (select rowid as prowid,row_number() over(partition by id order by rowid) as znxh from temp_test7) where znxh&gt;1);</a:t>
            </a:r>
            <a:endParaRPr i="1" dirty="0" smtClean="0">
              <a:latin typeface="+mn-lt"/>
              <a:sym typeface="+mn-ea"/>
            </a:endParaRPr>
          </a:p>
          <a:p>
            <a:r>
              <a:rPr i="1" dirty="0" smtClean="0">
                <a:latin typeface="+mn-lt"/>
                <a:sym typeface="+mn-ea"/>
              </a:rPr>
              <a:t>delete  temp_test8 where rowid in(select prowid from (select rowid as prowid,row_number() over(partition by id order by rowid) as znxh from temp_test8) where znxh&gt;1);</a:t>
            </a:r>
            <a:endParaRPr i="1" dirty="0" smtClean="0">
              <a:latin typeface="+mn-lt"/>
              <a:sym typeface="+mn-ea"/>
            </a:endParaRPr>
          </a:p>
          <a:p>
            <a:r>
              <a:rPr i="1" dirty="0" smtClean="0">
                <a:latin typeface="+mn-lt"/>
                <a:sym typeface="+mn-ea"/>
              </a:rPr>
              <a:t>delete  temp_test9 where rowid in(select prowid from (select rowid as prowid,row_number() over(partition by id order by rowid) as znxh from temp_test9) where znxh&gt;1);</a:t>
            </a:r>
            <a:endParaRPr i="1" dirty="0" smtClean="0">
              <a:latin typeface="+mn-lt"/>
              <a:sym typeface="+mn-ea"/>
            </a:endParaRPr>
          </a:p>
          <a:p>
            <a:r>
              <a:rPr i="1" dirty="0" smtClean="0">
                <a:latin typeface="+mn-lt"/>
                <a:sym typeface="+mn-ea"/>
              </a:rPr>
              <a:t>commit;</a:t>
            </a:r>
            <a:endParaRPr i="1" dirty="0" smtClean="0">
              <a:latin typeface="+mn-lt"/>
              <a:sym typeface="+mn-ea"/>
            </a:endParaRPr>
          </a:p>
          <a:p>
            <a:endParaRPr i="1" dirty="0" smtClean="0">
              <a:latin typeface="+mn-lt"/>
              <a:sym typeface="+mn-ea"/>
            </a:endParaRPr>
          </a:p>
          <a:p>
            <a:r>
              <a:rPr i="1" dirty="0" smtClean="0">
                <a:latin typeface="+mn-lt"/>
                <a:sym typeface="+mn-ea"/>
              </a:rPr>
              <a:t>-- 3. 建立ID列的索引</a:t>
            </a:r>
            <a:endParaRPr i="1" dirty="0" smtClean="0">
              <a:latin typeface="+mn-lt"/>
              <a:sym typeface="+mn-ea"/>
            </a:endParaRPr>
          </a:p>
          <a:p>
            <a:r>
              <a:rPr i="1" dirty="0" smtClean="0">
                <a:latin typeface="+mn-lt"/>
                <a:sym typeface="+mn-ea"/>
              </a:rPr>
              <a:t>create index idx_temp_test0_id on temp_test0(id);</a:t>
            </a:r>
            <a:endParaRPr i="1" dirty="0" smtClean="0">
              <a:latin typeface="+mn-lt"/>
              <a:sym typeface="+mn-ea"/>
            </a:endParaRPr>
          </a:p>
          <a:p>
            <a:r>
              <a:rPr i="1" dirty="0" smtClean="0">
                <a:latin typeface="+mn-lt"/>
                <a:sym typeface="+mn-ea"/>
              </a:rPr>
              <a:t>create index idx_temp_test1_id on temp_test1(id);</a:t>
            </a:r>
            <a:endParaRPr i="1" dirty="0" smtClean="0">
              <a:latin typeface="+mn-lt"/>
              <a:sym typeface="+mn-ea"/>
            </a:endParaRPr>
          </a:p>
          <a:p>
            <a:r>
              <a:rPr i="1" dirty="0" smtClean="0">
                <a:latin typeface="+mn-lt"/>
                <a:sym typeface="+mn-ea"/>
              </a:rPr>
              <a:t>create index idx_temp_test2_id on temp_test2(id);</a:t>
            </a:r>
            <a:endParaRPr i="1" dirty="0" smtClean="0">
              <a:latin typeface="+mn-lt"/>
              <a:sym typeface="+mn-ea"/>
            </a:endParaRPr>
          </a:p>
          <a:p>
            <a:r>
              <a:rPr i="1" dirty="0" smtClean="0">
                <a:latin typeface="+mn-lt"/>
                <a:sym typeface="+mn-ea"/>
              </a:rPr>
              <a:t>create index idx_temp_test3_id on temp_test3(id);</a:t>
            </a:r>
            <a:endParaRPr i="1" dirty="0" smtClean="0">
              <a:latin typeface="+mn-lt"/>
              <a:sym typeface="+mn-ea"/>
            </a:endParaRPr>
          </a:p>
          <a:p>
            <a:r>
              <a:rPr i="1" dirty="0" smtClean="0">
                <a:latin typeface="+mn-lt"/>
                <a:sym typeface="+mn-ea"/>
              </a:rPr>
              <a:t>create index idx_temp_test4_id on temp_test4(id);</a:t>
            </a:r>
            <a:endParaRPr i="1" dirty="0" smtClean="0">
              <a:latin typeface="+mn-lt"/>
              <a:sym typeface="+mn-ea"/>
            </a:endParaRPr>
          </a:p>
          <a:p>
            <a:r>
              <a:rPr i="1" dirty="0" smtClean="0">
                <a:latin typeface="+mn-lt"/>
                <a:sym typeface="+mn-ea"/>
              </a:rPr>
              <a:t>create index idx_temp_test5_id on temp_test5(id);</a:t>
            </a:r>
            <a:endParaRPr i="1" dirty="0" smtClean="0">
              <a:latin typeface="+mn-lt"/>
              <a:sym typeface="+mn-ea"/>
            </a:endParaRPr>
          </a:p>
          <a:p>
            <a:r>
              <a:rPr i="1" dirty="0" smtClean="0">
                <a:latin typeface="+mn-lt"/>
                <a:sym typeface="+mn-ea"/>
              </a:rPr>
              <a:t>create index idx_temp_test6_id on temp_test6(id);</a:t>
            </a:r>
            <a:endParaRPr i="1" dirty="0" smtClean="0">
              <a:latin typeface="+mn-lt"/>
              <a:sym typeface="+mn-ea"/>
            </a:endParaRPr>
          </a:p>
          <a:p>
            <a:r>
              <a:rPr i="1" dirty="0" smtClean="0">
                <a:latin typeface="+mn-lt"/>
                <a:sym typeface="+mn-ea"/>
              </a:rPr>
              <a:t>create index idx_temp_test7_id on temp_test7(id);</a:t>
            </a:r>
            <a:endParaRPr i="1" dirty="0" smtClean="0">
              <a:latin typeface="+mn-lt"/>
              <a:sym typeface="+mn-ea"/>
            </a:endParaRPr>
          </a:p>
          <a:p>
            <a:r>
              <a:rPr i="1" dirty="0" smtClean="0">
                <a:latin typeface="+mn-lt"/>
                <a:sym typeface="+mn-ea"/>
              </a:rPr>
              <a:t>create index idx_temp_test8_id on temp_test8(id);</a:t>
            </a:r>
            <a:endParaRPr i="1" dirty="0" smtClean="0">
              <a:latin typeface="+mn-lt"/>
              <a:sym typeface="+mn-ea"/>
            </a:endParaRPr>
          </a:p>
          <a:p>
            <a:r>
              <a:rPr i="1" dirty="0" smtClean="0">
                <a:latin typeface="+mn-lt"/>
                <a:sym typeface="+mn-ea"/>
              </a:rPr>
              <a:t>create index idx_temp_test9_id on temp_test9(id);</a:t>
            </a:r>
            <a:endParaRPr i="1" dirty="0" smtClean="0">
              <a:latin typeface="+mn-lt"/>
              <a:sym typeface="+mn-ea"/>
            </a:endParaRPr>
          </a:p>
          <a:p>
            <a:endParaRPr i="1" dirty="0" smtClean="0">
              <a:latin typeface="+mn-lt"/>
              <a:sym typeface="+mn-ea"/>
            </a:endParaRPr>
          </a:p>
          <a:p>
            <a:r>
              <a:rPr i="1" dirty="0" smtClean="0">
                <a:latin typeface="+mn-lt"/>
                <a:sym typeface="+mn-ea"/>
              </a:rPr>
              <a:t>-- 4. 手工收集表的统计信息</a:t>
            </a:r>
            <a:endParaRPr i="1" dirty="0" smtClean="0">
              <a:latin typeface="+mn-lt"/>
              <a:sym typeface="+mn-ea"/>
            </a:endParaRPr>
          </a:p>
          <a:p>
            <a:r>
              <a:rPr i="1" dirty="0" smtClean="0">
                <a:latin typeface="+mn-lt"/>
                <a:sym typeface="+mn-ea"/>
              </a:rPr>
              <a:t>call dbms_stats.gather_table_stats(user,'temp_test0');</a:t>
            </a:r>
            <a:endParaRPr i="1" dirty="0" smtClean="0">
              <a:latin typeface="+mn-lt"/>
              <a:sym typeface="+mn-ea"/>
            </a:endParaRPr>
          </a:p>
          <a:p>
            <a:r>
              <a:rPr i="1" dirty="0" smtClean="0">
                <a:latin typeface="+mn-lt"/>
                <a:sym typeface="+mn-ea"/>
              </a:rPr>
              <a:t>call dbms_stats.gather_table_stats(user,'temp_test1');</a:t>
            </a:r>
            <a:endParaRPr i="1" dirty="0" smtClean="0">
              <a:latin typeface="+mn-lt"/>
              <a:sym typeface="+mn-ea"/>
            </a:endParaRPr>
          </a:p>
          <a:p>
            <a:r>
              <a:rPr i="1" dirty="0" smtClean="0">
                <a:latin typeface="+mn-lt"/>
                <a:sym typeface="+mn-ea"/>
              </a:rPr>
              <a:t>call dbms_stats.gather_table_stats(user,'temp_test2');</a:t>
            </a:r>
            <a:endParaRPr i="1" dirty="0" smtClean="0">
              <a:latin typeface="+mn-lt"/>
              <a:sym typeface="+mn-ea"/>
            </a:endParaRPr>
          </a:p>
          <a:p>
            <a:r>
              <a:rPr i="1" dirty="0" smtClean="0">
                <a:latin typeface="+mn-lt"/>
                <a:sym typeface="+mn-ea"/>
              </a:rPr>
              <a:t>call dbms_stats.gather_table_stats(user,'temp_test3');</a:t>
            </a:r>
            <a:endParaRPr i="1" dirty="0" smtClean="0">
              <a:latin typeface="+mn-lt"/>
              <a:sym typeface="+mn-ea"/>
            </a:endParaRPr>
          </a:p>
          <a:p>
            <a:r>
              <a:rPr i="1" dirty="0" smtClean="0">
                <a:latin typeface="+mn-lt"/>
                <a:sym typeface="+mn-ea"/>
              </a:rPr>
              <a:t>call dbms_stats.gather_table_stats(user,'temp_test4');</a:t>
            </a:r>
            <a:endParaRPr i="1" dirty="0" smtClean="0">
              <a:latin typeface="+mn-lt"/>
              <a:sym typeface="+mn-ea"/>
            </a:endParaRPr>
          </a:p>
          <a:p>
            <a:r>
              <a:rPr i="1" dirty="0" smtClean="0">
                <a:latin typeface="+mn-lt"/>
                <a:sym typeface="+mn-ea"/>
              </a:rPr>
              <a:t>call dbms_stats.gather_table_stats(user,'temp_test5');</a:t>
            </a:r>
            <a:endParaRPr i="1" dirty="0" smtClean="0">
              <a:latin typeface="+mn-lt"/>
              <a:sym typeface="+mn-ea"/>
            </a:endParaRPr>
          </a:p>
          <a:p>
            <a:r>
              <a:rPr i="1" dirty="0" smtClean="0">
                <a:latin typeface="+mn-lt"/>
                <a:sym typeface="+mn-ea"/>
              </a:rPr>
              <a:t>call dbms_stats.gather_table_stats(user,'temp_test6');</a:t>
            </a:r>
            <a:endParaRPr i="1" dirty="0" smtClean="0">
              <a:latin typeface="+mn-lt"/>
              <a:sym typeface="+mn-ea"/>
            </a:endParaRPr>
          </a:p>
          <a:p>
            <a:r>
              <a:rPr i="1" dirty="0" smtClean="0">
                <a:latin typeface="+mn-lt"/>
                <a:sym typeface="+mn-ea"/>
              </a:rPr>
              <a:t>call dbms_stats.gather_table_stats(user,'temp_test7');</a:t>
            </a:r>
            <a:endParaRPr i="1" dirty="0" smtClean="0">
              <a:latin typeface="+mn-lt"/>
              <a:sym typeface="+mn-ea"/>
            </a:endParaRPr>
          </a:p>
          <a:p>
            <a:r>
              <a:rPr i="1" dirty="0" smtClean="0">
                <a:latin typeface="+mn-lt"/>
                <a:sym typeface="+mn-ea"/>
              </a:rPr>
              <a:t>call dbms_stats.gather_table_stats(user,'temp_test8');</a:t>
            </a:r>
            <a:endParaRPr i="1" dirty="0" smtClean="0">
              <a:latin typeface="+mn-lt"/>
              <a:sym typeface="+mn-ea"/>
            </a:endParaRPr>
          </a:p>
          <a:p>
            <a:r>
              <a:rPr i="1" dirty="0" smtClean="0">
                <a:latin typeface="+mn-lt"/>
                <a:sym typeface="+mn-ea"/>
              </a:rPr>
              <a:t>call dbms_stats.gather_table_stats(user,'temp_test9');</a:t>
            </a:r>
            <a:endParaRPr i="1" dirty="0" smtClean="0">
              <a:latin typeface="+mn-lt"/>
              <a:sym typeface="+mn-ea"/>
            </a:endParaRPr>
          </a:p>
          <a:p>
            <a:endParaRPr i="1" dirty="0" smtClean="0">
              <a:latin typeface="+mn-lt"/>
              <a:sym typeface="+mn-ea"/>
            </a:endParaRPr>
          </a:p>
          <a:p>
            <a:r>
              <a:rPr i="1" dirty="0" smtClean="0">
                <a:latin typeface="+mn-lt"/>
                <a:sym typeface="+mn-ea"/>
              </a:rPr>
              <a:t>-- 5. 产生共有ID的所有记录   </a:t>
            </a:r>
            <a:endParaRPr i="1" dirty="0" smtClean="0">
              <a:latin typeface="+mn-lt"/>
              <a:sym typeface="+mn-ea"/>
            </a:endParaRPr>
          </a:p>
          <a:p>
            <a:r>
              <a:rPr i="1" dirty="0" smtClean="0">
                <a:latin typeface="+mn-lt"/>
                <a:sym typeface="+mn-ea"/>
              </a:rPr>
              <a:t>-- drop table temp_test_allid; </a:t>
            </a:r>
            <a:endParaRPr i="1" dirty="0" smtClean="0">
              <a:latin typeface="+mn-lt"/>
              <a:sym typeface="+mn-ea"/>
            </a:endParaRPr>
          </a:p>
          <a:p>
            <a:r>
              <a:rPr i="1" dirty="0" smtClean="0">
                <a:latin typeface="+mn-lt"/>
                <a:sym typeface="+mn-ea"/>
              </a:rPr>
              <a:t>create table temp_test_allid nologging as</a:t>
            </a:r>
            <a:endParaRPr i="1" dirty="0" smtClean="0">
              <a:latin typeface="+mn-lt"/>
              <a:sym typeface="+mn-ea"/>
            </a:endParaRPr>
          </a:p>
          <a:p>
            <a:r>
              <a:rPr i="1" dirty="0" smtClean="0">
                <a:latin typeface="+mn-lt"/>
                <a:sym typeface="+mn-ea"/>
              </a:rPr>
              <a:t>select id from temp_test0</a:t>
            </a:r>
            <a:endParaRPr i="1" dirty="0" smtClean="0">
              <a:latin typeface="+mn-lt"/>
              <a:sym typeface="+mn-ea"/>
            </a:endParaRPr>
          </a:p>
          <a:p>
            <a:r>
              <a:rPr i="1" dirty="0" smtClean="0">
                <a:latin typeface="+mn-lt"/>
                <a:sym typeface="+mn-ea"/>
              </a:rPr>
              <a:t>intersect</a:t>
            </a:r>
            <a:endParaRPr i="1" dirty="0" smtClean="0">
              <a:latin typeface="+mn-lt"/>
              <a:sym typeface="+mn-ea"/>
            </a:endParaRPr>
          </a:p>
          <a:p>
            <a:r>
              <a:rPr i="1" dirty="0" smtClean="0">
                <a:latin typeface="+mn-lt"/>
                <a:sym typeface="+mn-ea"/>
              </a:rPr>
              <a:t>select id from temp_test1</a:t>
            </a:r>
            <a:endParaRPr i="1" dirty="0" smtClean="0">
              <a:latin typeface="+mn-lt"/>
              <a:sym typeface="+mn-ea"/>
            </a:endParaRPr>
          </a:p>
          <a:p>
            <a:r>
              <a:rPr i="1" dirty="0" smtClean="0">
                <a:latin typeface="+mn-lt"/>
                <a:sym typeface="+mn-ea"/>
              </a:rPr>
              <a:t>intersect</a:t>
            </a:r>
            <a:endParaRPr i="1" dirty="0" smtClean="0">
              <a:latin typeface="+mn-lt"/>
              <a:sym typeface="+mn-ea"/>
            </a:endParaRPr>
          </a:p>
          <a:p>
            <a:r>
              <a:rPr i="1" dirty="0" smtClean="0">
                <a:latin typeface="+mn-lt"/>
                <a:sym typeface="+mn-ea"/>
              </a:rPr>
              <a:t>select id from temp_test2</a:t>
            </a:r>
            <a:endParaRPr i="1" dirty="0" smtClean="0">
              <a:latin typeface="+mn-lt"/>
              <a:sym typeface="+mn-ea"/>
            </a:endParaRPr>
          </a:p>
          <a:p>
            <a:r>
              <a:rPr i="1" dirty="0" smtClean="0">
                <a:latin typeface="+mn-lt"/>
                <a:sym typeface="+mn-ea"/>
              </a:rPr>
              <a:t>intersect</a:t>
            </a:r>
            <a:endParaRPr i="1" dirty="0" smtClean="0">
              <a:latin typeface="+mn-lt"/>
              <a:sym typeface="+mn-ea"/>
            </a:endParaRPr>
          </a:p>
          <a:p>
            <a:r>
              <a:rPr i="1" dirty="0" smtClean="0">
                <a:latin typeface="+mn-lt"/>
                <a:sym typeface="+mn-ea"/>
              </a:rPr>
              <a:t>select id from temp_test3</a:t>
            </a:r>
            <a:endParaRPr i="1" dirty="0" smtClean="0">
              <a:latin typeface="+mn-lt"/>
              <a:sym typeface="+mn-ea"/>
            </a:endParaRPr>
          </a:p>
          <a:p>
            <a:r>
              <a:rPr i="1" dirty="0" smtClean="0">
                <a:latin typeface="+mn-lt"/>
                <a:sym typeface="+mn-ea"/>
              </a:rPr>
              <a:t>intersect</a:t>
            </a:r>
            <a:endParaRPr i="1" dirty="0" smtClean="0">
              <a:latin typeface="+mn-lt"/>
              <a:sym typeface="+mn-ea"/>
            </a:endParaRPr>
          </a:p>
          <a:p>
            <a:r>
              <a:rPr i="1" dirty="0" smtClean="0">
                <a:latin typeface="+mn-lt"/>
                <a:sym typeface="+mn-ea"/>
              </a:rPr>
              <a:t>select id from temp_test4</a:t>
            </a:r>
            <a:endParaRPr i="1" dirty="0" smtClean="0">
              <a:latin typeface="+mn-lt"/>
              <a:sym typeface="+mn-ea"/>
            </a:endParaRPr>
          </a:p>
          <a:p>
            <a:r>
              <a:rPr i="1" dirty="0" smtClean="0">
                <a:latin typeface="+mn-lt"/>
                <a:sym typeface="+mn-ea"/>
              </a:rPr>
              <a:t>intersect</a:t>
            </a:r>
            <a:endParaRPr i="1" dirty="0" smtClean="0">
              <a:latin typeface="+mn-lt"/>
              <a:sym typeface="+mn-ea"/>
            </a:endParaRPr>
          </a:p>
          <a:p>
            <a:r>
              <a:rPr i="1" dirty="0" smtClean="0">
                <a:latin typeface="+mn-lt"/>
                <a:sym typeface="+mn-ea"/>
              </a:rPr>
              <a:t>select id from temp_test5</a:t>
            </a:r>
            <a:endParaRPr i="1" dirty="0" smtClean="0">
              <a:latin typeface="+mn-lt"/>
              <a:sym typeface="+mn-ea"/>
            </a:endParaRPr>
          </a:p>
          <a:p>
            <a:r>
              <a:rPr i="1" dirty="0" smtClean="0">
                <a:latin typeface="+mn-lt"/>
                <a:sym typeface="+mn-ea"/>
              </a:rPr>
              <a:t>intersect</a:t>
            </a:r>
            <a:endParaRPr i="1" dirty="0" smtClean="0">
              <a:latin typeface="+mn-lt"/>
              <a:sym typeface="+mn-ea"/>
            </a:endParaRPr>
          </a:p>
          <a:p>
            <a:r>
              <a:rPr i="1" dirty="0" smtClean="0">
                <a:latin typeface="+mn-lt"/>
                <a:sym typeface="+mn-ea"/>
              </a:rPr>
              <a:t>select id from temp_test6</a:t>
            </a:r>
            <a:endParaRPr i="1" dirty="0" smtClean="0">
              <a:latin typeface="+mn-lt"/>
              <a:sym typeface="+mn-ea"/>
            </a:endParaRPr>
          </a:p>
          <a:p>
            <a:r>
              <a:rPr i="1" dirty="0" smtClean="0">
                <a:latin typeface="+mn-lt"/>
                <a:sym typeface="+mn-ea"/>
              </a:rPr>
              <a:t>intersect</a:t>
            </a:r>
            <a:endParaRPr i="1" dirty="0" smtClean="0">
              <a:latin typeface="+mn-lt"/>
              <a:sym typeface="+mn-ea"/>
            </a:endParaRPr>
          </a:p>
          <a:p>
            <a:r>
              <a:rPr i="1" dirty="0" smtClean="0">
                <a:latin typeface="+mn-lt"/>
                <a:sym typeface="+mn-ea"/>
              </a:rPr>
              <a:t>select id from temp_test7</a:t>
            </a:r>
            <a:endParaRPr i="1" dirty="0" smtClean="0">
              <a:latin typeface="+mn-lt"/>
              <a:sym typeface="+mn-ea"/>
            </a:endParaRPr>
          </a:p>
          <a:p>
            <a:r>
              <a:rPr i="1" dirty="0" smtClean="0">
                <a:latin typeface="+mn-lt"/>
                <a:sym typeface="+mn-ea"/>
              </a:rPr>
              <a:t>intersect</a:t>
            </a:r>
            <a:endParaRPr i="1" dirty="0" smtClean="0">
              <a:latin typeface="+mn-lt"/>
              <a:sym typeface="+mn-ea"/>
            </a:endParaRPr>
          </a:p>
          <a:p>
            <a:r>
              <a:rPr i="1" dirty="0" smtClean="0">
                <a:latin typeface="+mn-lt"/>
                <a:sym typeface="+mn-ea"/>
              </a:rPr>
              <a:t>select id from temp_test8</a:t>
            </a:r>
            <a:endParaRPr i="1" dirty="0" smtClean="0">
              <a:latin typeface="+mn-lt"/>
              <a:sym typeface="+mn-ea"/>
            </a:endParaRPr>
          </a:p>
          <a:p>
            <a:r>
              <a:rPr i="1" dirty="0" smtClean="0">
                <a:latin typeface="+mn-lt"/>
                <a:sym typeface="+mn-ea"/>
              </a:rPr>
              <a:t>intersect</a:t>
            </a:r>
            <a:endParaRPr i="1" dirty="0" smtClean="0">
              <a:latin typeface="+mn-lt"/>
              <a:sym typeface="+mn-ea"/>
            </a:endParaRPr>
          </a:p>
          <a:p>
            <a:r>
              <a:rPr i="1" dirty="0" smtClean="0">
                <a:latin typeface="+mn-lt"/>
                <a:sym typeface="+mn-ea"/>
              </a:rPr>
              <a:t>select id from temp_test9;</a:t>
            </a:r>
            <a:endParaRPr i="1" dirty="0" smtClean="0">
              <a:latin typeface="+mn-lt"/>
              <a:sym typeface="+mn-ea"/>
            </a:endParaRPr>
          </a:p>
          <a:p>
            <a:r>
              <a:rPr i="1" dirty="0" smtClean="0">
                <a:latin typeface="+mn-lt"/>
                <a:sym typeface="+mn-ea"/>
              </a:rPr>
              <a:t>   </a:t>
            </a:r>
            <a:endParaRPr i="1" dirty="0" smtClean="0">
              <a:latin typeface="+mn-lt"/>
              <a:sym typeface="+mn-ea"/>
            </a:endParaRPr>
          </a:p>
          <a:p>
            <a:r>
              <a:rPr i="1" dirty="0" smtClean="0">
                <a:latin typeface="+mn-lt"/>
                <a:sym typeface="+mn-ea"/>
              </a:rPr>
              <a:t>-- 6. SQL测试案例</a:t>
            </a:r>
            <a:endParaRPr i="1" dirty="0" smtClean="0">
              <a:latin typeface="+mn-lt"/>
              <a:sym typeface="+mn-ea"/>
            </a:endParaRPr>
          </a:p>
          <a:p>
            <a:r>
              <a:rPr i="1" dirty="0" smtClean="0">
                <a:latin typeface="+mn-lt"/>
                <a:sym typeface="+mn-ea"/>
              </a:rPr>
              <a:t>--     执行计划示例：</a:t>
            </a:r>
            <a:endParaRPr i="1" dirty="0" smtClean="0">
              <a:latin typeface="+mn-lt"/>
              <a:sym typeface="+mn-ea"/>
            </a:endParaRPr>
          </a:p>
          <a:p>
            <a:r>
              <a:rPr i="1" dirty="0" smtClean="0">
                <a:latin typeface="+mn-lt"/>
                <a:sym typeface="+mn-ea"/>
              </a:rPr>
              <a:t>-- 6.1 示例1：连接顺序 t0&gt;t1&gt;t2&gt;t3&gt;t4&gt;t5&gt;t6&gt;t7&gt;t8&gt;t9</a:t>
            </a:r>
            <a:endParaRPr i="1" dirty="0" smtClean="0">
              <a:latin typeface="+mn-lt"/>
              <a:sym typeface="+mn-ea"/>
            </a:endParaRPr>
          </a:p>
          <a:p>
            <a:r>
              <a:rPr i="1" dirty="0" smtClean="0">
                <a:latin typeface="+mn-lt"/>
                <a:sym typeface="+mn-ea"/>
              </a:rPr>
              <a:t>select /*+leading(t0 t1 t2 t3 t4 t5 t6 t7 t8 t9)*/</a:t>
            </a:r>
            <a:endParaRPr i="1" dirty="0" smtClean="0">
              <a:latin typeface="+mn-lt"/>
              <a:sym typeface="+mn-ea"/>
            </a:endParaRPr>
          </a:p>
          <a:p>
            <a:r>
              <a:rPr i="1" dirty="0" smtClean="0">
                <a:latin typeface="+mn-lt"/>
                <a:sym typeface="+mn-ea"/>
              </a:rPr>
              <a:t>   t1.id,t2.id,t3.id,t4.id,t5.id,t5.name,t6.id,t6.name,t7.id,t8.id,t9.id from   </a:t>
            </a:r>
            <a:endParaRPr i="1" dirty="0" smtClean="0">
              <a:latin typeface="+mn-lt"/>
              <a:sym typeface="+mn-ea"/>
            </a:endParaRPr>
          </a:p>
          <a:p>
            <a:r>
              <a:rPr i="1" dirty="0" smtClean="0">
                <a:latin typeface="+mn-lt"/>
                <a:sym typeface="+mn-ea"/>
              </a:rPr>
              <a:t>   temp_test0 t0,temp_test1 t1,temp_test2 t2,temp_test3 t3,temp_test4 t4</a:t>
            </a:r>
            <a:endParaRPr i="1" dirty="0" smtClean="0">
              <a:latin typeface="+mn-lt"/>
              <a:sym typeface="+mn-ea"/>
            </a:endParaRPr>
          </a:p>
          <a:p>
            <a:r>
              <a:rPr i="1" dirty="0" smtClean="0">
                <a:latin typeface="+mn-lt"/>
                <a:sym typeface="+mn-ea"/>
              </a:rPr>
              <a:t>  ,temp_test5 t5,temp_test6 t6,temp_test7 t7,temp_test8 t8,temp_test9 t9</a:t>
            </a:r>
            <a:endParaRPr i="1" dirty="0" smtClean="0">
              <a:latin typeface="+mn-lt"/>
              <a:sym typeface="+mn-ea"/>
            </a:endParaRPr>
          </a:p>
          <a:p>
            <a:r>
              <a:rPr i="1" dirty="0" smtClean="0">
                <a:latin typeface="+mn-lt"/>
                <a:sym typeface="+mn-ea"/>
              </a:rPr>
              <a:t> where t0.id = t1.id and t1.id = t2.id and t2.id = t3.id and t3.id = t4.id and t4.id = t5.id</a:t>
            </a:r>
            <a:endParaRPr i="1" dirty="0" smtClean="0">
              <a:latin typeface="+mn-lt"/>
              <a:sym typeface="+mn-ea"/>
            </a:endParaRPr>
          </a:p>
          <a:p>
            <a:r>
              <a:rPr i="1" dirty="0" smtClean="0">
                <a:latin typeface="+mn-lt"/>
                <a:sym typeface="+mn-ea"/>
              </a:rPr>
              <a:t>   and t5.id = t6.id and t6.id = t7.id and t7.id = t8.id and t8.id = t9.id;</a:t>
            </a:r>
            <a:endParaRPr i="1" dirty="0" smtClean="0">
              <a:latin typeface="+mn-lt"/>
              <a:sym typeface="+mn-ea"/>
            </a:endParaRPr>
          </a:p>
          <a:p>
            <a:endParaRPr i="1" dirty="0" smtClean="0">
              <a:latin typeface="+mn-lt"/>
              <a:sym typeface="+mn-ea"/>
            </a:endParaRPr>
          </a:p>
          <a:p>
            <a:r>
              <a:rPr i="1" dirty="0" smtClean="0">
                <a:latin typeface="+mn-lt"/>
                <a:sym typeface="+mn-ea"/>
              </a:rPr>
              <a:t>-- 6.2 示例2：连接顺序 t1&gt;t0&gt;t2&gt;t3&gt;t4&gt;t5&gt;t6&gt;t7&gt;t8&gt;t9</a:t>
            </a:r>
            <a:endParaRPr i="1" dirty="0" smtClean="0">
              <a:latin typeface="+mn-lt"/>
              <a:sym typeface="+mn-ea"/>
            </a:endParaRPr>
          </a:p>
          <a:p>
            <a:r>
              <a:rPr i="1" dirty="0" smtClean="0">
                <a:latin typeface="+mn-lt"/>
                <a:sym typeface="+mn-ea"/>
              </a:rPr>
              <a:t>select /*+leading(t1 t0 t2 t3 t4 t5 t6 t7 t8 t9)*/</a:t>
            </a:r>
            <a:endParaRPr i="1" dirty="0" smtClean="0">
              <a:latin typeface="+mn-lt"/>
              <a:sym typeface="+mn-ea"/>
            </a:endParaRPr>
          </a:p>
          <a:p>
            <a:r>
              <a:rPr i="1" dirty="0" smtClean="0">
                <a:latin typeface="+mn-lt"/>
                <a:sym typeface="+mn-ea"/>
              </a:rPr>
              <a:t>   t1.id,t2.id,t3.id,t4.id,t5.id,t5.name,t6.id,t6.name,t7.id,t8.id,t9.id from   </a:t>
            </a:r>
            <a:endParaRPr i="1" dirty="0" smtClean="0">
              <a:latin typeface="+mn-lt"/>
              <a:sym typeface="+mn-ea"/>
            </a:endParaRPr>
          </a:p>
          <a:p>
            <a:r>
              <a:rPr i="1" dirty="0" smtClean="0">
                <a:latin typeface="+mn-lt"/>
                <a:sym typeface="+mn-ea"/>
              </a:rPr>
              <a:t>   temp_test0 t0,temp_test1 t1,temp_test2 t2,temp_test3 t3,temp_test4 t4</a:t>
            </a:r>
            <a:endParaRPr i="1" dirty="0" smtClean="0">
              <a:latin typeface="+mn-lt"/>
              <a:sym typeface="+mn-ea"/>
            </a:endParaRPr>
          </a:p>
          <a:p>
            <a:r>
              <a:rPr i="1" dirty="0" smtClean="0">
                <a:latin typeface="+mn-lt"/>
                <a:sym typeface="+mn-ea"/>
              </a:rPr>
              <a:t>  ,temp_test5 t5,temp_test6 t6,temp_test7 t7,temp_test8 t8,temp_test9 t9</a:t>
            </a:r>
            <a:endParaRPr i="1" dirty="0" smtClean="0">
              <a:latin typeface="+mn-lt"/>
              <a:sym typeface="+mn-ea"/>
            </a:endParaRPr>
          </a:p>
          <a:p>
            <a:r>
              <a:rPr i="1" dirty="0" smtClean="0">
                <a:latin typeface="+mn-lt"/>
                <a:sym typeface="+mn-ea"/>
              </a:rPr>
              <a:t> where t0.id = t1.id and t1.id = t2.id and t2.id = t3.id and t3.id = t4.id and t4.id = t5.id</a:t>
            </a:r>
            <a:endParaRPr i="1" dirty="0" smtClean="0">
              <a:latin typeface="+mn-lt"/>
              <a:sym typeface="+mn-ea"/>
            </a:endParaRPr>
          </a:p>
          <a:p>
            <a:r>
              <a:rPr i="1" dirty="0" smtClean="0">
                <a:latin typeface="+mn-lt"/>
                <a:sym typeface="+mn-ea"/>
              </a:rPr>
              <a:t>   and t5.id = t6.id and t6.id = t7.id and t7.id = t8.id and t8.id = t9.id;</a:t>
            </a:r>
            <a:endParaRPr i="1" dirty="0" smtClean="0">
              <a:latin typeface="+mn-lt"/>
              <a:sym typeface="+mn-ea"/>
            </a:endParaRPr>
          </a:p>
          <a:p>
            <a:r>
              <a:rPr i="1" dirty="0" smtClean="0">
                <a:latin typeface="+mn-lt"/>
                <a:sym typeface="+mn-ea"/>
              </a:rPr>
              <a:t>   </a:t>
            </a:r>
            <a:endParaRPr i="1" dirty="0" smtClean="0">
              <a:latin typeface="+mn-lt"/>
              <a:sym typeface="+mn-ea"/>
            </a:endParaRPr>
          </a:p>
          <a:p>
            <a:r>
              <a:rPr i="1" dirty="0" smtClean="0">
                <a:latin typeface="+mn-lt"/>
                <a:sym typeface="+mn-ea"/>
              </a:rPr>
              <a:t>-- 7. 使用ORACLE SQL跟踪功能来看ROWID访问，UNIQUE INDEX访问方式 和 NORMAL INDEX 的范围扫描方式查看执行效果</a:t>
            </a:r>
            <a:endParaRPr i="1" dirty="0" smtClean="0">
              <a:latin typeface="+mn-lt"/>
              <a:sym typeface="+mn-ea"/>
            </a:endParaRPr>
          </a:p>
          <a:p>
            <a:r>
              <a:rPr i="1" dirty="0" smtClean="0">
                <a:latin typeface="+mn-lt"/>
                <a:sym typeface="+mn-ea"/>
              </a:rPr>
              <a:t>-- 7.0 创建测试表与筛选部分要测试的数据</a:t>
            </a:r>
            <a:endParaRPr i="1" dirty="0" smtClean="0">
              <a:latin typeface="+mn-lt"/>
              <a:sym typeface="+mn-ea"/>
            </a:endParaRPr>
          </a:p>
          <a:p>
            <a:r>
              <a:rPr i="1" dirty="0" smtClean="0">
                <a:latin typeface="+mn-lt"/>
                <a:sym typeface="+mn-ea"/>
              </a:rPr>
              <a:t>CREATE TABLE temp_test_x0 as</a:t>
            </a:r>
            <a:endParaRPr i="1" dirty="0" smtClean="0">
              <a:latin typeface="+mn-lt"/>
              <a:sym typeface="+mn-ea"/>
            </a:endParaRPr>
          </a:p>
          <a:p>
            <a:r>
              <a:rPr i="1" dirty="0" smtClean="0">
                <a:latin typeface="+mn-lt"/>
                <a:sym typeface="+mn-ea"/>
              </a:rPr>
              <a:t>select * from temp_test0;</a:t>
            </a:r>
            <a:endParaRPr i="1" dirty="0" smtClean="0">
              <a:latin typeface="+mn-lt"/>
              <a:sym typeface="+mn-ea"/>
            </a:endParaRPr>
          </a:p>
          <a:p>
            <a:r>
              <a:rPr i="1" dirty="0" smtClean="0">
                <a:latin typeface="+mn-lt"/>
                <a:sym typeface="+mn-ea"/>
              </a:rPr>
              <a:t>SELECT rowid,t.* FROM temp_test_x0 t where rownum&lt;=10;</a:t>
            </a:r>
            <a:endParaRPr i="1" dirty="0" smtClean="0">
              <a:latin typeface="+mn-lt"/>
              <a:sym typeface="+mn-ea"/>
            </a:endParaRPr>
          </a:p>
          <a:p>
            <a:endParaRPr i="1" dirty="0" smtClean="0">
              <a:latin typeface="+mn-lt"/>
              <a:sym typeface="+mn-ea"/>
            </a:endParaRPr>
          </a:p>
          <a:p>
            <a:r>
              <a:rPr i="1" dirty="0" smtClean="0">
                <a:latin typeface="+mn-lt"/>
                <a:sym typeface="+mn-ea"/>
              </a:rPr>
              <a:t>-- 7.1 ROWID 方式访问，最快方式</a:t>
            </a:r>
            <a:endParaRPr i="1" dirty="0" smtClean="0">
              <a:latin typeface="+mn-lt"/>
              <a:sym typeface="+mn-ea"/>
            </a:endParaRPr>
          </a:p>
          <a:p>
            <a:r>
              <a:rPr i="1" dirty="0" smtClean="0">
                <a:latin typeface="+mn-lt"/>
                <a:sym typeface="+mn-ea"/>
              </a:rPr>
              <a:t>set autotrace traceonly;</a:t>
            </a:r>
            <a:endParaRPr i="1" dirty="0" smtClean="0">
              <a:latin typeface="+mn-lt"/>
              <a:sym typeface="+mn-ea"/>
            </a:endParaRPr>
          </a:p>
          <a:p>
            <a:r>
              <a:rPr i="1" dirty="0" smtClean="0">
                <a:latin typeface="+mn-lt"/>
                <a:sym typeface="+mn-ea"/>
              </a:rPr>
              <a:t>select * from temp_test_x0 where rowid = 'AAI6/RAAEAAPK0jAAA';</a:t>
            </a:r>
            <a:endParaRPr i="1" dirty="0" smtClean="0">
              <a:latin typeface="+mn-lt"/>
              <a:sym typeface="+mn-ea"/>
            </a:endParaRPr>
          </a:p>
          <a:p>
            <a:endParaRPr i="1" dirty="0" smtClean="0">
              <a:latin typeface="+mn-lt"/>
              <a:sym typeface="+mn-ea"/>
            </a:endParaRPr>
          </a:p>
          <a:p>
            <a:r>
              <a:rPr i="1" dirty="0" smtClean="0">
                <a:latin typeface="+mn-lt"/>
                <a:sym typeface="+mn-ea"/>
              </a:rPr>
              <a:t>-- 7.2 无索引方式下，全表扫描</a:t>
            </a:r>
            <a:endParaRPr i="1" dirty="0" smtClean="0">
              <a:latin typeface="+mn-lt"/>
              <a:sym typeface="+mn-ea"/>
            </a:endParaRPr>
          </a:p>
          <a:p>
            <a:r>
              <a:rPr i="1" dirty="0" smtClean="0">
                <a:latin typeface="+mn-lt"/>
                <a:sym typeface="+mn-ea"/>
              </a:rPr>
              <a:t>set autotrace traceonly;</a:t>
            </a:r>
            <a:endParaRPr i="1" dirty="0" smtClean="0">
              <a:latin typeface="+mn-lt"/>
              <a:sym typeface="+mn-ea"/>
            </a:endParaRPr>
          </a:p>
          <a:p>
            <a:r>
              <a:rPr i="1" dirty="0" smtClean="0">
                <a:latin typeface="+mn-lt"/>
                <a:sym typeface="+mn-ea"/>
              </a:rPr>
              <a:t>select * from temp_test_x0 where id = 27031;</a:t>
            </a:r>
            <a:endParaRPr i="1" dirty="0" smtClean="0">
              <a:latin typeface="+mn-lt"/>
              <a:sym typeface="+mn-ea"/>
            </a:endParaRPr>
          </a:p>
          <a:p>
            <a:endParaRPr i="1" dirty="0" smtClean="0">
              <a:latin typeface="+mn-lt"/>
              <a:sym typeface="+mn-ea"/>
            </a:endParaRPr>
          </a:p>
          <a:p>
            <a:r>
              <a:rPr i="1" dirty="0" smtClean="0">
                <a:latin typeface="+mn-lt"/>
                <a:sym typeface="+mn-ea"/>
              </a:rPr>
              <a:t>-- 7.3 唯一索引执行计划查看与性能跟踪</a:t>
            </a:r>
            <a:endParaRPr i="1" dirty="0" smtClean="0">
              <a:latin typeface="+mn-lt"/>
              <a:sym typeface="+mn-ea"/>
            </a:endParaRPr>
          </a:p>
          <a:p>
            <a:r>
              <a:rPr i="1" dirty="0" smtClean="0">
                <a:latin typeface="+mn-lt"/>
                <a:sym typeface="+mn-ea"/>
              </a:rPr>
              <a:t>create unique index idx_temp_test_x0 on temp_test_x0(id);</a:t>
            </a:r>
            <a:endParaRPr i="1" dirty="0" smtClean="0">
              <a:latin typeface="+mn-lt"/>
              <a:sym typeface="+mn-ea"/>
            </a:endParaRPr>
          </a:p>
          <a:p>
            <a:r>
              <a:rPr i="1" dirty="0" smtClean="0">
                <a:latin typeface="+mn-lt"/>
                <a:sym typeface="+mn-ea"/>
              </a:rPr>
              <a:t>set autotrace traceonly;</a:t>
            </a:r>
            <a:endParaRPr i="1" dirty="0" smtClean="0">
              <a:latin typeface="+mn-lt"/>
              <a:sym typeface="+mn-ea"/>
            </a:endParaRPr>
          </a:p>
          <a:p>
            <a:r>
              <a:rPr i="1" dirty="0" smtClean="0">
                <a:latin typeface="+mn-lt"/>
                <a:sym typeface="+mn-ea"/>
              </a:rPr>
              <a:t>select * from temp_test_x0 where id = 27031;</a:t>
            </a:r>
            <a:endParaRPr i="1" dirty="0" smtClean="0">
              <a:latin typeface="+mn-lt"/>
              <a:sym typeface="+mn-ea"/>
            </a:endParaRPr>
          </a:p>
          <a:p>
            <a:endParaRPr i="1" dirty="0" smtClean="0">
              <a:latin typeface="+mn-lt"/>
              <a:sym typeface="+mn-ea"/>
            </a:endParaRPr>
          </a:p>
          <a:p>
            <a:r>
              <a:rPr i="1" dirty="0" smtClean="0">
                <a:latin typeface="+mn-lt"/>
                <a:sym typeface="+mn-ea"/>
              </a:rPr>
              <a:t>-- 7.4 普通索引执行计划查看与性能跟踪</a:t>
            </a:r>
            <a:endParaRPr i="1" dirty="0" smtClean="0">
              <a:latin typeface="+mn-lt"/>
              <a:sym typeface="+mn-ea"/>
            </a:endParaRPr>
          </a:p>
          <a:p>
            <a:r>
              <a:rPr i="1" dirty="0" smtClean="0">
                <a:latin typeface="+mn-lt"/>
                <a:sym typeface="+mn-ea"/>
              </a:rPr>
              <a:t>drop index idx_temp_test_x0;</a:t>
            </a:r>
            <a:endParaRPr i="1" dirty="0" smtClean="0">
              <a:latin typeface="+mn-lt"/>
              <a:sym typeface="+mn-ea"/>
            </a:endParaRPr>
          </a:p>
          <a:p>
            <a:r>
              <a:rPr i="1" dirty="0" smtClean="0">
                <a:latin typeface="+mn-lt"/>
                <a:sym typeface="+mn-ea"/>
              </a:rPr>
              <a:t>create index idx_temp_test_x0 on temp_test_x0(id);</a:t>
            </a:r>
            <a:endParaRPr i="1" dirty="0" smtClean="0">
              <a:latin typeface="+mn-lt"/>
              <a:sym typeface="+mn-ea"/>
            </a:endParaRPr>
          </a:p>
          <a:p>
            <a:r>
              <a:rPr i="1" dirty="0" smtClean="0">
                <a:latin typeface="+mn-lt"/>
                <a:sym typeface="+mn-ea"/>
              </a:rPr>
              <a:t>set autotrace traceonly;</a:t>
            </a:r>
            <a:endParaRPr i="1" dirty="0" smtClean="0">
              <a:latin typeface="+mn-lt"/>
              <a:sym typeface="+mn-ea"/>
            </a:endParaRPr>
          </a:p>
          <a:p>
            <a:r>
              <a:rPr i="1" dirty="0" smtClean="0">
                <a:latin typeface="+mn-lt"/>
                <a:sym typeface="+mn-ea"/>
              </a:rPr>
              <a:t>select * from temp_test_x0 where id = 27031;</a:t>
            </a:r>
            <a:endParaRPr i="1" dirty="0" smtClean="0">
              <a:latin typeface="+mn-lt"/>
              <a:sym typeface="+mn-ea"/>
            </a:endParaRPr>
          </a:p>
          <a:p>
            <a:endParaRPr i="1" dirty="0" smtClean="0">
              <a:latin typeface="+mn-lt"/>
              <a:sym typeface="+mn-ea"/>
            </a:endParaRPr>
          </a:p>
        </p:txBody>
      </p:sp>
      <p:sp>
        <p:nvSpPr>
          <p:cNvPr id="4" name="灯片编号占位符 3"/>
          <p:cNvSpPr>
            <a:spLocks noGrp="1"/>
          </p:cNvSpPr>
          <p:nvPr>
            <p:ph type="sldNum" sz="quarter" idx="10"/>
          </p:nvPr>
        </p:nvSpPr>
        <p:spPr/>
        <p:txBody>
          <a:bodyPr/>
          <a:lstStyle/>
          <a:p>
            <a:fld id="{A9A0EA98-5831-4853-B862-C702E6EB345C}" type="slidenum">
              <a:rPr lang="en-US" smtClean="0"/>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8113" y="766763"/>
            <a:ext cx="6823075" cy="3838575"/>
          </a:xfrm>
        </p:spPr>
      </p:sp>
      <p:sp>
        <p:nvSpPr>
          <p:cNvPr id="3" name="备注占位符 2"/>
          <p:cNvSpPr>
            <a:spLocks noGrp="1"/>
          </p:cNvSpPr>
          <p:nvPr>
            <p:ph type="body" idx="1"/>
          </p:nvPr>
        </p:nvSpPr>
        <p:spPr/>
        <p:txBody>
          <a:bodyPr/>
          <a:lstStyle/>
          <a:p>
            <a:r>
              <a:rPr i="1" dirty="0" smtClean="0">
                <a:latin typeface="+mn-lt"/>
                <a:sym typeface="+mn-ea"/>
              </a:rPr>
              <a:t>-- 测试案例：</a:t>
            </a:r>
            <a:endParaRPr i="1" dirty="0" smtClean="0">
              <a:latin typeface="+mn-lt"/>
              <a:sym typeface="+mn-ea"/>
            </a:endParaRPr>
          </a:p>
          <a:p>
            <a:r>
              <a:rPr i="1" dirty="0" smtClean="0">
                <a:latin typeface="+mn-lt"/>
                <a:sym typeface="+mn-ea"/>
              </a:rPr>
              <a:t>-- 8. 四种基本连接</a:t>
            </a:r>
            <a:endParaRPr i="1" dirty="0" smtClean="0">
              <a:latin typeface="+mn-lt"/>
              <a:sym typeface="+mn-ea"/>
            </a:endParaRPr>
          </a:p>
          <a:p>
            <a:r>
              <a:rPr i="1" dirty="0" smtClean="0">
                <a:latin typeface="+mn-lt"/>
                <a:sym typeface="+mn-ea"/>
              </a:rPr>
              <a:t>-- 8.1 笛卡尔积</a:t>
            </a:r>
            <a:endParaRPr i="1" dirty="0" smtClean="0">
              <a:latin typeface="+mn-lt"/>
              <a:sym typeface="+mn-ea"/>
            </a:endParaRPr>
          </a:p>
          <a:p>
            <a:r>
              <a:rPr i="1" dirty="0" smtClean="0">
                <a:latin typeface="+mn-lt"/>
                <a:sym typeface="+mn-ea"/>
              </a:rPr>
              <a:t>select * </a:t>
            </a:r>
            <a:endParaRPr i="1" dirty="0" smtClean="0">
              <a:latin typeface="+mn-lt"/>
              <a:sym typeface="+mn-ea"/>
            </a:endParaRPr>
          </a:p>
          <a:p>
            <a:r>
              <a:rPr i="1" dirty="0" smtClean="0">
                <a:latin typeface="+mn-lt"/>
                <a:sym typeface="+mn-ea"/>
              </a:rPr>
              <a:t> from temp_test0 t0,temp_test1 t1;</a:t>
            </a:r>
            <a:endParaRPr i="1" dirty="0" smtClean="0">
              <a:latin typeface="+mn-lt"/>
              <a:sym typeface="+mn-ea"/>
            </a:endParaRPr>
          </a:p>
          <a:p>
            <a:r>
              <a:rPr i="1" dirty="0" smtClean="0">
                <a:latin typeface="+mn-lt"/>
                <a:sym typeface="+mn-ea"/>
              </a:rPr>
              <a:t>-- 8.2 嵌套连接</a:t>
            </a:r>
            <a:endParaRPr i="1" dirty="0" smtClean="0">
              <a:latin typeface="+mn-lt"/>
              <a:sym typeface="+mn-ea"/>
            </a:endParaRPr>
          </a:p>
          <a:p>
            <a:r>
              <a:rPr i="1" dirty="0" smtClean="0">
                <a:latin typeface="+mn-lt"/>
                <a:sym typeface="+mn-ea"/>
              </a:rPr>
              <a:t>select /*+use_nl(t0 t1)*/ </a:t>
            </a:r>
            <a:endParaRPr i="1" dirty="0" smtClean="0">
              <a:latin typeface="+mn-lt"/>
              <a:sym typeface="+mn-ea"/>
            </a:endParaRPr>
          </a:p>
          <a:p>
            <a:r>
              <a:rPr i="1" dirty="0" smtClean="0">
                <a:latin typeface="+mn-lt"/>
                <a:sym typeface="+mn-ea"/>
              </a:rPr>
              <a:t>   * </a:t>
            </a:r>
            <a:endParaRPr i="1" dirty="0" smtClean="0">
              <a:latin typeface="+mn-lt"/>
              <a:sym typeface="+mn-ea"/>
            </a:endParaRPr>
          </a:p>
          <a:p>
            <a:r>
              <a:rPr i="1" dirty="0" smtClean="0">
                <a:latin typeface="+mn-lt"/>
                <a:sym typeface="+mn-ea"/>
              </a:rPr>
              <a:t> from temp_test0 t0</a:t>
            </a:r>
            <a:endParaRPr i="1" dirty="0" smtClean="0">
              <a:latin typeface="+mn-lt"/>
              <a:sym typeface="+mn-ea"/>
            </a:endParaRPr>
          </a:p>
          <a:p>
            <a:r>
              <a:rPr i="1" dirty="0" smtClean="0">
                <a:latin typeface="+mn-lt"/>
                <a:sym typeface="+mn-ea"/>
              </a:rPr>
              <a:t> join temp_test1 t1</a:t>
            </a:r>
            <a:endParaRPr i="1" dirty="0" smtClean="0">
              <a:latin typeface="+mn-lt"/>
              <a:sym typeface="+mn-ea"/>
            </a:endParaRPr>
          </a:p>
          <a:p>
            <a:r>
              <a:rPr i="1" dirty="0" smtClean="0">
                <a:latin typeface="+mn-lt"/>
                <a:sym typeface="+mn-ea"/>
              </a:rPr>
              <a:t>   on t0.id = t1.id;</a:t>
            </a:r>
            <a:endParaRPr i="1" dirty="0" smtClean="0">
              <a:latin typeface="+mn-lt"/>
              <a:sym typeface="+mn-ea"/>
            </a:endParaRPr>
          </a:p>
          <a:p>
            <a:endParaRPr i="1" dirty="0" smtClean="0">
              <a:latin typeface="+mn-lt"/>
              <a:sym typeface="+mn-ea"/>
            </a:endParaRPr>
          </a:p>
          <a:p>
            <a:r>
              <a:rPr i="1" dirty="0" smtClean="0">
                <a:latin typeface="+mn-lt"/>
                <a:sym typeface="+mn-ea"/>
              </a:rPr>
              <a:t>-- 8.3 哈希连接</a:t>
            </a:r>
            <a:endParaRPr i="1" dirty="0" smtClean="0">
              <a:latin typeface="+mn-lt"/>
              <a:sym typeface="+mn-ea"/>
            </a:endParaRPr>
          </a:p>
          <a:p>
            <a:r>
              <a:rPr i="1" dirty="0" smtClean="0">
                <a:latin typeface="+mn-lt"/>
                <a:sym typeface="+mn-ea"/>
              </a:rPr>
              <a:t>select /*+use_hash(t1)*/ </a:t>
            </a:r>
            <a:endParaRPr i="1" dirty="0" smtClean="0">
              <a:latin typeface="+mn-lt"/>
              <a:sym typeface="+mn-ea"/>
            </a:endParaRPr>
          </a:p>
          <a:p>
            <a:r>
              <a:rPr i="1" dirty="0" smtClean="0">
                <a:latin typeface="+mn-lt"/>
                <a:sym typeface="+mn-ea"/>
              </a:rPr>
              <a:t>   * </a:t>
            </a:r>
            <a:endParaRPr i="1" dirty="0" smtClean="0">
              <a:latin typeface="+mn-lt"/>
              <a:sym typeface="+mn-ea"/>
            </a:endParaRPr>
          </a:p>
          <a:p>
            <a:r>
              <a:rPr i="1" dirty="0" smtClean="0">
                <a:latin typeface="+mn-lt"/>
                <a:sym typeface="+mn-ea"/>
              </a:rPr>
              <a:t> from temp_test0 t0</a:t>
            </a:r>
            <a:endParaRPr i="1" dirty="0" smtClean="0">
              <a:latin typeface="+mn-lt"/>
              <a:sym typeface="+mn-ea"/>
            </a:endParaRPr>
          </a:p>
          <a:p>
            <a:r>
              <a:rPr i="1" dirty="0" smtClean="0">
                <a:latin typeface="+mn-lt"/>
                <a:sym typeface="+mn-ea"/>
              </a:rPr>
              <a:t> join temp_test1 t1</a:t>
            </a:r>
            <a:endParaRPr i="1" dirty="0" smtClean="0">
              <a:latin typeface="+mn-lt"/>
              <a:sym typeface="+mn-ea"/>
            </a:endParaRPr>
          </a:p>
          <a:p>
            <a:r>
              <a:rPr i="1" dirty="0" smtClean="0">
                <a:latin typeface="+mn-lt"/>
                <a:sym typeface="+mn-ea"/>
              </a:rPr>
              <a:t>   on t0.id = t1.id;</a:t>
            </a:r>
            <a:endParaRPr i="1" dirty="0" smtClean="0">
              <a:latin typeface="+mn-lt"/>
              <a:sym typeface="+mn-ea"/>
            </a:endParaRPr>
          </a:p>
          <a:p>
            <a:endParaRPr i="1" dirty="0" smtClean="0">
              <a:latin typeface="+mn-lt"/>
              <a:sym typeface="+mn-ea"/>
            </a:endParaRPr>
          </a:p>
          <a:p>
            <a:r>
              <a:rPr i="1" dirty="0" smtClean="0">
                <a:latin typeface="+mn-lt"/>
                <a:sym typeface="+mn-ea"/>
              </a:rPr>
              <a:t>-- 8.4 排序合并连接</a:t>
            </a:r>
            <a:endParaRPr i="1" dirty="0" smtClean="0">
              <a:latin typeface="+mn-lt"/>
              <a:sym typeface="+mn-ea"/>
            </a:endParaRPr>
          </a:p>
          <a:p>
            <a:r>
              <a:rPr i="1" dirty="0" smtClean="0">
                <a:latin typeface="+mn-lt"/>
                <a:sym typeface="+mn-ea"/>
              </a:rPr>
              <a:t>select /*+use_merge(t0 t1)*/ </a:t>
            </a:r>
            <a:endParaRPr i="1" dirty="0" smtClean="0">
              <a:latin typeface="+mn-lt"/>
              <a:sym typeface="+mn-ea"/>
            </a:endParaRPr>
          </a:p>
          <a:p>
            <a:r>
              <a:rPr i="1" dirty="0" smtClean="0">
                <a:latin typeface="+mn-lt"/>
                <a:sym typeface="+mn-ea"/>
              </a:rPr>
              <a:t>   * </a:t>
            </a:r>
            <a:endParaRPr i="1" dirty="0" smtClean="0">
              <a:latin typeface="+mn-lt"/>
              <a:sym typeface="+mn-ea"/>
            </a:endParaRPr>
          </a:p>
          <a:p>
            <a:r>
              <a:rPr i="1" dirty="0" smtClean="0">
                <a:latin typeface="+mn-lt"/>
                <a:sym typeface="+mn-ea"/>
              </a:rPr>
              <a:t> from temp_test0 t0</a:t>
            </a:r>
            <a:endParaRPr i="1" dirty="0" smtClean="0">
              <a:latin typeface="+mn-lt"/>
              <a:sym typeface="+mn-ea"/>
            </a:endParaRPr>
          </a:p>
          <a:p>
            <a:r>
              <a:rPr i="1" dirty="0" smtClean="0">
                <a:latin typeface="+mn-lt"/>
                <a:sym typeface="+mn-ea"/>
              </a:rPr>
              <a:t> join temp_test1 t1</a:t>
            </a:r>
            <a:endParaRPr i="1" dirty="0" smtClean="0">
              <a:latin typeface="+mn-lt"/>
              <a:sym typeface="+mn-ea"/>
            </a:endParaRPr>
          </a:p>
          <a:p>
            <a:r>
              <a:rPr i="1" dirty="0" smtClean="0">
                <a:latin typeface="+mn-lt"/>
                <a:sym typeface="+mn-ea"/>
              </a:rPr>
              <a:t>   on t0.id = t1.id;</a:t>
            </a:r>
            <a:endParaRPr i="1" dirty="0" smtClean="0">
              <a:latin typeface="+mn-lt"/>
              <a:sym typeface="+mn-ea"/>
            </a:endParaRPr>
          </a:p>
        </p:txBody>
      </p:sp>
      <p:sp>
        <p:nvSpPr>
          <p:cNvPr id="4" name="灯片编号占位符 3"/>
          <p:cNvSpPr>
            <a:spLocks noGrp="1"/>
          </p:cNvSpPr>
          <p:nvPr>
            <p:ph type="sldNum" sz="quarter" idx="10"/>
          </p:nvPr>
        </p:nvSpPr>
        <p:spPr/>
        <p:txBody>
          <a:bodyPr/>
          <a:lstStyle/>
          <a:p>
            <a:fld id="{A9A0EA98-5831-4853-B862-C702E6EB345C}" type="slidenum">
              <a:rPr lang="en-US" smtClean="0"/>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8113" y="766763"/>
            <a:ext cx="6823075" cy="3838575"/>
          </a:xfrm>
        </p:spPr>
      </p:sp>
      <p:sp>
        <p:nvSpPr>
          <p:cNvPr id="3" name="备注占位符 2"/>
          <p:cNvSpPr>
            <a:spLocks noGrp="1"/>
          </p:cNvSpPr>
          <p:nvPr>
            <p:ph type="body" idx="1"/>
          </p:nvPr>
        </p:nvSpPr>
        <p:spPr/>
        <p:txBody>
          <a:bodyPr/>
          <a:lstStyle/>
          <a:p>
            <a:endParaRPr i="1" dirty="0" smtClean="0">
              <a:latin typeface="+mn-lt"/>
              <a:sym typeface="+mn-ea"/>
            </a:endParaRPr>
          </a:p>
        </p:txBody>
      </p:sp>
      <p:sp>
        <p:nvSpPr>
          <p:cNvPr id="4" name="灯片编号占位符 3"/>
          <p:cNvSpPr>
            <a:spLocks noGrp="1"/>
          </p:cNvSpPr>
          <p:nvPr>
            <p:ph type="sldNum" sz="quarter" idx="10"/>
          </p:nvPr>
        </p:nvSpPr>
        <p:spPr/>
        <p:txBody>
          <a:bodyPr/>
          <a:lstStyle/>
          <a:p>
            <a:fld id="{A9A0EA98-5831-4853-B862-C702E6EB345C}" type="slidenum">
              <a:rPr lang="en-US" smtClean="0"/>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8113" y="766763"/>
            <a:ext cx="6823075" cy="3838575"/>
          </a:xfrm>
        </p:spPr>
      </p:sp>
      <p:sp>
        <p:nvSpPr>
          <p:cNvPr id="3" name="备注占位符 2"/>
          <p:cNvSpPr>
            <a:spLocks noGrp="1"/>
          </p:cNvSpPr>
          <p:nvPr>
            <p:ph type="body" idx="1"/>
          </p:nvPr>
        </p:nvSpPr>
        <p:spPr/>
        <p:txBody>
          <a:bodyPr/>
          <a:lstStyle/>
          <a:p>
            <a:endParaRPr i="1" dirty="0" smtClean="0">
              <a:latin typeface="+mn-lt"/>
              <a:sym typeface="+mn-ea"/>
            </a:endParaRPr>
          </a:p>
          <a:p>
            <a:endParaRPr i="1" dirty="0" smtClean="0">
              <a:latin typeface="+mn-lt"/>
              <a:sym typeface="+mn-ea"/>
            </a:endParaRPr>
          </a:p>
        </p:txBody>
      </p:sp>
      <p:sp>
        <p:nvSpPr>
          <p:cNvPr id="4" name="灯片编号占位符 3"/>
          <p:cNvSpPr>
            <a:spLocks noGrp="1"/>
          </p:cNvSpPr>
          <p:nvPr>
            <p:ph type="sldNum" sz="quarter" idx="10"/>
          </p:nvPr>
        </p:nvSpPr>
        <p:spPr/>
        <p:txBody>
          <a:bodyPr/>
          <a:lstStyle/>
          <a:p>
            <a:fld id="{A9A0EA98-5831-4853-B862-C702E6EB345C}" type="slidenum">
              <a:rPr lang="en-US" smtClean="0"/>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8113" y="766763"/>
            <a:ext cx="6823075" cy="3838575"/>
          </a:xfrm>
        </p:spPr>
      </p:sp>
      <p:sp>
        <p:nvSpPr>
          <p:cNvPr id="3" name="备注占位符 2"/>
          <p:cNvSpPr>
            <a:spLocks noGrp="1"/>
          </p:cNvSpPr>
          <p:nvPr>
            <p:ph type="body" idx="1"/>
          </p:nvPr>
        </p:nvSpPr>
        <p:spPr/>
        <p:txBody>
          <a:bodyPr/>
          <a:lstStyle/>
          <a:p>
            <a:r>
              <a:rPr i="1" dirty="0" smtClean="0">
                <a:latin typeface="+mn-lt"/>
                <a:sym typeface="+mn-ea"/>
              </a:rPr>
              <a:t>-- 测试案例：</a:t>
            </a:r>
            <a:endParaRPr i="1" dirty="0" smtClean="0">
              <a:latin typeface="+mn-lt"/>
              <a:sym typeface="+mn-ea"/>
            </a:endParaRPr>
          </a:p>
          <a:p>
            <a:r>
              <a:rPr i="1" dirty="0" smtClean="0">
                <a:latin typeface="+mn-lt"/>
                <a:sym typeface="+mn-ea"/>
              </a:rPr>
              <a:t>-- 9. 多表连接</a:t>
            </a:r>
            <a:endParaRPr i="1" dirty="0" smtClean="0">
              <a:latin typeface="+mn-lt"/>
              <a:sym typeface="+mn-ea"/>
            </a:endParaRPr>
          </a:p>
          <a:p>
            <a:r>
              <a:rPr lang="en-US" i="1" dirty="0" smtClean="0">
                <a:latin typeface="+mn-lt"/>
                <a:sym typeface="+mn-ea"/>
              </a:rPr>
              <a:t>-- 9.1 </a:t>
            </a:r>
            <a:r>
              <a:rPr lang="zh-CN" altLang="en-US" i="1" dirty="0" smtClean="0">
                <a:latin typeface="+mn-lt"/>
                <a:sym typeface="+mn-ea"/>
              </a:rPr>
              <a:t>三表连接</a:t>
            </a:r>
            <a:endParaRPr i="1" dirty="0" smtClean="0">
              <a:latin typeface="+mn-lt"/>
              <a:sym typeface="+mn-ea"/>
            </a:endParaRPr>
          </a:p>
          <a:p>
            <a:r>
              <a:rPr i="1" dirty="0" smtClean="0">
                <a:latin typeface="+mn-lt"/>
                <a:sym typeface="+mn-ea"/>
              </a:rPr>
              <a:t>select  * </a:t>
            </a:r>
            <a:endParaRPr i="1" dirty="0" smtClean="0">
              <a:latin typeface="+mn-lt"/>
              <a:sym typeface="+mn-ea"/>
            </a:endParaRPr>
          </a:p>
          <a:p>
            <a:r>
              <a:rPr i="1" dirty="0" smtClean="0">
                <a:latin typeface="+mn-lt"/>
                <a:sym typeface="+mn-ea"/>
              </a:rPr>
              <a:t> from temp_test0 t0</a:t>
            </a:r>
            <a:endParaRPr i="1" dirty="0" smtClean="0">
              <a:latin typeface="+mn-lt"/>
              <a:sym typeface="+mn-ea"/>
            </a:endParaRPr>
          </a:p>
          <a:p>
            <a:r>
              <a:rPr i="1" dirty="0" smtClean="0">
                <a:latin typeface="+mn-lt"/>
                <a:sym typeface="+mn-ea"/>
              </a:rPr>
              <a:t> join temp_test1 t1</a:t>
            </a:r>
            <a:endParaRPr i="1" dirty="0" smtClean="0">
              <a:latin typeface="+mn-lt"/>
              <a:sym typeface="+mn-ea"/>
            </a:endParaRPr>
          </a:p>
          <a:p>
            <a:r>
              <a:rPr i="1" dirty="0" smtClean="0">
                <a:latin typeface="+mn-lt"/>
                <a:sym typeface="+mn-ea"/>
              </a:rPr>
              <a:t>   on t0.id = t1.id</a:t>
            </a:r>
            <a:endParaRPr i="1" dirty="0" smtClean="0">
              <a:latin typeface="+mn-lt"/>
              <a:sym typeface="+mn-ea"/>
            </a:endParaRPr>
          </a:p>
          <a:p>
            <a:r>
              <a:rPr i="1" dirty="0" smtClean="0">
                <a:latin typeface="+mn-lt"/>
                <a:sym typeface="+mn-ea"/>
              </a:rPr>
              <a:t> join temp_test2 t2</a:t>
            </a:r>
            <a:endParaRPr i="1" dirty="0" smtClean="0">
              <a:latin typeface="+mn-lt"/>
              <a:sym typeface="+mn-ea"/>
            </a:endParaRPr>
          </a:p>
          <a:p>
            <a:r>
              <a:rPr i="1" dirty="0" smtClean="0">
                <a:latin typeface="+mn-lt"/>
                <a:sym typeface="+mn-ea"/>
              </a:rPr>
              <a:t>   on t1.id = t2.id</a:t>
            </a:r>
            <a:endParaRPr i="1" dirty="0" smtClean="0">
              <a:latin typeface="+mn-lt"/>
              <a:sym typeface="+mn-ea"/>
            </a:endParaRPr>
          </a:p>
          <a:p>
            <a:endParaRPr i="1" dirty="0" smtClean="0">
              <a:latin typeface="+mn-lt"/>
              <a:sym typeface="+mn-ea"/>
            </a:endParaRPr>
          </a:p>
          <a:p>
            <a:r>
              <a:rPr lang="en-US" i="1" dirty="0" smtClean="0">
                <a:latin typeface="+mn-lt"/>
                <a:sym typeface="+mn-ea"/>
              </a:rPr>
              <a:t>-- 9.2 </a:t>
            </a:r>
            <a:r>
              <a:rPr lang="zh-CN" altLang="en-US" i="1" dirty="0" smtClean="0">
                <a:latin typeface="+mn-lt"/>
                <a:sym typeface="+mn-ea"/>
              </a:rPr>
              <a:t>多表连接</a:t>
            </a:r>
            <a:endParaRPr lang="zh-CN" altLang="en-US" i="1" dirty="0" smtClean="0">
              <a:latin typeface="+mn-lt"/>
              <a:sym typeface="+mn-ea"/>
            </a:endParaRPr>
          </a:p>
          <a:p>
            <a:r>
              <a:rPr i="1" dirty="0" smtClean="0">
                <a:latin typeface="+mn-lt"/>
                <a:sym typeface="+mn-ea"/>
              </a:rPr>
              <a:t>select /*+leading(t1 t0 t2 t3 t4 t5 t6 t7 t8 t9)*/</a:t>
            </a:r>
            <a:endParaRPr i="1" dirty="0" smtClean="0">
              <a:latin typeface="+mn-lt"/>
              <a:sym typeface="+mn-ea"/>
            </a:endParaRPr>
          </a:p>
          <a:p>
            <a:r>
              <a:rPr i="1" dirty="0" smtClean="0">
                <a:latin typeface="+mn-lt"/>
                <a:sym typeface="+mn-ea"/>
              </a:rPr>
              <a:t>   t1.id,t2.id,t3.id,t4.id,t5.id,t5.name,t6.id,t6.name,t7.id,t8.id,t9.id from   </a:t>
            </a:r>
            <a:endParaRPr i="1" dirty="0" smtClean="0">
              <a:latin typeface="+mn-lt"/>
              <a:sym typeface="+mn-ea"/>
            </a:endParaRPr>
          </a:p>
          <a:p>
            <a:r>
              <a:rPr i="1" dirty="0" smtClean="0">
                <a:latin typeface="+mn-lt"/>
                <a:sym typeface="+mn-ea"/>
              </a:rPr>
              <a:t>   temp_test0 t0,temp_test1 t1,temp_test2 t2,temp_test3 t3,temp_test4 t4</a:t>
            </a:r>
            <a:endParaRPr i="1" dirty="0" smtClean="0">
              <a:latin typeface="+mn-lt"/>
              <a:sym typeface="+mn-ea"/>
            </a:endParaRPr>
          </a:p>
          <a:p>
            <a:r>
              <a:rPr i="1" dirty="0" smtClean="0">
                <a:latin typeface="+mn-lt"/>
                <a:sym typeface="+mn-ea"/>
              </a:rPr>
              <a:t>  ,temp_test5 t5,temp_test6 t6,temp_test7 t7,temp_test8 t8,temp_test9 t9</a:t>
            </a:r>
            <a:endParaRPr i="1" dirty="0" smtClean="0">
              <a:latin typeface="+mn-lt"/>
              <a:sym typeface="+mn-ea"/>
            </a:endParaRPr>
          </a:p>
          <a:p>
            <a:r>
              <a:rPr i="1" dirty="0" smtClean="0">
                <a:latin typeface="+mn-lt"/>
                <a:sym typeface="+mn-ea"/>
              </a:rPr>
              <a:t> where t0.id = t1.id and t1.id = t2.id and t2.id = t3.id and t3.id = t4.id and t4.id = t5.id</a:t>
            </a:r>
            <a:endParaRPr i="1" dirty="0" smtClean="0">
              <a:latin typeface="+mn-lt"/>
              <a:sym typeface="+mn-ea"/>
            </a:endParaRPr>
          </a:p>
          <a:p>
            <a:r>
              <a:rPr i="1" dirty="0" smtClean="0">
                <a:latin typeface="+mn-lt"/>
                <a:sym typeface="+mn-ea"/>
              </a:rPr>
              <a:t>   and t5.id = t6.id and t6.id = t7.id and t7.id = t8.id and t8.id = t9.id;</a:t>
            </a:r>
            <a:endParaRPr i="1" dirty="0" smtClean="0">
              <a:latin typeface="+mn-lt"/>
              <a:sym typeface="+mn-ea"/>
            </a:endParaRPr>
          </a:p>
          <a:p>
            <a:r>
              <a:rPr i="1" dirty="0" smtClean="0">
                <a:latin typeface="+mn-lt"/>
                <a:sym typeface="+mn-ea"/>
              </a:rPr>
              <a:t>   </a:t>
            </a:r>
            <a:endParaRPr i="1" dirty="0" smtClean="0">
              <a:latin typeface="+mn-lt"/>
              <a:sym typeface="+mn-ea"/>
            </a:endParaRPr>
          </a:p>
        </p:txBody>
      </p:sp>
      <p:sp>
        <p:nvSpPr>
          <p:cNvPr id="4" name="灯片编号占位符 3"/>
          <p:cNvSpPr>
            <a:spLocks noGrp="1"/>
          </p:cNvSpPr>
          <p:nvPr>
            <p:ph type="sldNum" sz="quarter" idx="10"/>
          </p:nvPr>
        </p:nvSpPr>
        <p:spPr/>
        <p:txBody>
          <a:bodyPr/>
          <a:lstStyle/>
          <a:p>
            <a:fld id="{A9A0EA98-5831-4853-B862-C702E6EB345C}" type="slidenum">
              <a:rPr lang="en-US" smtClean="0"/>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8113" y="766763"/>
            <a:ext cx="6823075" cy="3838575"/>
          </a:xfrm>
        </p:spPr>
      </p:sp>
      <p:sp>
        <p:nvSpPr>
          <p:cNvPr id="3" name="备注占位符 2"/>
          <p:cNvSpPr>
            <a:spLocks noGrp="1"/>
          </p:cNvSpPr>
          <p:nvPr>
            <p:ph type="body" idx="1"/>
          </p:nvPr>
        </p:nvSpPr>
        <p:spPr/>
        <p:txBody>
          <a:bodyPr/>
          <a:lstStyle/>
          <a:p>
            <a:endParaRPr i="1" dirty="0" smtClean="0">
              <a:latin typeface="+mn-lt"/>
              <a:sym typeface="+mn-ea"/>
            </a:endParaRPr>
          </a:p>
        </p:txBody>
      </p:sp>
      <p:sp>
        <p:nvSpPr>
          <p:cNvPr id="4" name="灯片编号占位符 3"/>
          <p:cNvSpPr>
            <a:spLocks noGrp="1"/>
          </p:cNvSpPr>
          <p:nvPr>
            <p:ph type="sldNum" sz="quarter" idx="10"/>
          </p:nvPr>
        </p:nvSpPr>
        <p:spPr/>
        <p:txBody>
          <a:bodyPr/>
          <a:lstStyle/>
          <a:p>
            <a:fld id="{A9A0EA98-5831-4853-B862-C702E6EB345C}" type="slidenum">
              <a:rPr lang="en-US" smtClean="0"/>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8113" y="766763"/>
            <a:ext cx="6823075" cy="3838575"/>
          </a:xfrm>
        </p:spPr>
      </p:sp>
      <p:sp>
        <p:nvSpPr>
          <p:cNvPr id="3" name="备注占位符 2"/>
          <p:cNvSpPr>
            <a:spLocks noGrp="1"/>
          </p:cNvSpPr>
          <p:nvPr>
            <p:ph type="body" idx="1"/>
          </p:nvPr>
        </p:nvSpPr>
        <p:spPr/>
        <p:txBody>
          <a:bodyPr/>
          <a:lstStyle/>
          <a:p>
            <a:endParaRPr i="1" dirty="0" smtClean="0">
              <a:latin typeface="+mn-lt"/>
              <a:sym typeface="+mn-ea"/>
            </a:endParaRPr>
          </a:p>
        </p:txBody>
      </p:sp>
      <p:sp>
        <p:nvSpPr>
          <p:cNvPr id="4" name="灯片编号占位符 3"/>
          <p:cNvSpPr>
            <a:spLocks noGrp="1"/>
          </p:cNvSpPr>
          <p:nvPr>
            <p:ph type="sldNum" sz="quarter" idx="10"/>
          </p:nvPr>
        </p:nvSpPr>
        <p:spPr/>
        <p:txBody>
          <a:bodyPr/>
          <a:lstStyle/>
          <a:p>
            <a:fld id="{A9A0EA98-5831-4853-B862-C702E6EB345C}" type="slidenum">
              <a:rPr lang="en-US" smtClean="0"/>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8113" y="766763"/>
            <a:ext cx="6823075" cy="3838575"/>
          </a:xfrm>
        </p:spPr>
      </p:sp>
      <p:sp>
        <p:nvSpPr>
          <p:cNvPr id="3" name="备注占位符 2"/>
          <p:cNvSpPr>
            <a:spLocks noGrp="1"/>
          </p:cNvSpPr>
          <p:nvPr>
            <p:ph type="body" idx="1"/>
          </p:nvPr>
        </p:nvSpPr>
        <p:spPr/>
        <p:txBody>
          <a:bodyPr/>
          <a:lstStyle/>
          <a:p>
            <a:endParaRPr i="1" dirty="0" smtClean="0">
              <a:latin typeface="+mn-lt"/>
              <a:sym typeface="+mn-ea"/>
            </a:endParaRPr>
          </a:p>
        </p:txBody>
      </p:sp>
      <p:sp>
        <p:nvSpPr>
          <p:cNvPr id="4" name="灯片编号占位符 3"/>
          <p:cNvSpPr>
            <a:spLocks noGrp="1"/>
          </p:cNvSpPr>
          <p:nvPr>
            <p:ph type="sldNum" sz="quarter" idx="10"/>
          </p:nvPr>
        </p:nvSpPr>
        <p:spPr/>
        <p:txBody>
          <a:bodyPr/>
          <a:lstStyle/>
          <a:p>
            <a:fld id="{A9A0EA98-5831-4853-B862-C702E6EB345C}" type="slidenum">
              <a:rPr lang="en-US" smtClean="0"/>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8113" y="766763"/>
            <a:ext cx="6823075" cy="3838575"/>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9A0EA98-5831-4853-B862-C702E6EB345C}" type="slidenum">
              <a:rPr lang="en-US" smtClean="0"/>
            </a:fld>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8113" y="766763"/>
            <a:ext cx="6823075" cy="3838575"/>
          </a:xfrm>
        </p:spPr>
      </p:sp>
      <p:sp>
        <p:nvSpPr>
          <p:cNvPr id="3" name="备注占位符 2"/>
          <p:cNvSpPr>
            <a:spLocks noGrp="1"/>
          </p:cNvSpPr>
          <p:nvPr>
            <p:ph type="body" idx="1"/>
          </p:nvPr>
        </p:nvSpPr>
        <p:spPr/>
        <p:txBody>
          <a:bodyPr/>
          <a:lstStyle/>
          <a:p>
            <a:endParaRPr i="1" dirty="0" smtClean="0">
              <a:latin typeface="+mn-lt"/>
              <a:sym typeface="+mn-ea"/>
            </a:endParaRPr>
          </a:p>
        </p:txBody>
      </p:sp>
      <p:sp>
        <p:nvSpPr>
          <p:cNvPr id="4" name="灯片编号占位符 3"/>
          <p:cNvSpPr>
            <a:spLocks noGrp="1"/>
          </p:cNvSpPr>
          <p:nvPr>
            <p:ph type="sldNum" sz="quarter" idx="10"/>
          </p:nvPr>
        </p:nvSpPr>
        <p:spPr/>
        <p:txBody>
          <a:bodyPr/>
          <a:lstStyle/>
          <a:p>
            <a:fld id="{A9A0EA98-5831-4853-B862-C702E6EB345C}" type="slidenum">
              <a:rPr lang="en-US" smtClean="0"/>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8113" y="766763"/>
            <a:ext cx="6823075" cy="3838575"/>
          </a:xfrm>
        </p:spPr>
      </p:sp>
      <p:sp>
        <p:nvSpPr>
          <p:cNvPr id="3" name="备注占位符 2"/>
          <p:cNvSpPr>
            <a:spLocks noGrp="1"/>
          </p:cNvSpPr>
          <p:nvPr>
            <p:ph type="body" idx="1"/>
          </p:nvPr>
        </p:nvSpPr>
        <p:spPr/>
        <p:txBody>
          <a:bodyPr/>
          <a:lstStyle/>
          <a:p>
            <a:endParaRPr i="1" dirty="0" smtClean="0">
              <a:latin typeface="+mn-lt"/>
              <a:sym typeface="+mn-ea"/>
            </a:endParaRPr>
          </a:p>
        </p:txBody>
      </p:sp>
      <p:sp>
        <p:nvSpPr>
          <p:cNvPr id="4" name="灯片编号占位符 3"/>
          <p:cNvSpPr>
            <a:spLocks noGrp="1"/>
          </p:cNvSpPr>
          <p:nvPr>
            <p:ph type="sldNum" sz="quarter" idx="10"/>
          </p:nvPr>
        </p:nvSpPr>
        <p:spPr/>
        <p:txBody>
          <a:bodyPr/>
          <a:lstStyle/>
          <a:p>
            <a:fld id="{A9A0EA98-5831-4853-B862-C702E6EB345C}" type="slidenum">
              <a:rPr lang="en-US" smtClean="0"/>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8113" y="766763"/>
            <a:ext cx="6823075" cy="3838575"/>
          </a:xfrm>
        </p:spPr>
      </p:sp>
      <p:sp>
        <p:nvSpPr>
          <p:cNvPr id="3" name="备注占位符 2"/>
          <p:cNvSpPr>
            <a:spLocks noGrp="1"/>
          </p:cNvSpPr>
          <p:nvPr>
            <p:ph type="body" idx="1"/>
          </p:nvPr>
        </p:nvSpPr>
        <p:spPr/>
        <p:txBody>
          <a:bodyPr/>
          <a:lstStyle/>
          <a:p>
            <a:endParaRPr i="1" dirty="0" smtClean="0">
              <a:latin typeface="+mn-lt"/>
              <a:sym typeface="+mn-ea"/>
            </a:endParaRPr>
          </a:p>
        </p:txBody>
      </p:sp>
      <p:sp>
        <p:nvSpPr>
          <p:cNvPr id="4" name="灯片编号占位符 3"/>
          <p:cNvSpPr>
            <a:spLocks noGrp="1"/>
          </p:cNvSpPr>
          <p:nvPr>
            <p:ph type="sldNum" sz="quarter" idx="10"/>
          </p:nvPr>
        </p:nvSpPr>
        <p:spPr/>
        <p:txBody>
          <a:bodyPr/>
          <a:lstStyle/>
          <a:p>
            <a:fld id="{A9A0EA98-5831-4853-B862-C702E6EB345C}" type="slidenum">
              <a:rPr lang="en-US" smtClean="0"/>
            </a:fld>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8113" y="766763"/>
            <a:ext cx="6823075" cy="3838575"/>
          </a:xfrm>
        </p:spPr>
      </p:sp>
      <p:sp>
        <p:nvSpPr>
          <p:cNvPr id="3" name="备注占位符 2"/>
          <p:cNvSpPr>
            <a:spLocks noGrp="1"/>
          </p:cNvSpPr>
          <p:nvPr>
            <p:ph type="body" idx="1"/>
          </p:nvPr>
        </p:nvSpPr>
        <p:spPr/>
        <p:txBody>
          <a:bodyPr/>
          <a:lstStyle/>
          <a:p>
            <a:r>
              <a:rPr i="1" dirty="0" smtClean="0">
                <a:latin typeface="+mn-lt"/>
                <a:sym typeface="+mn-ea"/>
              </a:rPr>
              <a:t>-- 10. 分区处理</a:t>
            </a:r>
            <a:endParaRPr i="1" dirty="0" smtClean="0">
              <a:latin typeface="+mn-lt"/>
              <a:sym typeface="+mn-ea"/>
            </a:endParaRPr>
          </a:p>
          <a:p>
            <a:r>
              <a:rPr i="1" dirty="0" smtClean="0">
                <a:latin typeface="+mn-lt"/>
                <a:sym typeface="+mn-ea"/>
              </a:rPr>
              <a:t>-- 10.1 按id号interval分区：</a:t>
            </a:r>
            <a:endParaRPr i="1" dirty="0" smtClean="0">
              <a:latin typeface="+mn-lt"/>
              <a:sym typeface="+mn-ea"/>
            </a:endParaRPr>
          </a:p>
          <a:p>
            <a:r>
              <a:rPr i="1" dirty="0" smtClean="0">
                <a:latin typeface="+mn-lt"/>
                <a:sym typeface="+mn-ea"/>
              </a:rPr>
              <a:t>drop table temp_test_interval_id_part;</a:t>
            </a:r>
            <a:endParaRPr i="1" dirty="0" smtClean="0">
              <a:latin typeface="+mn-lt"/>
              <a:sym typeface="+mn-ea"/>
            </a:endParaRPr>
          </a:p>
          <a:p>
            <a:r>
              <a:rPr i="1" dirty="0" smtClean="0">
                <a:latin typeface="+mn-lt"/>
                <a:sym typeface="+mn-ea"/>
              </a:rPr>
              <a:t>create table temp_test_interval_id_part</a:t>
            </a:r>
            <a:endParaRPr i="1" dirty="0" smtClean="0">
              <a:latin typeface="+mn-lt"/>
              <a:sym typeface="+mn-ea"/>
            </a:endParaRPr>
          </a:p>
          <a:p>
            <a:r>
              <a:rPr i="1" dirty="0" smtClean="0">
                <a:latin typeface="+mn-lt"/>
                <a:sym typeface="+mn-ea"/>
              </a:rPr>
              <a:t>(</a:t>
            </a:r>
            <a:endParaRPr i="1" dirty="0" smtClean="0">
              <a:latin typeface="+mn-lt"/>
              <a:sym typeface="+mn-ea"/>
            </a:endParaRPr>
          </a:p>
          <a:p>
            <a:r>
              <a:rPr i="1" dirty="0" smtClean="0">
                <a:latin typeface="+mn-lt"/>
                <a:sym typeface="+mn-ea"/>
              </a:rPr>
              <a:t>  id        int,</a:t>
            </a:r>
            <a:endParaRPr i="1" dirty="0" smtClean="0">
              <a:latin typeface="+mn-lt"/>
              <a:sym typeface="+mn-ea"/>
            </a:endParaRPr>
          </a:p>
          <a:p>
            <a:r>
              <a:rPr i="1" dirty="0" smtClean="0">
                <a:latin typeface="+mn-lt"/>
                <a:sym typeface="+mn-ea"/>
              </a:rPr>
              <a:t>  name      varchar2(100),</a:t>
            </a:r>
            <a:endParaRPr i="1" dirty="0" smtClean="0">
              <a:latin typeface="+mn-lt"/>
              <a:sym typeface="+mn-ea"/>
            </a:endParaRPr>
          </a:p>
          <a:p>
            <a:r>
              <a:rPr i="1" dirty="0" smtClean="0">
                <a:latin typeface="+mn-lt"/>
                <a:sym typeface="+mn-ea"/>
              </a:rPr>
              <a:t>  datetime  date</a:t>
            </a:r>
            <a:endParaRPr i="1" dirty="0" smtClean="0">
              <a:latin typeface="+mn-lt"/>
              <a:sym typeface="+mn-ea"/>
            </a:endParaRPr>
          </a:p>
          <a:p>
            <a:r>
              <a:rPr i="1" dirty="0" smtClean="0">
                <a:latin typeface="+mn-lt"/>
                <a:sym typeface="+mn-ea"/>
              </a:rPr>
              <a:t>)</a:t>
            </a:r>
            <a:endParaRPr i="1" dirty="0" smtClean="0">
              <a:latin typeface="+mn-lt"/>
              <a:sym typeface="+mn-ea"/>
            </a:endParaRPr>
          </a:p>
          <a:p>
            <a:r>
              <a:rPr i="1" dirty="0" smtClean="0">
                <a:latin typeface="+mn-lt"/>
                <a:sym typeface="+mn-ea"/>
              </a:rPr>
              <a:t>partition by range(id) interval(1)</a:t>
            </a:r>
            <a:endParaRPr i="1" dirty="0" smtClean="0">
              <a:latin typeface="+mn-lt"/>
              <a:sym typeface="+mn-ea"/>
            </a:endParaRPr>
          </a:p>
          <a:p>
            <a:r>
              <a:rPr i="1" dirty="0" smtClean="0">
                <a:latin typeface="+mn-lt"/>
                <a:sym typeface="+mn-ea"/>
              </a:rPr>
              <a:t>(partition P1 values less than (1))</a:t>
            </a:r>
            <a:endParaRPr i="1" dirty="0" smtClean="0">
              <a:latin typeface="+mn-lt"/>
              <a:sym typeface="+mn-ea"/>
            </a:endParaRPr>
          </a:p>
          <a:p>
            <a:r>
              <a:rPr i="1" dirty="0" smtClean="0">
                <a:latin typeface="+mn-lt"/>
                <a:sym typeface="+mn-ea"/>
              </a:rPr>
              <a:t>;</a:t>
            </a:r>
            <a:endParaRPr i="1" dirty="0" smtClean="0">
              <a:latin typeface="+mn-lt"/>
              <a:sym typeface="+mn-ea"/>
            </a:endParaRPr>
          </a:p>
          <a:p>
            <a:r>
              <a:rPr i="1" dirty="0" smtClean="0">
                <a:latin typeface="+mn-lt"/>
                <a:sym typeface="+mn-ea"/>
              </a:rPr>
              <a:t>insert into temp_test_interval_id_part values(0,'x',to_date('2019-11-07','yyyy-mm-dd'));</a:t>
            </a:r>
            <a:endParaRPr i="1" dirty="0" smtClean="0">
              <a:latin typeface="+mn-lt"/>
              <a:sym typeface="+mn-ea"/>
            </a:endParaRPr>
          </a:p>
          <a:p>
            <a:r>
              <a:rPr i="1" dirty="0" smtClean="0">
                <a:latin typeface="+mn-lt"/>
                <a:sym typeface="+mn-ea"/>
              </a:rPr>
              <a:t>insert into temp_test_interval_id_part values(1,'a',to_date('2019-11-07','yyyy-mm-dd'));</a:t>
            </a:r>
            <a:endParaRPr i="1" dirty="0" smtClean="0">
              <a:latin typeface="+mn-lt"/>
              <a:sym typeface="+mn-ea"/>
            </a:endParaRPr>
          </a:p>
          <a:p>
            <a:r>
              <a:rPr i="1" dirty="0" smtClean="0">
                <a:latin typeface="+mn-lt"/>
                <a:sym typeface="+mn-ea"/>
              </a:rPr>
              <a:t>insert into temp_test_interval_id_part values(2,'b',to_date('2019-11-08','yyyy-mm-dd'));</a:t>
            </a:r>
            <a:endParaRPr i="1" dirty="0" smtClean="0">
              <a:latin typeface="+mn-lt"/>
              <a:sym typeface="+mn-ea"/>
            </a:endParaRPr>
          </a:p>
          <a:p>
            <a:r>
              <a:rPr i="1" dirty="0" smtClean="0">
                <a:latin typeface="+mn-lt"/>
                <a:sym typeface="+mn-ea"/>
              </a:rPr>
              <a:t>commit;</a:t>
            </a:r>
            <a:endParaRPr i="1" dirty="0" smtClean="0">
              <a:latin typeface="+mn-lt"/>
              <a:sym typeface="+mn-ea"/>
            </a:endParaRPr>
          </a:p>
          <a:p>
            <a:endParaRPr i="1" dirty="0" smtClean="0">
              <a:latin typeface="+mn-lt"/>
              <a:sym typeface="+mn-ea"/>
            </a:endParaRPr>
          </a:p>
          <a:p>
            <a:r>
              <a:rPr i="1" dirty="0" smtClean="0">
                <a:latin typeface="+mn-lt"/>
                <a:sym typeface="+mn-ea"/>
              </a:rPr>
              <a:t>-- 10.2 按datetime时间，按WEEK进行分区：</a:t>
            </a:r>
            <a:endParaRPr i="1" dirty="0" smtClean="0">
              <a:latin typeface="+mn-lt"/>
              <a:sym typeface="+mn-ea"/>
            </a:endParaRPr>
          </a:p>
          <a:p>
            <a:r>
              <a:rPr i="1" dirty="0" smtClean="0">
                <a:latin typeface="+mn-lt"/>
                <a:sym typeface="+mn-ea"/>
              </a:rPr>
              <a:t>drop table temp_test_interval_week_part;</a:t>
            </a:r>
            <a:endParaRPr i="1" dirty="0" smtClean="0">
              <a:latin typeface="+mn-lt"/>
              <a:sym typeface="+mn-ea"/>
            </a:endParaRPr>
          </a:p>
          <a:p>
            <a:r>
              <a:rPr i="1" dirty="0" smtClean="0">
                <a:latin typeface="+mn-lt"/>
                <a:sym typeface="+mn-ea"/>
              </a:rPr>
              <a:t>create table temp_test_interval_week_part</a:t>
            </a:r>
            <a:endParaRPr i="1" dirty="0" smtClean="0">
              <a:latin typeface="+mn-lt"/>
              <a:sym typeface="+mn-ea"/>
            </a:endParaRPr>
          </a:p>
          <a:p>
            <a:r>
              <a:rPr i="1" dirty="0" smtClean="0">
                <a:latin typeface="+mn-lt"/>
                <a:sym typeface="+mn-ea"/>
              </a:rPr>
              <a:t>(</a:t>
            </a:r>
            <a:endParaRPr i="1" dirty="0" smtClean="0">
              <a:latin typeface="+mn-lt"/>
              <a:sym typeface="+mn-ea"/>
            </a:endParaRPr>
          </a:p>
          <a:p>
            <a:r>
              <a:rPr i="1" dirty="0" smtClean="0">
                <a:latin typeface="+mn-lt"/>
                <a:sym typeface="+mn-ea"/>
              </a:rPr>
              <a:t>  id        int,</a:t>
            </a:r>
            <a:endParaRPr i="1" dirty="0" smtClean="0">
              <a:latin typeface="+mn-lt"/>
              <a:sym typeface="+mn-ea"/>
            </a:endParaRPr>
          </a:p>
          <a:p>
            <a:r>
              <a:rPr i="1" dirty="0" smtClean="0">
                <a:latin typeface="+mn-lt"/>
                <a:sym typeface="+mn-ea"/>
              </a:rPr>
              <a:t>  name      varchar2(100),</a:t>
            </a:r>
            <a:endParaRPr i="1" dirty="0" smtClean="0">
              <a:latin typeface="+mn-lt"/>
              <a:sym typeface="+mn-ea"/>
            </a:endParaRPr>
          </a:p>
          <a:p>
            <a:r>
              <a:rPr i="1" dirty="0" smtClean="0">
                <a:latin typeface="+mn-lt"/>
                <a:sym typeface="+mn-ea"/>
              </a:rPr>
              <a:t>  datetime  date</a:t>
            </a:r>
            <a:endParaRPr i="1" dirty="0" smtClean="0">
              <a:latin typeface="+mn-lt"/>
              <a:sym typeface="+mn-ea"/>
            </a:endParaRPr>
          </a:p>
          <a:p>
            <a:r>
              <a:rPr i="1" dirty="0" smtClean="0">
                <a:latin typeface="+mn-lt"/>
                <a:sym typeface="+mn-ea"/>
              </a:rPr>
              <a:t>)</a:t>
            </a:r>
            <a:endParaRPr i="1" dirty="0" smtClean="0">
              <a:latin typeface="+mn-lt"/>
              <a:sym typeface="+mn-ea"/>
            </a:endParaRPr>
          </a:p>
          <a:p>
            <a:r>
              <a:rPr i="1" dirty="0" smtClean="0">
                <a:latin typeface="+mn-lt"/>
                <a:sym typeface="+mn-ea"/>
              </a:rPr>
              <a:t>partition by range(datetime) interval (numtodsinterval (7, 'day') )</a:t>
            </a:r>
            <a:endParaRPr i="1" dirty="0" smtClean="0">
              <a:latin typeface="+mn-lt"/>
              <a:sym typeface="+mn-ea"/>
            </a:endParaRPr>
          </a:p>
          <a:p>
            <a:r>
              <a:rPr i="1" dirty="0" smtClean="0">
                <a:latin typeface="+mn-lt"/>
                <a:sym typeface="+mn-ea"/>
              </a:rPr>
              <a:t>(partition P1 values less than (to_date('2019-11-01','yyyy-mm-dd')))</a:t>
            </a:r>
            <a:endParaRPr i="1" dirty="0" smtClean="0">
              <a:latin typeface="+mn-lt"/>
              <a:sym typeface="+mn-ea"/>
            </a:endParaRPr>
          </a:p>
          <a:p>
            <a:r>
              <a:rPr i="1" dirty="0" smtClean="0">
                <a:latin typeface="+mn-lt"/>
                <a:sym typeface="+mn-ea"/>
              </a:rPr>
              <a:t>;</a:t>
            </a:r>
            <a:endParaRPr i="1" dirty="0" smtClean="0">
              <a:latin typeface="+mn-lt"/>
              <a:sym typeface="+mn-ea"/>
            </a:endParaRPr>
          </a:p>
          <a:p>
            <a:r>
              <a:rPr i="1" dirty="0" smtClean="0">
                <a:latin typeface="+mn-lt"/>
                <a:sym typeface="+mn-ea"/>
              </a:rPr>
              <a:t>insert into temp_test_interval_week_part values(0,'x',to_date('2019-11-05','yyyy-mm-dd'));</a:t>
            </a:r>
            <a:endParaRPr i="1" dirty="0" smtClean="0">
              <a:latin typeface="+mn-lt"/>
              <a:sym typeface="+mn-ea"/>
            </a:endParaRPr>
          </a:p>
          <a:p>
            <a:r>
              <a:rPr i="1" dirty="0" smtClean="0">
                <a:latin typeface="+mn-lt"/>
                <a:sym typeface="+mn-ea"/>
              </a:rPr>
              <a:t>insert into temp_test_interval_week_part values(1,'a',to_date('2019-11-07','yyyy-mm-dd'));</a:t>
            </a:r>
            <a:endParaRPr i="1" dirty="0" smtClean="0">
              <a:latin typeface="+mn-lt"/>
              <a:sym typeface="+mn-ea"/>
            </a:endParaRPr>
          </a:p>
          <a:p>
            <a:r>
              <a:rPr i="1" dirty="0" smtClean="0">
                <a:latin typeface="+mn-lt"/>
                <a:sym typeface="+mn-ea"/>
              </a:rPr>
              <a:t>insert into temp_test_interval_week_part values(2,'b',to_date('2019-11-08','yyyy-mm-dd'));</a:t>
            </a:r>
            <a:endParaRPr i="1" dirty="0" smtClean="0">
              <a:latin typeface="+mn-lt"/>
              <a:sym typeface="+mn-ea"/>
            </a:endParaRPr>
          </a:p>
          <a:p>
            <a:r>
              <a:rPr i="1" dirty="0" smtClean="0">
                <a:latin typeface="+mn-lt"/>
                <a:sym typeface="+mn-ea"/>
              </a:rPr>
              <a:t>commit;</a:t>
            </a:r>
            <a:endParaRPr i="1" dirty="0" smtClean="0">
              <a:latin typeface="+mn-lt"/>
              <a:sym typeface="+mn-ea"/>
            </a:endParaRPr>
          </a:p>
          <a:p>
            <a:endParaRPr i="1" dirty="0" smtClean="0">
              <a:latin typeface="+mn-lt"/>
              <a:sym typeface="+mn-ea"/>
            </a:endParaRPr>
          </a:p>
        </p:txBody>
      </p:sp>
      <p:sp>
        <p:nvSpPr>
          <p:cNvPr id="4" name="灯片编号占位符 3"/>
          <p:cNvSpPr>
            <a:spLocks noGrp="1"/>
          </p:cNvSpPr>
          <p:nvPr>
            <p:ph type="sldNum" sz="quarter" idx="10"/>
          </p:nvPr>
        </p:nvSpPr>
        <p:spPr/>
        <p:txBody>
          <a:bodyPr/>
          <a:lstStyle/>
          <a:p>
            <a:fld id="{A9A0EA98-5831-4853-B862-C702E6EB345C}" type="slidenum">
              <a:rPr lang="en-US" smtClean="0"/>
            </a:fld>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8113" y="766763"/>
            <a:ext cx="6823075" cy="3838575"/>
          </a:xfrm>
        </p:spPr>
      </p:sp>
      <p:sp>
        <p:nvSpPr>
          <p:cNvPr id="3" name="备注占位符 2"/>
          <p:cNvSpPr>
            <a:spLocks noGrp="1"/>
          </p:cNvSpPr>
          <p:nvPr>
            <p:ph type="body" idx="1"/>
          </p:nvPr>
        </p:nvSpPr>
        <p:spPr/>
        <p:txBody>
          <a:bodyPr/>
          <a:lstStyle/>
          <a:p>
            <a:r>
              <a:rPr i="1" dirty="0" smtClean="0">
                <a:latin typeface="+mn-lt"/>
                <a:sym typeface="+mn-ea"/>
              </a:rPr>
              <a:t>-- 3.1 创建interval分区</a:t>
            </a:r>
            <a:endParaRPr i="1" dirty="0" smtClean="0">
              <a:latin typeface="+mn-lt"/>
              <a:sym typeface="+mn-ea"/>
            </a:endParaRPr>
          </a:p>
          <a:p>
            <a:r>
              <a:rPr i="1" dirty="0" smtClean="0">
                <a:latin typeface="+mn-lt"/>
                <a:sym typeface="+mn-ea"/>
              </a:rPr>
              <a:t>-- 按照时间，每天分区</a:t>
            </a:r>
            <a:endParaRPr i="1" dirty="0" smtClean="0">
              <a:latin typeface="+mn-lt"/>
              <a:sym typeface="+mn-ea"/>
            </a:endParaRPr>
          </a:p>
          <a:p>
            <a:r>
              <a:rPr i="1" dirty="0" smtClean="0">
                <a:latin typeface="+mn-lt"/>
                <a:sym typeface="+mn-ea"/>
              </a:rPr>
              <a:t>partition by range (SYS_DATE)</a:t>
            </a:r>
            <a:endParaRPr i="1" dirty="0" smtClean="0">
              <a:latin typeface="+mn-lt"/>
              <a:sym typeface="+mn-ea"/>
            </a:endParaRPr>
          </a:p>
          <a:p>
            <a:r>
              <a:rPr i="1" dirty="0" smtClean="0">
                <a:latin typeface="+mn-lt"/>
                <a:sym typeface="+mn-ea"/>
              </a:rPr>
              <a:t>interval(numtodsinterval(1,'day'))  </a:t>
            </a:r>
            <a:endParaRPr i="1" dirty="0" smtClean="0">
              <a:latin typeface="+mn-lt"/>
              <a:sym typeface="+mn-ea"/>
            </a:endParaRPr>
          </a:p>
          <a:p>
            <a:endParaRPr i="1" dirty="0" smtClean="0">
              <a:latin typeface="+mn-lt"/>
              <a:sym typeface="+mn-ea"/>
            </a:endParaRPr>
          </a:p>
          <a:p>
            <a:r>
              <a:rPr i="1" dirty="0" smtClean="0">
                <a:latin typeface="+mn-lt"/>
                <a:sym typeface="+mn-ea"/>
              </a:rPr>
              <a:t>-- 按周分区</a:t>
            </a:r>
            <a:endParaRPr i="1" dirty="0" smtClean="0">
              <a:latin typeface="+mn-lt"/>
              <a:sym typeface="+mn-ea"/>
            </a:endParaRPr>
          </a:p>
          <a:p>
            <a:r>
              <a:rPr i="1" dirty="0" smtClean="0">
                <a:latin typeface="+mn-lt"/>
                <a:sym typeface="+mn-ea"/>
              </a:rPr>
              <a:t>INTERVAL ( NUMTODSINTERVAL (7, 'day') )</a:t>
            </a:r>
            <a:endParaRPr i="1" dirty="0" smtClean="0">
              <a:latin typeface="+mn-lt"/>
              <a:sym typeface="+mn-ea"/>
            </a:endParaRPr>
          </a:p>
          <a:p>
            <a:r>
              <a:rPr i="1" dirty="0" smtClean="0">
                <a:latin typeface="+mn-lt"/>
                <a:sym typeface="+mn-ea"/>
              </a:rPr>
              <a:t>partition by range (sys_date)</a:t>
            </a:r>
            <a:endParaRPr i="1" dirty="0" smtClean="0">
              <a:latin typeface="+mn-lt"/>
              <a:sym typeface="+mn-ea"/>
            </a:endParaRPr>
          </a:p>
          <a:p>
            <a:r>
              <a:rPr i="1" dirty="0" smtClean="0">
                <a:latin typeface="+mn-lt"/>
                <a:sym typeface="+mn-ea"/>
              </a:rPr>
              <a:t>-- 按月分区</a:t>
            </a:r>
            <a:endParaRPr i="1" dirty="0" smtClean="0">
              <a:latin typeface="+mn-lt"/>
              <a:sym typeface="+mn-ea"/>
            </a:endParaRPr>
          </a:p>
          <a:p>
            <a:r>
              <a:rPr i="1" dirty="0" smtClean="0">
                <a:latin typeface="+mn-lt"/>
                <a:sym typeface="+mn-ea"/>
              </a:rPr>
              <a:t>interval (numtoyminterval(1,'MONTH'))</a:t>
            </a:r>
            <a:endParaRPr i="1" dirty="0" smtClean="0">
              <a:latin typeface="+mn-lt"/>
              <a:sym typeface="+mn-ea"/>
            </a:endParaRPr>
          </a:p>
          <a:p>
            <a:r>
              <a:rPr i="1" dirty="0" smtClean="0">
                <a:latin typeface="+mn-lt"/>
                <a:sym typeface="+mn-ea"/>
              </a:rPr>
              <a:t>INTERVAL (NUMTOYMINTERVAL(1,’month’))</a:t>
            </a:r>
            <a:endParaRPr i="1" dirty="0" smtClean="0">
              <a:latin typeface="+mn-lt"/>
              <a:sym typeface="+mn-ea"/>
            </a:endParaRPr>
          </a:p>
          <a:p>
            <a:r>
              <a:rPr i="1" dirty="0" smtClean="0">
                <a:latin typeface="+mn-lt"/>
                <a:sym typeface="+mn-ea"/>
              </a:rPr>
              <a:t>-- 按年分区</a:t>
            </a:r>
            <a:endParaRPr i="1" dirty="0" smtClean="0">
              <a:latin typeface="+mn-lt"/>
              <a:sym typeface="+mn-ea"/>
            </a:endParaRPr>
          </a:p>
          <a:p>
            <a:r>
              <a:rPr i="1" dirty="0" smtClean="0">
                <a:latin typeface="+mn-lt"/>
                <a:sym typeface="+mn-ea"/>
              </a:rPr>
              <a:t> INTERVAL (NUMTOYMINTERVAL(1,'year'))</a:t>
            </a:r>
            <a:endParaRPr i="1" dirty="0" smtClean="0">
              <a:latin typeface="+mn-lt"/>
              <a:sym typeface="+mn-ea"/>
            </a:endParaRPr>
          </a:p>
          <a:p>
            <a:endParaRPr i="1" dirty="0" smtClean="0">
              <a:latin typeface="+mn-lt"/>
              <a:sym typeface="+mn-ea"/>
            </a:endParaRPr>
          </a:p>
          <a:p>
            <a:r>
              <a:rPr i="1" dirty="0" smtClean="0">
                <a:latin typeface="+mn-lt"/>
                <a:sym typeface="+mn-ea"/>
              </a:rPr>
              <a:t>--     按interva(1)方式见下</a:t>
            </a:r>
            <a:endParaRPr i="1" dirty="0" smtClean="0">
              <a:latin typeface="+mn-lt"/>
              <a:sym typeface="+mn-ea"/>
            </a:endParaRPr>
          </a:p>
          <a:p>
            <a:r>
              <a:rPr i="1" dirty="0" smtClean="0">
                <a:latin typeface="+mn-lt"/>
                <a:sym typeface="+mn-ea"/>
              </a:rPr>
              <a:t>--     按日期方式，类似：</a:t>
            </a:r>
            <a:endParaRPr i="1" dirty="0" smtClean="0">
              <a:latin typeface="+mn-lt"/>
              <a:sym typeface="+mn-ea"/>
            </a:endParaRPr>
          </a:p>
          <a:p>
            <a:r>
              <a:rPr i="1" dirty="0" smtClean="0">
                <a:latin typeface="+mn-lt"/>
                <a:sym typeface="+mn-ea"/>
              </a:rPr>
              <a:t>create table temp_mixed_gd_poi0112 parallel 8 nologging partition by range(sf) interval(1)</a:t>
            </a:r>
            <a:endParaRPr i="1" dirty="0" smtClean="0">
              <a:latin typeface="+mn-lt"/>
              <a:sym typeface="+mn-ea"/>
            </a:endParaRPr>
          </a:p>
          <a:p>
            <a:r>
              <a:rPr i="1" dirty="0" smtClean="0">
                <a:latin typeface="+mn-lt"/>
                <a:sym typeface="+mn-ea"/>
              </a:rPr>
              <a:t>(partition P1 values less than (1))</a:t>
            </a:r>
            <a:endParaRPr i="1" dirty="0" smtClean="0">
              <a:latin typeface="+mn-lt"/>
              <a:sym typeface="+mn-ea"/>
            </a:endParaRPr>
          </a:p>
          <a:p>
            <a:r>
              <a:rPr i="1" dirty="0" smtClean="0">
                <a:latin typeface="+mn-lt"/>
                <a:sym typeface="+mn-ea"/>
              </a:rPr>
              <a:t> as  </a:t>
            </a:r>
            <a:endParaRPr i="1" dirty="0" smtClean="0">
              <a:latin typeface="+mn-lt"/>
              <a:sym typeface="+mn-ea"/>
            </a:endParaRPr>
          </a:p>
          <a:p>
            <a:r>
              <a:rPr i="1" dirty="0" smtClean="0">
                <a:latin typeface="+mn-lt"/>
                <a:sym typeface="+mn-ea"/>
              </a:rPr>
              <a:t>with t1 as</a:t>
            </a:r>
            <a:endParaRPr i="1" dirty="0" smtClean="0">
              <a:latin typeface="+mn-lt"/>
              <a:sym typeface="+mn-ea"/>
            </a:endParaRPr>
          </a:p>
          <a:p>
            <a:r>
              <a:rPr i="1" dirty="0" smtClean="0">
                <a:latin typeface="+mn-lt"/>
                <a:sym typeface="+mn-ea"/>
              </a:rPr>
              <a:t>(</a:t>
            </a:r>
            <a:endParaRPr i="1" dirty="0" smtClean="0">
              <a:latin typeface="+mn-lt"/>
              <a:sym typeface="+mn-ea"/>
            </a:endParaRPr>
          </a:p>
          <a:p>
            <a:r>
              <a:rPr i="1" dirty="0" smtClean="0">
                <a:latin typeface="+mn-lt"/>
                <a:sym typeface="+mn-ea"/>
              </a:rPr>
              <a:t>select t.f_pid    GUID,</a:t>
            </a:r>
            <a:endParaRPr i="1" dirty="0" smtClean="0">
              <a:latin typeface="+mn-lt"/>
              <a:sym typeface="+mn-ea"/>
            </a:endParaRPr>
          </a:p>
          <a:p>
            <a:r>
              <a:rPr i="1" dirty="0" smtClean="0">
                <a:latin typeface="+mn-lt"/>
                <a:sym typeface="+mn-ea"/>
              </a:rPr>
              <a:t>       t.f_name   NAME,</a:t>
            </a:r>
            <a:endParaRPr i="1" dirty="0" smtClean="0">
              <a:latin typeface="+mn-lt"/>
              <a:sym typeface="+mn-ea"/>
            </a:endParaRPr>
          </a:p>
          <a:p>
            <a:r>
              <a:rPr i="1" dirty="0" smtClean="0">
                <a:latin typeface="+mn-lt"/>
                <a:sym typeface="+mn-ea"/>
              </a:rPr>
              <a:t>       t.f_addr   ADDRESS,</a:t>
            </a:r>
            <a:endParaRPr i="1" dirty="0" smtClean="0">
              <a:latin typeface="+mn-lt"/>
              <a:sym typeface="+mn-ea"/>
            </a:endParaRPr>
          </a:p>
          <a:p>
            <a:r>
              <a:rPr i="1" dirty="0" smtClean="0">
                <a:latin typeface="+mn-lt"/>
                <a:sym typeface="+mn-ea"/>
              </a:rPr>
              <a:t>       t.f_tel    TEL,</a:t>
            </a:r>
            <a:endParaRPr i="1" dirty="0" smtClean="0">
              <a:latin typeface="+mn-lt"/>
              <a:sym typeface="+mn-ea"/>
            </a:endParaRPr>
          </a:p>
          <a:p>
            <a:r>
              <a:rPr i="1" dirty="0" smtClean="0">
                <a:latin typeface="+mn-lt"/>
                <a:sym typeface="+mn-ea"/>
              </a:rPr>
              <a:t>       t.f_x      X_COORD,</a:t>
            </a:r>
            <a:endParaRPr i="1" dirty="0" smtClean="0">
              <a:latin typeface="+mn-lt"/>
              <a:sym typeface="+mn-ea"/>
            </a:endParaRPr>
          </a:p>
          <a:p>
            <a:r>
              <a:rPr i="1" dirty="0" smtClean="0">
                <a:latin typeface="+mn-lt"/>
                <a:sym typeface="+mn-ea"/>
              </a:rPr>
              <a:t>       t.f_y      Y_COORD,</a:t>
            </a:r>
            <a:endParaRPr i="1" dirty="0" smtClean="0">
              <a:latin typeface="+mn-lt"/>
              <a:sym typeface="+mn-ea"/>
            </a:endParaRPr>
          </a:p>
          <a:p>
            <a:r>
              <a:rPr i="1" dirty="0" smtClean="0">
                <a:latin typeface="+mn-lt"/>
                <a:sym typeface="+mn-ea"/>
              </a:rPr>
              <a:t>       t.f_types  POI_TYPE,</a:t>
            </a:r>
            <a:endParaRPr i="1" dirty="0" smtClean="0">
              <a:latin typeface="+mn-lt"/>
              <a:sym typeface="+mn-ea"/>
            </a:endParaRPr>
          </a:p>
          <a:p>
            <a:r>
              <a:rPr i="1" dirty="0" smtClean="0">
                <a:latin typeface="+mn-lt"/>
                <a:sym typeface="+mn-ea"/>
              </a:rPr>
              <a:t>       t.f_adcode AD_CODE1,</a:t>
            </a:r>
            <a:endParaRPr i="1" dirty="0" smtClean="0">
              <a:latin typeface="+mn-lt"/>
              <a:sym typeface="+mn-ea"/>
            </a:endParaRPr>
          </a:p>
          <a:p>
            <a:r>
              <a:rPr i="1" dirty="0" smtClean="0">
                <a:latin typeface="+mn-lt"/>
                <a:sym typeface="+mn-ea"/>
              </a:rPr>
              <a:t>       to_number(substr(f_adcode,1,2)) as sf       </a:t>
            </a:r>
            <a:endParaRPr i="1" dirty="0" smtClean="0">
              <a:latin typeface="+mn-lt"/>
              <a:sym typeface="+mn-ea"/>
            </a:endParaRPr>
          </a:p>
          <a:p>
            <a:r>
              <a:rPr i="1" dirty="0" smtClean="0">
                <a:latin typeface="+mn-lt"/>
                <a:sym typeface="+mn-ea"/>
              </a:rPr>
              <a:t>  from  T_MIXED_VERSION_GD_POI t where t.f_adcode not in (select adcode</a:t>
            </a:r>
            <a:endParaRPr i="1" dirty="0" smtClean="0">
              <a:latin typeface="+mn-lt"/>
              <a:sym typeface="+mn-ea"/>
            </a:endParaRPr>
          </a:p>
          <a:p>
            <a:r>
              <a:rPr i="1" dirty="0" smtClean="0">
                <a:latin typeface="+mn-lt"/>
                <a:sym typeface="+mn-ea"/>
              </a:rPr>
              <a:t>                            from TEMP_ADCODE_CITY0112</a:t>
            </a:r>
            <a:endParaRPr i="1" dirty="0" smtClean="0">
              <a:latin typeface="+mn-lt"/>
              <a:sym typeface="+mn-ea"/>
            </a:endParaRPr>
          </a:p>
          <a:p>
            <a:r>
              <a:rPr i="1" dirty="0" smtClean="0">
                <a:latin typeface="+mn-lt"/>
                <a:sym typeface="+mn-ea"/>
              </a:rPr>
              <a:t>                           WHERE adcode like '44%'</a:t>
            </a:r>
            <a:endParaRPr i="1" dirty="0" smtClean="0">
              <a:latin typeface="+mn-lt"/>
              <a:sym typeface="+mn-ea"/>
            </a:endParaRPr>
          </a:p>
          <a:p>
            <a:r>
              <a:rPr i="1" dirty="0" smtClean="0">
                <a:latin typeface="+mn-lt"/>
                <a:sym typeface="+mn-ea"/>
              </a:rPr>
              <a:t>                              or city_chn like '%上海%')</a:t>
            </a:r>
            <a:endParaRPr i="1" dirty="0" smtClean="0">
              <a:latin typeface="+mn-lt"/>
              <a:sym typeface="+mn-ea"/>
            </a:endParaRPr>
          </a:p>
          <a:p>
            <a:r>
              <a:rPr i="1" dirty="0" smtClean="0">
                <a:latin typeface="+mn-lt"/>
                <a:sym typeface="+mn-ea"/>
              </a:rPr>
              <a:t>)</a:t>
            </a:r>
            <a:endParaRPr i="1" dirty="0" smtClean="0">
              <a:latin typeface="+mn-lt"/>
              <a:sym typeface="+mn-ea"/>
            </a:endParaRPr>
          </a:p>
          <a:p>
            <a:r>
              <a:rPr i="1" dirty="0" smtClean="0">
                <a:latin typeface="+mn-lt"/>
                <a:sym typeface="+mn-ea"/>
              </a:rPr>
              <a:t>select * from t1;</a:t>
            </a:r>
            <a:endParaRPr i="1" dirty="0" smtClean="0">
              <a:latin typeface="+mn-lt"/>
              <a:sym typeface="+mn-ea"/>
            </a:endParaRPr>
          </a:p>
          <a:p>
            <a:endParaRPr i="1" dirty="0" smtClean="0">
              <a:latin typeface="+mn-lt"/>
              <a:sym typeface="+mn-ea"/>
            </a:endParaRPr>
          </a:p>
        </p:txBody>
      </p:sp>
      <p:sp>
        <p:nvSpPr>
          <p:cNvPr id="4" name="灯片编号占位符 3"/>
          <p:cNvSpPr>
            <a:spLocks noGrp="1"/>
          </p:cNvSpPr>
          <p:nvPr>
            <p:ph type="sldNum" sz="quarter" idx="10"/>
          </p:nvPr>
        </p:nvSpPr>
        <p:spPr/>
        <p:txBody>
          <a:bodyPr/>
          <a:lstStyle/>
          <a:p>
            <a:fld id="{A9A0EA98-5831-4853-B862-C702E6EB345C}" type="slidenum">
              <a:rPr lang="en-US" smtClean="0"/>
            </a:fld>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8113" y="766763"/>
            <a:ext cx="6823075" cy="3838575"/>
          </a:xfrm>
        </p:spPr>
      </p:sp>
      <p:sp>
        <p:nvSpPr>
          <p:cNvPr id="3" name="备注占位符 2"/>
          <p:cNvSpPr>
            <a:spLocks noGrp="1"/>
          </p:cNvSpPr>
          <p:nvPr>
            <p:ph type="body" idx="1"/>
          </p:nvPr>
        </p:nvSpPr>
        <p:spPr/>
        <p:txBody>
          <a:bodyPr/>
          <a:lstStyle/>
          <a:p>
            <a:r>
              <a:rPr i="1" dirty="0" smtClean="0">
                <a:latin typeface="+mn-lt"/>
                <a:sym typeface="+mn-ea"/>
              </a:rPr>
              <a:t>create table temp_poi_20171220_1 nologging parallel 8 partition by hash(PID) partitions 128 as </a:t>
            </a:r>
            <a:endParaRPr i="1" dirty="0" smtClean="0">
              <a:latin typeface="+mn-lt"/>
              <a:sym typeface="+mn-ea"/>
            </a:endParaRPr>
          </a:p>
          <a:p>
            <a:r>
              <a:rPr i="1" dirty="0" smtClean="0">
                <a:latin typeface="+mn-lt"/>
                <a:sym typeface="+mn-ea"/>
              </a:rPr>
              <a:t>select </a:t>
            </a:r>
            <a:endParaRPr i="1" dirty="0" smtClean="0">
              <a:latin typeface="+mn-lt"/>
              <a:sym typeface="+mn-ea"/>
            </a:endParaRPr>
          </a:p>
          <a:p>
            <a:r>
              <a:rPr i="1" dirty="0" smtClean="0">
                <a:latin typeface="+mn-lt"/>
                <a:sym typeface="+mn-ea"/>
              </a:rPr>
              <a:t>       material_id as PID,</a:t>
            </a:r>
            <a:endParaRPr i="1" dirty="0" smtClean="0">
              <a:latin typeface="+mn-lt"/>
              <a:sym typeface="+mn-ea"/>
            </a:endParaRPr>
          </a:p>
          <a:p>
            <a:r>
              <a:rPr i="1" dirty="0" smtClean="0">
                <a:latin typeface="+mn-lt"/>
                <a:sym typeface="+mn-ea"/>
              </a:rPr>
              <a:t>       adcode as ADCODE,</a:t>
            </a:r>
            <a:endParaRPr i="1" dirty="0" smtClean="0">
              <a:latin typeface="+mn-lt"/>
              <a:sym typeface="+mn-ea"/>
            </a:endParaRPr>
          </a:p>
          <a:p>
            <a:r>
              <a:rPr i="1" dirty="0" smtClean="0">
                <a:latin typeface="+mn-lt"/>
                <a:sym typeface="+mn-ea"/>
              </a:rPr>
              <a:t>       replace(name,',','，')     as NAME,</a:t>
            </a:r>
            <a:endParaRPr i="1" dirty="0" smtClean="0">
              <a:latin typeface="+mn-lt"/>
              <a:sym typeface="+mn-ea"/>
            </a:endParaRPr>
          </a:p>
          <a:p>
            <a:r>
              <a:rPr i="1" dirty="0" smtClean="0">
                <a:latin typeface="+mn-lt"/>
                <a:sym typeface="+mn-ea"/>
              </a:rPr>
              <a:t>       replace(addr,',','，')     as ADDR,</a:t>
            </a:r>
            <a:endParaRPr i="1" dirty="0" smtClean="0">
              <a:latin typeface="+mn-lt"/>
              <a:sym typeface="+mn-ea"/>
            </a:endParaRPr>
          </a:p>
          <a:p>
            <a:r>
              <a:rPr i="1" dirty="0" smtClean="0">
                <a:latin typeface="+mn-lt"/>
                <a:sym typeface="+mn-ea"/>
              </a:rPr>
              <a:t>       tel      as TEL,</a:t>
            </a:r>
            <a:endParaRPr i="1" dirty="0" smtClean="0">
              <a:latin typeface="+mn-lt"/>
              <a:sym typeface="+mn-ea"/>
            </a:endParaRPr>
          </a:p>
          <a:p>
            <a:r>
              <a:rPr i="1" dirty="0" smtClean="0">
                <a:latin typeface="+mn-lt"/>
                <a:sym typeface="+mn-ea"/>
              </a:rPr>
              <a:t>       alias    as ALIAS,</a:t>
            </a:r>
            <a:endParaRPr i="1" dirty="0" smtClean="0">
              <a:latin typeface="+mn-lt"/>
              <a:sym typeface="+mn-ea"/>
            </a:endParaRPr>
          </a:p>
          <a:p>
            <a:r>
              <a:rPr i="1" dirty="0" smtClean="0">
                <a:latin typeface="+mn-lt"/>
                <a:sym typeface="+mn-ea"/>
              </a:rPr>
              <a:t>       poi_type as TYPES,</a:t>
            </a:r>
            <a:endParaRPr i="1" dirty="0" smtClean="0">
              <a:latin typeface="+mn-lt"/>
              <a:sym typeface="+mn-ea"/>
            </a:endParaRPr>
          </a:p>
          <a:p>
            <a:r>
              <a:rPr i="1" dirty="0" smtClean="0">
                <a:latin typeface="+mn-lt"/>
                <a:sym typeface="+mn-ea"/>
              </a:rPr>
              <a:t>       t.geom.sdo_point.x/3600 as X,</a:t>
            </a:r>
            <a:endParaRPr i="1" dirty="0" smtClean="0">
              <a:latin typeface="+mn-lt"/>
              <a:sym typeface="+mn-ea"/>
            </a:endParaRPr>
          </a:p>
          <a:p>
            <a:r>
              <a:rPr i="1" dirty="0" smtClean="0">
                <a:latin typeface="+mn-lt"/>
                <a:sym typeface="+mn-ea"/>
              </a:rPr>
              <a:t>       t.geom.sdo_point.y/3600 as Y,</a:t>
            </a:r>
            <a:endParaRPr i="1" dirty="0" smtClean="0">
              <a:latin typeface="+mn-lt"/>
              <a:sym typeface="+mn-ea"/>
            </a:endParaRPr>
          </a:p>
          <a:p>
            <a:r>
              <a:rPr i="1" dirty="0" smtClean="0">
                <a:latin typeface="+mn-lt"/>
                <a:sym typeface="+mn-ea"/>
              </a:rPr>
              <a:t>       x_entr/3600   as XNAVI,</a:t>
            </a:r>
            <a:endParaRPr i="1" dirty="0" smtClean="0">
              <a:latin typeface="+mn-lt"/>
              <a:sym typeface="+mn-ea"/>
            </a:endParaRPr>
          </a:p>
          <a:p>
            <a:r>
              <a:rPr i="1" dirty="0" smtClean="0">
                <a:latin typeface="+mn-lt"/>
                <a:sym typeface="+mn-ea"/>
              </a:rPr>
              <a:t>       y_entr/3600   as YNAVI</a:t>
            </a:r>
            <a:endParaRPr i="1" dirty="0" smtClean="0">
              <a:latin typeface="+mn-lt"/>
              <a:sym typeface="+mn-ea"/>
            </a:endParaRPr>
          </a:p>
          <a:p>
            <a:r>
              <a:rPr i="1" dirty="0" smtClean="0">
                <a:latin typeface="+mn-lt"/>
                <a:sym typeface="+mn-ea"/>
              </a:rPr>
              <a:t>  from TEMP_MDB_POI_20171220 t </a:t>
            </a:r>
            <a:endParaRPr i="1" dirty="0" smtClean="0">
              <a:latin typeface="+mn-lt"/>
              <a:sym typeface="+mn-ea"/>
            </a:endParaRPr>
          </a:p>
          <a:p>
            <a:r>
              <a:rPr i="1" dirty="0" smtClean="0">
                <a:latin typeface="+mn-lt"/>
                <a:sym typeface="+mn-ea"/>
              </a:rPr>
              <a:t> where (t.resource_type like '67%' or (t.resource_type = '10' and t.material_id is not null));</a:t>
            </a:r>
            <a:endParaRPr i="1" dirty="0" smtClean="0">
              <a:latin typeface="+mn-lt"/>
              <a:sym typeface="+mn-ea"/>
            </a:endParaRPr>
          </a:p>
        </p:txBody>
      </p:sp>
      <p:sp>
        <p:nvSpPr>
          <p:cNvPr id="4" name="灯片编号占位符 3"/>
          <p:cNvSpPr>
            <a:spLocks noGrp="1"/>
          </p:cNvSpPr>
          <p:nvPr>
            <p:ph type="sldNum" sz="quarter" idx="10"/>
          </p:nvPr>
        </p:nvSpPr>
        <p:spPr/>
        <p:txBody>
          <a:bodyPr/>
          <a:lstStyle/>
          <a:p>
            <a:fld id="{A9A0EA98-5831-4853-B862-C702E6EB345C}" type="slidenum">
              <a:rPr lang="en-US" smtClean="0"/>
            </a:fld>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8113" y="766763"/>
            <a:ext cx="6823075" cy="3838575"/>
          </a:xfrm>
        </p:spPr>
      </p:sp>
      <p:sp>
        <p:nvSpPr>
          <p:cNvPr id="3" name="备注占位符 2"/>
          <p:cNvSpPr>
            <a:spLocks noGrp="1"/>
          </p:cNvSpPr>
          <p:nvPr>
            <p:ph type="body" idx="1"/>
          </p:nvPr>
        </p:nvSpPr>
        <p:spPr/>
        <p:txBody>
          <a:bodyPr/>
          <a:lstStyle/>
          <a:p>
            <a:endParaRPr i="1" dirty="0" smtClean="0">
              <a:latin typeface="+mn-lt"/>
              <a:sym typeface="+mn-ea"/>
            </a:endParaRPr>
          </a:p>
        </p:txBody>
      </p:sp>
      <p:sp>
        <p:nvSpPr>
          <p:cNvPr id="4" name="灯片编号占位符 3"/>
          <p:cNvSpPr>
            <a:spLocks noGrp="1"/>
          </p:cNvSpPr>
          <p:nvPr>
            <p:ph type="sldNum" sz="quarter" idx="10"/>
          </p:nvPr>
        </p:nvSpPr>
        <p:spPr/>
        <p:txBody>
          <a:bodyPr/>
          <a:lstStyle/>
          <a:p>
            <a:fld id="{A9A0EA98-5831-4853-B862-C702E6EB345C}" type="slidenum">
              <a:rPr lang="en-US" smtClean="0"/>
            </a:fld>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8113" y="766763"/>
            <a:ext cx="6823075" cy="3838575"/>
          </a:xfrm>
        </p:spPr>
      </p:sp>
      <p:sp>
        <p:nvSpPr>
          <p:cNvPr id="3" name="备注占位符 2"/>
          <p:cNvSpPr>
            <a:spLocks noGrp="1"/>
          </p:cNvSpPr>
          <p:nvPr>
            <p:ph type="body" idx="1"/>
          </p:nvPr>
        </p:nvSpPr>
        <p:spPr/>
        <p:txBody>
          <a:bodyPr/>
          <a:lstStyle/>
          <a:p>
            <a:endParaRPr i="1" dirty="0" smtClean="0">
              <a:latin typeface="+mn-lt"/>
              <a:sym typeface="+mn-ea"/>
            </a:endParaRPr>
          </a:p>
        </p:txBody>
      </p:sp>
      <p:sp>
        <p:nvSpPr>
          <p:cNvPr id="4" name="灯片编号占位符 3"/>
          <p:cNvSpPr>
            <a:spLocks noGrp="1"/>
          </p:cNvSpPr>
          <p:nvPr>
            <p:ph type="sldNum" sz="quarter" idx="10"/>
          </p:nvPr>
        </p:nvSpPr>
        <p:spPr/>
        <p:txBody>
          <a:bodyPr/>
          <a:lstStyle/>
          <a:p>
            <a:fld id="{A9A0EA98-5831-4853-B862-C702E6EB345C}" type="slidenum">
              <a:rPr lang="en-US" smtClean="0"/>
            </a:fld>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8113" y="766763"/>
            <a:ext cx="6823075" cy="3838575"/>
          </a:xfrm>
        </p:spPr>
      </p:sp>
      <p:sp>
        <p:nvSpPr>
          <p:cNvPr id="3" name="备注占位符 2"/>
          <p:cNvSpPr>
            <a:spLocks noGrp="1"/>
          </p:cNvSpPr>
          <p:nvPr>
            <p:ph type="body" idx="1"/>
          </p:nvPr>
        </p:nvSpPr>
        <p:spPr/>
        <p:txBody>
          <a:bodyPr/>
          <a:lstStyle/>
          <a:p>
            <a:endParaRPr i="1" dirty="0" smtClean="0">
              <a:latin typeface="+mn-lt"/>
              <a:sym typeface="+mn-ea"/>
            </a:endParaRPr>
          </a:p>
        </p:txBody>
      </p:sp>
      <p:sp>
        <p:nvSpPr>
          <p:cNvPr id="4" name="灯片编号占位符 3"/>
          <p:cNvSpPr>
            <a:spLocks noGrp="1"/>
          </p:cNvSpPr>
          <p:nvPr>
            <p:ph type="sldNum" sz="quarter" idx="10"/>
          </p:nvPr>
        </p:nvSpPr>
        <p:spPr/>
        <p:txBody>
          <a:bodyPr/>
          <a:lstStyle/>
          <a:p>
            <a:fld id="{A9A0EA98-5831-4853-B862-C702E6EB345C}" type="slidenum">
              <a:rPr lang="en-US" smtClean="0"/>
            </a:fld>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8113" y="766763"/>
            <a:ext cx="6823075" cy="3838575"/>
          </a:xfrm>
        </p:spPr>
      </p:sp>
      <p:sp>
        <p:nvSpPr>
          <p:cNvPr id="3" name="备注占位符 2"/>
          <p:cNvSpPr>
            <a:spLocks noGrp="1"/>
          </p:cNvSpPr>
          <p:nvPr>
            <p:ph type="body" idx="1"/>
          </p:nvPr>
        </p:nvSpPr>
        <p:spPr/>
        <p:txBody>
          <a:bodyPr/>
          <a:lstStyle/>
          <a:p>
            <a:endParaRPr i="1" dirty="0" smtClean="0">
              <a:latin typeface="+mn-lt"/>
              <a:sym typeface="+mn-ea"/>
            </a:endParaRPr>
          </a:p>
        </p:txBody>
      </p:sp>
      <p:sp>
        <p:nvSpPr>
          <p:cNvPr id="4" name="灯片编号占位符 3"/>
          <p:cNvSpPr>
            <a:spLocks noGrp="1"/>
          </p:cNvSpPr>
          <p:nvPr>
            <p:ph type="sldNum" sz="quarter" idx="10"/>
          </p:nvPr>
        </p:nvSpPr>
        <p:spPr/>
        <p:txBody>
          <a:bodyPr/>
          <a:lstStyle/>
          <a:p>
            <a:fld id="{A9A0EA98-5831-4853-B862-C702E6EB345C}" type="slidenum">
              <a:rPr lang="en-US" smtClean="0"/>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8113" y="766763"/>
            <a:ext cx="6823075" cy="3838575"/>
          </a:xfrm>
        </p:spPr>
      </p:sp>
      <p:sp>
        <p:nvSpPr>
          <p:cNvPr id="3" name="备注占位符 2"/>
          <p:cNvSpPr>
            <a:spLocks noGrp="1"/>
          </p:cNvSpPr>
          <p:nvPr>
            <p:ph type="body" idx="1"/>
          </p:nvPr>
        </p:nvSpPr>
        <p:spPr/>
        <p:txBody>
          <a:bodyPr/>
          <a:lstStyle/>
          <a:p>
            <a:r>
              <a:rPr lang="zh-CN" altLang="en-US" dirty="0"/>
              <a:t>疑问：</a:t>
            </a:r>
            <a:endParaRPr lang="zh-CN" altLang="en-US" dirty="0"/>
          </a:p>
          <a:p>
            <a:r>
              <a:rPr lang="zh-CN" altLang="en-US" dirty="0"/>
              <a:t>     </a:t>
            </a:r>
            <a:r>
              <a:rPr lang="en-US" altLang="zh-CN" dirty="0"/>
              <a:t>1. </a:t>
            </a:r>
            <a:r>
              <a:rPr lang="zh-CN" altLang="en-US" dirty="0"/>
              <a:t>建立索引相对于以上案例在计算机视野的实质是什么？ 其实只是产生了一条新的执行方式，即一个新的执行计划，其也许为高效或最优路径，也许不是。</a:t>
            </a: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A9A0EA98-5831-4853-B862-C702E6EB345C}" type="slidenum">
              <a:rPr lang="en-US" smtClean="0"/>
            </a:fld>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8113" y="766763"/>
            <a:ext cx="6823075" cy="3838575"/>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9A0EA98-5831-4853-B862-C702E6EB345C}" type="slidenum">
              <a:rPr lang="en-US" smtClean="0"/>
            </a:fld>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8113" y="766763"/>
            <a:ext cx="6823075" cy="3838575"/>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9A0EA98-5831-4853-B862-C702E6EB345C}" type="slidenum">
              <a:rPr lang="en-US" smtClean="0"/>
            </a:fld>
            <a:endParaRPr 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8113" y="766763"/>
            <a:ext cx="6823075" cy="3838575"/>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9A0EA98-5831-4853-B862-C702E6EB345C}" type="slidenum">
              <a:rPr lang="en-US" smtClean="0"/>
            </a:fld>
            <a:endParaRPr 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8113" y="766763"/>
            <a:ext cx="6823075" cy="3838575"/>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9A0EA98-5831-4853-B862-C702E6EB345C}" type="slidenum">
              <a:rPr lang="en-US" smtClean="0"/>
            </a:fld>
            <a:endParaRPr 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8113" y="766763"/>
            <a:ext cx="6823075" cy="3838575"/>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9A0EA98-5831-4853-B862-C702E6EB345C}" type="slidenum">
              <a:rPr lang="en-US" smtClean="0"/>
            </a:fld>
            <a:endParaRPr 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8113" y="766763"/>
            <a:ext cx="6823075" cy="3838575"/>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9A0EA98-5831-4853-B862-C702E6EB345C}" type="slidenum">
              <a:rPr lang="en-US" smtClean="0"/>
            </a:fld>
            <a:endParaRPr 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8113" y="766763"/>
            <a:ext cx="6823075" cy="3838575"/>
          </a:xfrm>
        </p:spPr>
      </p:sp>
      <p:sp>
        <p:nvSpPr>
          <p:cNvPr id="3" name="备注占位符 2"/>
          <p:cNvSpPr>
            <a:spLocks noGrp="1"/>
          </p:cNvSpPr>
          <p:nvPr>
            <p:ph type="body" idx="1"/>
          </p:nvPr>
        </p:nvSpPr>
        <p:spPr/>
        <p:txBody>
          <a:bodyPr/>
          <a:lstStyle/>
          <a:p>
            <a:r>
              <a:rPr i="1" dirty="0" smtClean="0">
                <a:latin typeface="+mn-lt"/>
                <a:sym typeface="+mn-ea"/>
              </a:rPr>
              <a:t>-- 11. 两对表的连接优化</a:t>
            </a:r>
            <a:endParaRPr i="1" dirty="0" smtClean="0">
              <a:latin typeface="+mn-lt"/>
              <a:sym typeface="+mn-ea"/>
            </a:endParaRPr>
          </a:p>
          <a:p>
            <a:r>
              <a:rPr i="1" dirty="0" smtClean="0">
                <a:latin typeface="+mn-lt"/>
                <a:sym typeface="+mn-ea"/>
              </a:rPr>
              <a:t>-- 11.0. 清理所有的测试数据表</a:t>
            </a:r>
            <a:endParaRPr i="1" dirty="0" smtClean="0">
              <a:latin typeface="+mn-lt"/>
              <a:sym typeface="+mn-ea"/>
            </a:endParaRPr>
          </a:p>
          <a:p>
            <a:r>
              <a:rPr i="1" dirty="0" smtClean="0">
                <a:latin typeface="+mn-lt"/>
                <a:sym typeface="+mn-ea"/>
              </a:rPr>
              <a:t>begin</a:t>
            </a:r>
            <a:endParaRPr i="1" dirty="0" smtClean="0">
              <a:latin typeface="+mn-lt"/>
              <a:sym typeface="+mn-ea"/>
            </a:endParaRPr>
          </a:p>
          <a:p>
            <a:r>
              <a:rPr i="1" dirty="0" smtClean="0">
                <a:latin typeface="+mn-lt"/>
                <a:sym typeface="+mn-ea"/>
              </a:rPr>
              <a:t>for item in(select table_name from user_tables where table_name like 'TEMP_STYLE%' or table_name like 'TEMP_COLOR%') loop</a:t>
            </a:r>
            <a:endParaRPr i="1" dirty="0" smtClean="0">
              <a:latin typeface="+mn-lt"/>
              <a:sym typeface="+mn-ea"/>
            </a:endParaRPr>
          </a:p>
          <a:p>
            <a:r>
              <a:rPr i="1" dirty="0" smtClean="0">
                <a:latin typeface="+mn-lt"/>
                <a:sym typeface="+mn-ea"/>
              </a:rPr>
              <a:t>  execute immediate 'drop table '||item.table_name;</a:t>
            </a:r>
            <a:endParaRPr i="1" dirty="0" smtClean="0">
              <a:latin typeface="+mn-lt"/>
              <a:sym typeface="+mn-ea"/>
            </a:endParaRPr>
          </a:p>
          <a:p>
            <a:r>
              <a:rPr i="1" dirty="0" smtClean="0">
                <a:latin typeface="+mn-lt"/>
                <a:sym typeface="+mn-ea"/>
              </a:rPr>
              <a:t>end loop;</a:t>
            </a:r>
            <a:endParaRPr i="1" dirty="0" smtClean="0">
              <a:latin typeface="+mn-lt"/>
              <a:sym typeface="+mn-ea"/>
            </a:endParaRPr>
          </a:p>
          <a:p>
            <a:r>
              <a:rPr i="1" dirty="0" smtClean="0">
                <a:latin typeface="+mn-lt"/>
                <a:sym typeface="+mn-ea"/>
              </a:rPr>
              <a:t>end;</a:t>
            </a:r>
            <a:endParaRPr i="1" dirty="0" smtClean="0">
              <a:latin typeface="+mn-lt"/>
              <a:sym typeface="+mn-ea"/>
            </a:endParaRPr>
          </a:p>
          <a:p>
            <a:r>
              <a:rPr i="1" dirty="0" smtClean="0">
                <a:latin typeface="+mn-lt"/>
                <a:sym typeface="+mn-ea"/>
              </a:rPr>
              <a:t>/</a:t>
            </a:r>
            <a:endParaRPr i="1" dirty="0" smtClean="0">
              <a:latin typeface="+mn-lt"/>
              <a:sym typeface="+mn-ea"/>
            </a:endParaRPr>
          </a:p>
          <a:p>
            <a:endParaRPr i="1" dirty="0" smtClean="0">
              <a:latin typeface="+mn-lt"/>
              <a:sym typeface="+mn-ea"/>
            </a:endParaRPr>
          </a:p>
          <a:p>
            <a:r>
              <a:rPr i="1" dirty="0" smtClean="0">
                <a:latin typeface="+mn-lt"/>
                <a:sym typeface="+mn-ea"/>
              </a:rPr>
              <a:t>-- 11.1. 创建3张表，并插入测试数据</a:t>
            </a:r>
            <a:endParaRPr i="1" dirty="0" smtClean="0">
              <a:latin typeface="+mn-lt"/>
              <a:sym typeface="+mn-ea"/>
            </a:endParaRPr>
          </a:p>
          <a:p>
            <a:r>
              <a:rPr i="1" dirty="0" smtClean="0">
                <a:latin typeface="+mn-lt"/>
                <a:sym typeface="+mn-ea"/>
              </a:rPr>
              <a:t>-- TEMP_COLOR       ： 辅助表，400条数据，无需关注</a:t>
            </a:r>
            <a:endParaRPr i="1" dirty="0" smtClean="0">
              <a:latin typeface="+mn-lt"/>
              <a:sym typeface="+mn-ea"/>
            </a:endParaRPr>
          </a:p>
          <a:p>
            <a:r>
              <a:rPr i="1" dirty="0" smtClean="0">
                <a:latin typeface="+mn-lt"/>
                <a:sym typeface="+mn-ea"/>
              </a:rPr>
              <a:t>-- TEMP_STYLE       ： 10个子公司，30万条数据</a:t>
            </a:r>
            <a:endParaRPr i="1" dirty="0" smtClean="0">
              <a:latin typeface="+mn-lt"/>
              <a:sym typeface="+mn-ea"/>
            </a:endParaRPr>
          </a:p>
          <a:p>
            <a:r>
              <a:rPr i="1" dirty="0" smtClean="0">
                <a:latin typeface="+mn-lt"/>
                <a:sym typeface="+mn-ea"/>
              </a:rPr>
              <a:t>-- TEMP_STYLE_COLOR ： 300万条数据左右，800种颜色对每个temp_style中的数据随机挑选10条</a:t>
            </a:r>
            <a:endParaRPr i="1" dirty="0" smtClean="0">
              <a:latin typeface="+mn-lt"/>
              <a:sym typeface="+mn-ea"/>
            </a:endParaRPr>
          </a:p>
          <a:p>
            <a:r>
              <a:rPr i="1" dirty="0" smtClean="0">
                <a:latin typeface="+mn-lt"/>
                <a:sym typeface="+mn-ea"/>
              </a:rPr>
              <a:t>create table TEMP_STYLE</a:t>
            </a:r>
            <a:endParaRPr i="1" dirty="0" smtClean="0">
              <a:latin typeface="+mn-lt"/>
              <a:sym typeface="+mn-ea"/>
            </a:endParaRPr>
          </a:p>
          <a:p>
            <a:r>
              <a:rPr i="1" dirty="0" smtClean="0">
                <a:latin typeface="+mn-lt"/>
                <a:sym typeface="+mn-ea"/>
              </a:rPr>
              <a:t>(</a:t>
            </a:r>
            <a:endParaRPr i="1" dirty="0" smtClean="0">
              <a:latin typeface="+mn-lt"/>
              <a:sym typeface="+mn-ea"/>
            </a:endParaRPr>
          </a:p>
          <a:p>
            <a:r>
              <a:rPr i="1" dirty="0" smtClean="0">
                <a:latin typeface="+mn-lt"/>
                <a:sym typeface="+mn-ea"/>
              </a:rPr>
              <a:t>  style_id     INT,</a:t>
            </a:r>
            <a:endParaRPr i="1" dirty="0" smtClean="0">
              <a:latin typeface="+mn-lt"/>
              <a:sym typeface="+mn-ea"/>
            </a:endParaRPr>
          </a:p>
          <a:p>
            <a:r>
              <a:rPr i="1" dirty="0" smtClean="0">
                <a:latin typeface="+mn-lt"/>
                <a:sym typeface="+mn-ea"/>
              </a:rPr>
              <a:t>  name         VARCHAR2(120),</a:t>
            </a:r>
            <a:endParaRPr i="1" dirty="0" smtClean="0">
              <a:latin typeface="+mn-lt"/>
              <a:sym typeface="+mn-ea"/>
            </a:endParaRPr>
          </a:p>
          <a:p>
            <a:r>
              <a:rPr i="1" dirty="0" smtClean="0">
                <a:latin typeface="+mn-lt"/>
                <a:sym typeface="+mn-ea"/>
              </a:rPr>
              <a:t>  company_id   VARCHAR2(20),</a:t>
            </a:r>
            <a:endParaRPr i="1" dirty="0" smtClean="0">
              <a:latin typeface="+mn-lt"/>
              <a:sym typeface="+mn-ea"/>
            </a:endParaRPr>
          </a:p>
          <a:p>
            <a:r>
              <a:rPr i="1" dirty="0" smtClean="0">
                <a:latin typeface="+mn-lt"/>
                <a:sym typeface="+mn-ea"/>
              </a:rPr>
              <a:t>  company_name VARCHAR2(60)</a:t>
            </a:r>
            <a:endParaRPr i="1" dirty="0" smtClean="0">
              <a:latin typeface="+mn-lt"/>
              <a:sym typeface="+mn-ea"/>
            </a:endParaRPr>
          </a:p>
          <a:p>
            <a:r>
              <a:rPr i="1" dirty="0" smtClean="0">
                <a:latin typeface="+mn-lt"/>
                <a:sym typeface="+mn-ea"/>
              </a:rPr>
              <a:t>) NOLOGGING;</a:t>
            </a:r>
            <a:endParaRPr i="1" dirty="0" smtClean="0">
              <a:latin typeface="+mn-lt"/>
              <a:sym typeface="+mn-ea"/>
            </a:endParaRPr>
          </a:p>
          <a:p>
            <a:endParaRPr i="1" dirty="0" smtClean="0">
              <a:latin typeface="+mn-lt"/>
              <a:sym typeface="+mn-ea"/>
            </a:endParaRPr>
          </a:p>
          <a:p>
            <a:r>
              <a:rPr i="1" dirty="0" smtClean="0">
                <a:latin typeface="+mn-lt"/>
                <a:sym typeface="+mn-ea"/>
              </a:rPr>
              <a:t>INSERT INTO TEMP_STYLE </a:t>
            </a:r>
            <a:endParaRPr i="1" dirty="0" smtClean="0">
              <a:latin typeface="+mn-lt"/>
              <a:sym typeface="+mn-ea"/>
            </a:endParaRPr>
          </a:p>
          <a:p>
            <a:r>
              <a:rPr i="1" dirty="0" smtClean="0">
                <a:latin typeface="+mn-lt"/>
                <a:sym typeface="+mn-ea"/>
              </a:rPr>
              <a:t>with t as</a:t>
            </a:r>
            <a:endParaRPr i="1" dirty="0" smtClean="0">
              <a:latin typeface="+mn-lt"/>
              <a:sym typeface="+mn-ea"/>
            </a:endParaRPr>
          </a:p>
          <a:p>
            <a:r>
              <a:rPr i="1" dirty="0" smtClean="0">
                <a:latin typeface="+mn-lt"/>
                <a:sym typeface="+mn-ea"/>
              </a:rPr>
              <a:t>(</a:t>
            </a:r>
            <a:endParaRPr i="1" dirty="0" smtClean="0">
              <a:latin typeface="+mn-lt"/>
              <a:sym typeface="+mn-ea"/>
            </a:endParaRPr>
          </a:p>
          <a:p>
            <a:r>
              <a:rPr i="1" dirty="0" smtClean="0">
                <a:latin typeface="+mn-lt"/>
                <a:sym typeface="+mn-ea"/>
              </a:rPr>
              <a:t>select level as style_id,rpad(to_char(level),30,'a') name from dual connect by level&lt;=30000</a:t>
            </a:r>
            <a:endParaRPr i="1" dirty="0" smtClean="0">
              <a:latin typeface="+mn-lt"/>
              <a:sym typeface="+mn-ea"/>
            </a:endParaRPr>
          </a:p>
          <a:p>
            <a:r>
              <a:rPr i="1" dirty="0" smtClean="0">
                <a:latin typeface="+mn-lt"/>
                <a:sym typeface="+mn-ea"/>
              </a:rPr>
              <a:t>)</a:t>
            </a:r>
            <a:endParaRPr i="1" dirty="0" smtClean="0">
              <a:latin typeface="+mn-lt"/>
              <a:sym typeface="+mn-ea"/>
            </a:endParaRPr>
          </a:p>
          <a:p>
            <a:r>
              <a:rPr i="1" dirty="0" smtClean="0">
                <a:latin typeface="+mn-lt"/>
                <a:sym typeface="+mn-ea"/>
              </a:rPr>
              <a:t>select rownum as style_id,style.name,company.* from t  style,</a:t>
            </a:r>
            <a:endParaRPr i="1" dirty="0" smtClean="0">
              <a:latin typeface="+mn-lt"/>
              <a:sym typeface="+mn-ea"/>
            </a:endParaRPr>
          </a:p>
          <a:p>
            <a:r>
              <a:rPr i="1" dirty="0" smtClean="0">
                <a:latin typeface="+mn-lt"/>
                <a:sym typeface="+mn-ea"/>
              </a:rPr>
              <a:t>(select 'A1' as company_id, 'A1分公司' as company_name from dual</a:t>
            </a:r>
            <a:endParaRPr i="1" dirty="0" smtClean="0">
              <a:latin typeface="+mn-lt"/>
              <a:sym typeface="+mn-ea"/>
            </a:endParaRPr>
          </a:p>
          <a:p>
            <a:r>
              <a:rPr i="1" dirty="0" smtClean="0">
                <a:latin typeface="+mn-lt"/>
                <a:sym typeface="+mn-ea"/>
              </a:rPr>
              <a:t> union all</a:t>
            </a:r>
            <a:endParaRPr i="1" dirty="0" smtClean="0">
              <a:latin typeface="+mn-lt"/>
              <a:sym typeface="+mn-ea"/>
            </a:endParaRPr>
          </a:p>
          <a:p>
            <a:r>
              <a:rPr i="1" dirty="0" smtClean="0">
                <a:latin typeface="+mn-lt"/>
                <a:sym typeface="+mn-ea"/>
              </a:rPr>
              <a:t> select 'B1' as company_id, 'B1分公司' as company_name from dual</a:t>
            </a:r>
            <a:endParaRPr i="1" dirty="0" smtClean="0">
              <a:latin typeface="+mn-lt"/>
              <a:sym typeface="+mn-ea"/>
            </a:endParaRPr>
          </a:p>
          <a:p>
            <a:r>
              <a:rPr i="1" dirty="0" smtClean="0">
                <a:latin typeface="+mn-lt"/>
                <a:sym typeface="+mn-ea"/>
              </a:rPr>
              <a:t> union all</a:t>
            </a:r>
            <a:endParaRPr i="1" dirty="0" smtClean="0">
              <a:latin typeface="+mn-lt"/>
              <a:sym typeface="+mn-ea"/>
            </a:endParaRPr>
          </a:p>
          <a:p>
            <a:r>
              <a:rPr i="1" dirty="0" smtClean="0">
                <a:latin typeface="+mn-lt"/>
                <a:sym typeface="+mn-ea"/>
              </a:rPr>
              <a:t> select 'C1' as company_id, 'C1分公司' as company_name from dual</a:t>
            </a:r>
            <a:endParaRPr i="1" dirty="0" smtClean="0">
              <a:latin typeface="+mn-lt"/>
              <a:sym typeface="+mn-ea"/>
            </a:endParaRPr>
          </a:p>
          <a:p>
            <a:r>
              <a:rPr i="1" dirty="0" smtClean="0">
                <a:latin typeface="+mn-lt"/>
                <a:sym typeface="+mn-ea"/>
              </a:rPr>
              <a:t> union all</a:t>
            </a:r>
            <a:endParaRPr i="1" dirty="0" smtClean="0">
              <a:latin typeface="+mn-lt"/>
              <a:sym typeface="+mn-ea"/>
            </a:endParaRPr>
          </a:p>
          <a:p>
            <a:r>
              <a:rPr i="1" dirty="0" smtClean="0">
                <a:latin typeface="+mn-lt"/>
                <a:sym typeface="+mn-ea"/>
              </a:rPr>
              <a:t> select 'D1' as company_id, 'D1分公司' as company_name from dual</a:t>
            </a:r>
            <a:endParaRPr i="1" dirty="0" smtClean="0">
              <a:latin typeface="+mn-lt"/>
              <a:sym typeface="+mn-ea"/>
            </a:endParaRPr>
          </a:p>
          <a:p>
            <a:r>
              <a:rPr i="1" dirty="0" smtClean="0">
                <a:latin typeface="+mn-lt"/>
                <a:sym typeface="+mn-ea"/>
              </a:rPr>
              <a:t> union all</a:t>
            </a:r>
            <a:endParaRPr i="1" dirty="0" smtClean="0">
              <a:latin typeface="+mn-lt"/>
              <a:sym typeface="+mn-ea"/>
            </a:endParaRPr>
          </a:p>
          <a:p>
            <a:r>
              <a:rPr i="1" dirty="0" smtClean="0">
                <a:latin typeface="+mn-lt"/>
                <a:sym typeface="+mn-ea"/>
              </a:rPr>
              <a:t> select 'E1' as company_id, 'E1分公司' as company_name from dual</a:t>
            </a:r>
            <a:endParaRPr i="1" dirty="0" smtClean="0">
              <a:latin typeface="+mn-lt"/>
              <a:sym typeface="+mn-ea"/>
            </a:endParaRPr>
          </a:p>
          <a:p>
            <a:r>
              <a:rPr i="1" dirty="0" smtClean="0">
                <a:latin typeface="+mn-lt"/>
                <a:sym typeface="+mn-ea"/>
              </a:rPr>
              <a:t> union all</a:t>
            </a:r>
            <a:endParaRPr i="1" dirty="0" smtClean="0">
              <a:latin typeface="+mn-lt"/>
              <a:sym typeface="+mn-ea"/>
            </a:endParaRPr>
          </a:p>
          <a:p>
            <a:r>
              <a:rPr i="1" dirty="0" smtClean="0">
                <a:latin typeface="+mn-lt"/>
                <a:sym typeface="+mn-ea"/>
              </a:rPr>
              <a:t> select 'A2' as company_id, 'A2分公司' as company_name from dual </a:t>
            </a:r>
            <a:endParaRPr i="1" dirty="0" smtClean="0">
              <a:latin typeface="+mn-lt"/>
              <a:sym typeface="+mn-ea"/>
            </a:endParaRPr>
          </a:p>
          <a:p>
            <a:r>
              <a:rPr i="1" dirty="0" smtClean="0">
                <a:latin typeface="+mn-lt"/>
                <a:sym typeface="+mn-ea"/>
              </a:rPr>
              <a:t> union all</a:t>
            </a:r>
            <a:endParaRPr i="1" dirty="0" smtClean="0">
              <a:latin typeface="+mn-lt"/>
              <a:sym typeface="+mn-ea"/>
            </a:endParaRPr>
          </a:p>
          <a:p>
            <a:r>
              <a:rPr i="1" dirty="0" smtClean="0">
                <a:latin typeface="+mn-lt"/>
                <a:sym typeface="+mn-ea"/>
              </a:rPr>
              <a:t> select 'B2' as company_id, 'B2分公司' as company_name from dual</a:t>
            </a:r>
            <a:endParaRPr i="1" dirty="0" smtClean="0">
              <a:latin typeface="+mn-lt"/>
              <a:sym typeface="+mn-ea"/>
            </a:endParaRPr>
          </a:p>
          <a:p>
            <a:r>
              <a:rPr i="1" dirty="0" smtClean="0">
                <a:latin typeface="+mn-lt"/>
                <a:sym typeface="+mn-ea"/>
              </a:rPr>
              <a:t> union all</a:t>
            </a:r>
            <a:endParaRPr i="1" dirty="0" smtClean="0">
              <a:latin typeface="+mn-lt"/>
              <a:sym typeface="+mn-ea"/>
            </a:endParaRPr>
          </a:p>
          <a:p>
            <a:r>
              <a:rPr i="1" dirty="0" smtClean="0">
                <a:latin typeface="+mn-lt"/>
                <a:sym typeface="+mn-ea"/>
              </a:rPr>
              <a:t> select 'C2' as company_id, 'C2分公司' as company_name from dual</a:t>
            </a:r>
            <a:endParaRPr i="1" dirty="0" smtClean="0">
              <a:latin typeface="+mn-lt"/>
              <a:sym typeface="+mn-ea"/>
            </a:endParaRPr>
          </a:p>
          <a:p>
            <a:r>
              <a:rPr i="1" dirty="0" smtClean="0">
                <a:latin typeface="+mn-lt"/>
                <a:sym typeface="+mn-ea"/>
              </a:rPr>
              <a:t> union all</a:t>
            </a:r>
            <a:endParaRPr i="1" dirty="0" smtClean="0">
              <a:latin typeface="+mn-lt"/>
              <a:sym typeface="+mn-ea"/>
            </a:endParaRPr>
          </a:p>
          <a:p>
            <a:r>
              <a:rPr i="1" dirty="0" smtClean="0">
                <a:latin typeface="+mn-lt"/>
                <a:sym typeface="+mn-ea"/>
              </a:rPr>
              <a:t> select 'D2' as company_id, 'D2分公司' as company_name from dual</a:t>
            </a:r>
            <a:endParaRPr i="1" dirty="0" smtClean="0">
              <a:latin typeface="+mn-lt"/>
              <a:sym typeface="+mn-ea"/>
            </a:endParaRPr>
          </a:p>
          <a:p>
            <a:r>
              <a:rPr i="1" dirty="0" smtClean="0">
                <a:latin typeface="+mn-lt"/>
                <a:sym typeface="+mn-ea"/>
              </a:rPr>
              <a:t> union all</a:t>
            </a:r>
            <a:endParaRPr i="1" dirty="0" smtClean="0">
              <a:latin typeface="+mn-lt"/>
              <a:sym typeface="+mn-ea"/>
            </a:endParaRPr>
          </a:p>
          <a:p>
            <a:r>
              <a:rPr i="1" dirty="0" smtClean="0">
                <a:latin typeface="+mn-lt"/>
                <a:sym typeface="+mn-ea"/>
              </a:rPr>
              <a:t> select 'E2' as company_id, 'E2分公司' as company_name from dual</a:t>
            </a:r>
            <a:endParaRPr i="1" dirty="0" smtClean="0">
              <a:latin typeface="+mn-lt"/>
              <a:sym typeface="+mn-ea"/>
            </a:endParaRPr>
          </a:p>
          <a:p>
            <a:r>
              <a:rPr i="1" dirty="0" smtClean="0">
                <a:latin typeface="+mn-lt"/>
                <a:sym typeface="+mn-ea"/>
              </a:rPr>
              <a:t> ) company </a:t>
            </a:r>
            <a:endParaRPr i="1" dirty="0" smtClean="0">
              <a:latin typeface="+mn-lt"/>
              <a:sym typeface="+mn-ea"/>
            </a:endParaRPr>
          </a:p>
          <a:p>
            <a:r>
              <a:rPr i="1" dirty="0" smtClean="0">
                <a:latin typeface="+mn-lt"/>
                <a:sym typeface="+mn-ea"/>
              </a:rPr>
              <a:t>;</a:t>
            </a:r>
            <a:endParaRPr i="1" dirty="0" smtClean="0">
              <a:latin typeface="+mn-lt"/>
              <a:sym typeface="+mn-ea"/>
            </a:endParaRPr>
          </a:p>
          <a:p>
            <a:r>
              <a:rPr i="1" dirty="0" smtClean="0">
                <a:latin typeface="+mn-lt"/>
                <a:sym typeface="+mn-ea"/>
              </a:rPr>
              <a:t>COMMIT;</a:t>
            </a:r>
            <a:endParaRPr i="1" dirty="0" smtClean="0">
              <a:latin typeface="+mn-lt"/>
              <a:sym typeface="+mn-ea"/>
            </a:endParaRPr>
          </a:p>
          <a:p>
            <a:endParaRPr i="1" dirty="0" smtClean="0">
              <a:latin typeface="+mn-lt"/>
              <a:sym typeface="+mn-ea"/>
            </a:endParaRPr>
          </a:p>
          <a:p>
            <a:endParaRPr i="1" dirty="0" smtClean="0">
              <a:latin typeface="+mn-lt"/>
              <a:sym typeface="+mn-ea"/>
            </a:endParaRPr>
          </a:p>
          <a:p>
            <a:r>
              <a:rPr i="1" dirty="0" smtClean="0">
                <a:latin typeface="+mn-lt"/>
                <a:sym typeface="+mn-ea"/>
              </a:rPr>
              <a:t>create table TEMP_COLOR</a:t>
            </a:r>
            <a:endParaRPr i="1" dirty="0" smtClean="0">
              <a:latin typeface="+mn-lt"/>
              <a:sym typeface="+mn-ea"/>
            </a:endParaRPr>
          </a:p>
          <a:p>
            <a:r>
              <a:rPr i="1" dirty="0" smtClean="0">
                <a:latin typeface="+mn-lt"/>
                <a:sym typeface="+mn-ea"/>
              </a:rPr>
              <a:t>(COLOR_CODE VARCHAR2(10),</a:t>
            </a:r>
            <a:endParaRPr i="1" dirty="0" smtClean="0">
              <a:latin typeface="+mn-lt"/>
              <a:sym typeface="+mn-ea"/>
            </a:endParaRPr>
          </a:p>
          <a:p>
            <a:r>
              <a:rPr i="1" dirty="0" smtClean="0">
                <a:latin typeface="+mn-lt"/>
                <a:sym typeface="+mn-ea"/>
              </a:rPr>
              <a:t> COLOR_NAME VARCHAR2(50)</a:t>
            </a:r>
            <a:endParaRPr i="1" dirty="0" smtClean="0">
              <a:latin typeface="+mn-lt"/>
              <a:sym typeface="+mn-ea"/>
            </a:endParaRPr>
          </a:p>
          <a:p>
            <a:r>
              <a:rPr i="1" dirty="0" smtClean="0">
                <a:latin typeface="+mn-lt"/>
                <a:sym typeface="+mn-ea"/>
              </a:rPr>
              <a:t>) NOLOGGING;</a:t>
            </a:r>
            <a:endParaRPr i="1" dirty="0" smtClean="0">
              <a:latin typeface="+mn-lt"/>
              <a:sym typeface="+mn-ea"/>
            </a:endParaRPr>
          </a:p>
          <a:p>
            <a:endParaRPr i="1" dirty="0" smtClean="0">
              <a:latin typeface="+mn-lt"/>
              <a:sym typeface="+mn-ea"/>
            </a:endParaRPr>
          </a:p>
          <a:p>
            <a:r>
              <a:rPr i="1" dirty="0" smtClean="0">
                <a:latin typeface="+mn-lt"/>
                <a:sym typeface="+mn-ea"/>
              </a:rPr>
              <a:t>truncate table TEMP_COLOR;</a:t>
            </a:r>
            <a:endParaRPr i="1" dirty="0" smtClean="0">
              <a:latin typeface="+mn-lt"/>
              <a:sym typeface="+mn-ea"/>
            </a:endParaRPr>
          </a:p>
          <a:p>
            <a:r>
              <a:rPr i="1" dirty="0" smtClean="0">
                <a:latin typeface="+mn-lt"/>
                <a:sym typeface="+mn-ea"/>
              </a:rPr>
              <a:t>INSERT INTO TEMP_COLOR </a:t>
            </a:r>
            <a:endParaRPr i="1" dirty="0" smtClean="0">
              <a:latin typeface="+mn-lt"/>
              <a:sym typeface="+mn-ea"/>
            </a:endParaRPr>
          </a:p>
          <a:p>
            <a:r>
              <a:rPr i="1" dirty="0" smtClean="0">
                <a:latin typeface="+mn-lt"/>
                <a:sym typeface="+mn-ea"/>
              </a:rPr>
              <a:t>select color.color_code||app_color.id as color_code</a:t>
            </a:r>
            <a:endParaRPr i="1" dirty="0" smtClean="0">
              <a:latin typeface="+mn-lt"/>
              <a:sym typeface="+mn-ea"/>
            </a:endParaRPr>
          </a:p>
          <a:p>
            <a:r>
              <a:rPr i="1" dirty="0" smtClean="0">
                <a:latin typeface="+mn-lt"/>
                <a:sym typeface="+mn-ea"/>
              </a:rPr>
              <a:t>       ,color.color_name||app_color.id as color_name </a:t>
            </a:r>
            <a:endParaRPr i="1" dirty="0" smtClean="0">
              <a:latin typeface="+mn-lt"/>
              <a:sym typeface="+mn-ea"/>
            </a:endParaRPr>
          </a:p>
          <a:p>
            <a:r>
              <a:rPr i="1" dirty="0" smtClean="0">
                <a:latin typeface="+mn-lt"/>
                <a:sym typeface="+mn-ea"/>
              </a:rPr>
              <a:t> from</a:t>
            </a:r>
            <a:endParaRPr i="1" dirty="0" smtClean="0">
              <a:latin typeface="+mn-lt"/>
              <a:sym typeface="+mn-ea"/>
            </a:endParaRPr>
          </a:p>
          <a:p>
            <a:r>
              <a:rPr i="1" dirty="0" smtClean="0">
                <a:latin typeface="+mn-lt"/>
                <a:sym typeface="+mn-ea"/>
              </a:rPr>
              <a:t>(select cast(level-1 as varchar2(10)) as id from dual connect by level&lt;=80) app_color,</a:t>
            </a:r>
            <a:endParaRPr i="1" dirty="0" smtClean="0">
              <a:latin typeface="+mn-lt"/>
              <a:sym typeface="+mn-ea"/>
            </a:endParaRPr>
          </a:p>
          <a:p>
            <a:r>
              <a:rPr i="1" dirty="0" smtClean="0">
                <a:latin typeface="+mn-lt"/>
                <a:sym typeface="+mn-ea"/>
              </a:rPr>
              <a:t>(select '01' as color_code, '红色' as color_name from dual</a:t>
            </a:r>
            <a:endParaRPr i="1" dirty="0" smtClean="0">
              <a:latin typeface="+mn-lt"/>
              <a:sym typeface="+mn-ea"/>
            </a:endParaRPr>
          </a:p>
          <a:p>
            <a:r>
              <a:rPr i="1" dirty="0" smtClean="0">
                <a:latin typeface="+mn-lt"/>
                <a:sym typeface="+mn-ea"/>
              </a:rPr>
              <a:t> union all</a:t>
            </a:r>
            <a:endParaRPr i="1" dirty="0" smtClean="0">
              <a:latin typeface="+mn-lt"/>
              <a:sym typeface="+mn-ea"/>
            </a:endParaRPr>
          </a:p>
          <a:p>
            <a:r>
              <a:rPr i="1" dirty="0" smtClean="0">
                <a:latin typeface="+mn-lt"/>
                <a:sym typeface="+mn-ea"/>
              </a:rPr>
              <a:t> select '02' as color_code, '黑色' as color_name from dual</a:t>
            </a:r>
            <a:endParaRPr i="1" dirty="0" smtClean="0">
              <a:latin typeface="+mn-lt"/>
              <a:sym typeface="+mn-ea"/>
            </a:endParaRPr>
          </a:p>
          <a:p>
            <a:r>
              <a:rPr i="1" dirty="0" smtClean="0">
                <a:latin typeface="+mn-lt"/>
                <a:sym typeface="+mn-ea"/>
              </a:rPr>
              <a:t> union all</a:t>
            </a:r>
            <a:endParaRPr i="1" dirty="0" smtClean="0">
              <a:latin typeface="+mn-lt"/>
              <a:sym typeface="+mn-ea"/>
            </a:endParaRPr>
          </a:p>
          <a:p>
            <a:r>
              <a:rPr i="1" dirty="0" smtClean="0">
                <a:latin typeface="+mn-lt"/>
                <a:sym typeface="+mn-ea"/>
              </a:rPr>
              <a:t> select '03' as color_code, '黄色' as color_name from dual</a:t>
            </a:r>
            <a:endParaRPr i="1" dirty="0" smtClean="0">
              <a:latin typeface="+mn-lt"/>
              <a:sym typeface="+mn-ea"/>
            </a:endParaRPr>
          </a:p>
          <a:p>
            <a:r>
              <a:rPr i="1" dirty="0" smtClean="0">
                <a:latin typeface="+mn-lt"/>
                <a:sym typeface="+mn-ea"/>
              </a:rPr>
              <a:t> union all</a:t>
            </a:r>
            <a:endParaRPr i="1" dirty="0" smtClean="0">
              <a:latin typeface="+mn-lt"/>
              <a:sym typeface="+mn-ea"/>
            </a:endParaRPr>
          </a:p>
          <a:p>
            <a:r>
              <a:rPr i="1" dirty="0" smtClean="0">
                <a:latin typeface="+mn-lt"/>
                <a:sym typeface="+mn-ea"/>
              </a:rPr>
              <a:t> select '04' as color_code, '白色' as color_name from dual</a:t>
            </a:r>
            <a:endParaRPr i="1" dirty="0" smtClean="0">
              <a:latin typeface="+mn-lt"/>
              <a:sym typeface="+mn-ea"/>
            </a:endParaRPr>
          </a:p>
          <a:p>
            <a:r>
              <a:rPr i="1" dirty="0" smtClean="0">
                <a:latin typeface="+mn-lt"/>
                <a:sym typeface="+mn-ea"/>
              </a:rPr>
              <a:t> union all</a:t>
            </a:r>
            <a:endParaRPr i="1" dirty="0" smtClean="0">
              <a:latin typeface="+mn-lt"/>
              <a:sym typeface="+mn-ea"/>
            </a:endParaRPr>
          </a:p>
          <a:p>
            <a:r>
              <a:rPr i="1" dirty="0" smtClean="0">
                <a:latin typeface="+mn-lt"/>
                <a:sym typeface="+mn-ea"/>
              </a:rPr>
              <a:t> select '05' as color_code, '绿色' as color_name from dual</a:t>
            </a:r>
            <a:endParaRPr i="1" dirty="0" smtClean="0">
              <a:latin typeface="+mn-lt"/>
              <a:sym typeface="+mn-ea"/>
            </a:endParaRPr>
          </a:p>
          <a:p>
            <a:r>
              <a:rPr i="1" dirty="0" smtClean="0">
                <a:latin typeface="+mn-lt"/>
                <a:sym typeface="+mn-ea"/>
              </a:rPr>
              <a:t> union all </a:t>
            </a:r>
            <a:endParaRPr i="1" dirty="0" smtClean="0">
              <a:latin typeface="+mn-lt"/>
              <a:sym typeface="+mn-ea"/>
            </a:endParaRPr>
          </a:p>
          <a:p>
            <a:r>
              <a:rPr i="1" dirty="0" smtClean="0">
                <a:latin typeface="+mn-lt"/>
                <a:sym typeface="+mn-ea"/>
              </a:rPr>
              <a:t> select '06' as color_code, '紫色' as color_name from dual</a:t>
            </a:r>
            <a:endParaRPr i="1" dirty="0" smtClean="0">
              <a:latin typeface="+mn-lt"/>
              <a:sym typeface="+mn-ea"/>
            </a:endParaRPr>
          </a:p>
          <a:p>
            <a:r>
              <a:rPr i="1" dirty="0" smtClean="0">
                <a:latin typeface="+mn-lt"/>
                <a:sym typeface="+mn-ea"/>
              </a:rPr>
              <a:t> union all</a:t>
            </a:r>
            <a:endParaRPr i="1" dirty="0" smtClean="0">
              <a:latin typeface="+mn-lt"/>
              <a:sym typeface="+mn-ea"/>
            </a:endParaRPr>
          </a:p>
          <a:p>
            <a:r>
              <a:rPr i="1" dirty="0" smtClean="0">
                <a:latin typeface="+mn-lt"/>
                <a:sym typeface="+mn-ea"/>
              </a:rPr>
              <a:t> select '07' as color_code, '银色' as color_name from dual</a:t>
            </a:r>
            <a:endParaRPr i="1" dirty="0" smtClean="0">
              <a:latin typeface="+mn-lt"/>
              <a:sym typeface="+mn-ea"/>
            </a:endParaRPr>
          </a:p>
          <a:p>
            <a:r>
              <a:rPr i="1" dirty="0" smtClean="0">
                <a:latin typeface="+mn-lt"/>
                <a:sym typeface="+mn-ea"/>
              </a:rPr>
              <a:t> union all</a:t>
            </a:r>
            <a:endParaRPr i="1" dirty="0" smtClean="0">
              <a:latin typeface="+mn-lt"/>
              <a:sym typeface="+mn-ea"/>
            </a:endParaRPr>
          </a:p>
          <a:p>
            <a:r>
              <a:rPr i="1" dirty="0" smtClean="0">
                <a:latin typeface="+mn-lt"/>
                <a:sym typeface="+mn-ea"/>
              </a:rPr>
              <a:t> select '08' as color_code, '金色' as color_name from dual</a:t>
            </a:r>
            <a:endParaRPr i="1" dirty="0" smtClean="0">
              <a:latin typeface="+mn-lt"/>
              <a:sym typeface="+mn-ea"/>
            </a:endParaRPr>
          </a:p>
          <a:p>
            <a:r>
              <a:rPr i="1" dirty="0" smtClean="0">
                <a:latin typeface="+mn-lt"/>
                <a:sym typeface="+mn-ea"/>
              </a:rPr>
              <a:t> union all</a:t>
            </a:r>
            <a:endParaRPr i="1" dirty="0" smtClean="0">
              <a:latin typeface="+mn-lt"/>
              <a:sym typeface="+mn-ea"/>
            </a:endParaRPr>
          </a:p>
          <a:p>
            <a:r>
              <a:rPr i="1" dirty="0" smtClean="0">
                <a:latin typeface="+mn-lt"/>
                <a:sym typeface="+mn-ea"/>
              </a:rPr>
              <a:t> select '09' as color_code, '橙色' as color_name from dual</a:t>
            </a:r>
            <a:endParaRPr i="1" dirty="0" smtClean="0">
              <a:latin typeface="+mn-lt"/>
              <a:sym typeface="+mn-ea"/>
            </a:endParaRPr>
          </a:p>
          <a:p>
            <a:r>
              <a:rPr i="1" dirty="0" smtClean="0">
                <a:latin typeface="+mn-lt"/>
                <a:sym typeface="+mn-ea"/>
              </a:rPr>
              <a:t> union all</a:t>
            </a:r>
            <a:endParaRPr i="1" dirty="0" smtClean="0">
              <a:latin typeface="+mn-lt"/>
              <a:sym typeface="+mn-ea"/>
            </a:endParaRPr>
          </a:p>
          <a:p>
            <a:r>
              <a:rPr i="1" dirty="0" smtClean="0">
                <a:latin typeface="+mn-lt"/>
                <a:sym typeface="+mn-ea"/>
              </a:rPr>
              <a:t> select '10' as color_code, '蓝色' as color_name from dual</a:t>
            </a:r>
            <a:endParaRPr i="1" dirty="0" smtClean="0">
              <a:latin typeface="+mn-lt"/>
              <a:sym typeface="+mn-ea"/>
            </a:endParaRPr>
          </a:p>
          <a:p>
            <a:r>
              <a:rPr i="1" dirty="0" smtClean="0">
                <a:latin typeface="+mn-lt"/>
                <a:sym typeface="+mn-ea"/>
              </a:rPr>
              <a:t> ) color </a:t>
            </a:r>
            <a:endParaRPr i="1" dirty="0" smtClean="0">
              <a:latin typeface="+mn-lt"/>
              <a:sym typeface="+mn-ea"/>
            </a:endParaRPr>
          </a:p>
          <a:p>
            <a:r>
              <a:rPr i="1" dirty="0" smtClean="0">
                <a:latin typeface="+mn-lt"/>
                <a:sym typeface="+mn-ea"/>
              </a:rPr>
              <a:t>;</a:t>
            </a:r>
            <a:endParaRPr i="1" dirty="0" smtClean="0">
              <a:latin typeface="+mn-lt"/>
              <a:sym typeface="+mn-ea"/>
            </a:endParaRPr>
          </a:p>
          <a:p>
            <a:r>
              <a:rPr i="1" dirty="0" smtClean="0">
                <a:latin typeface="+mn-lt"/>
                <a:sym typeface="+mn-ea"/>
              </a:rPr>
              <a:t>commit;</a:t>
            </a:r>
            <a:endParaRPr i="1" dirty="0" smtClean="0">
              <a:latin typeface="+mn-lt"/>
              <a:sym typeface="+mn-ea"/>
            </a:endParaRPr>
          </a:p>
          <a:p>
            <a:r>
              <a:rPr i="1" dirty="0" smtClean="0">
                <a:latin typeface="+mn-lt"/>
                <a:sym typeface="+mn-ea"/>
              </a:rPr>
              <a:t>-- select * from TEMP_COLOR;</a:t>
            </a:r>
            <a:endParaRPr i="1" dirty="0" smtClean="0">
              <a:latin typeface="+mn-lt"/>
              <a:sym typeface="+mn-ea"/>
            </a:endParaRPr>
          </a:p>
          <a:p>
            <a:endParaRPr i="1" dirty="0" smtClean="0">
              <a:latin typeface="+mn-lt"/>
              <a:sym typeface="+mn-ea"/>
            </a:endParaRPr>
          </a:p>
          <a:p>
            <a:r>
              <a:rPr i="1" dirty="0" smtClean="0">
                <a:latin typeface="+mn-lt"/>
                <a:sym typeface="+mn-ea"/>
              </a:rPr>
              <a:t>-- drop table TEMP_STYLE_COLOR;</a:t>
            </a:r>
            <a:endParaRPr i="1" dirty="0" smtClean="0">
              <a:latin typeface="+mn-lt"/>
              <a:sym typeface="+mn-ea"/>
            </a:endParaRPr>
          </a:p>
          <a:p>
            <a:r>
              <a:rPr i="1" dirty="0" smtClean="0">
                <a:latin typeface="+mn-lt"/>
                <a:sym typeface="+mn-ea"/>
              </a:rPr>
              <a:t>create table TEMP_STYLE_COLOR</a:t>
            </a:r>
            <a:endParaRPr i="1" dirty="0" smtClean="0">
              <a:latin typeface="+mn-lt"/>
              <a:sym typeface="+mn-ea"/>
            </a:endParaRPr>
          </a:p>
          <a:p>
            <a:r>
              <a:rPr i="1" dirty="0" smtClean="0">
                <a:latin typeface="+mn-lt"/>
                <a:sym typeface="+mn-ea"/>
              </a:rPr>
              <a:t>(</a:t>
            </a:r>
            <a:endParaRPr i="1" dirty="0" smtClean="0">
              <a:latin typeface="+mn-lt"/>
              <a:sym typeface="+mn-ea"/>
            </a:endParaRPr>
          </a:p>
          <a:p>
            <a:r>
              <a:rPr i="1" dirty="0" smtClean="0">
                <a:latin typeface="+mn-lt"/>
                <a:sym typeface="+mn-ea"/>
              </a:rPr>
              <a:t>  style_color_id INT,</a:t>
            </a:r>
            <a:endParaRPr i="1" dirty="0" smtClean="0">
              <a:latin typeface="+mn-lt"/>
              <a:sym typeface="+mn-ea"/>
            </a:endParaRPr>
          </a:p>
          <a:p>
            <a:r>
              <a:rPr i="1" dirty="0" smtClean="0">
                <a:latin typeface="+mn-lt"/>
                <a:sym typeface="+mn-ea"/>
              </a:rPr>
              <a:t>  style_id       INT,</a:t>
            </a:r>
            <a:endParaRPr i="1" dirty="0" smtClean="0">
              <a:latin typeface="+mn-lt"/>
              <a:sym typeface="+mn-ea"/>
            </a:endParaRPr>
          </a:p>
          <a:p>
            <a:r>
              <a:rPr i="1" dirty="0" smtClean="0">
                <a:latin typeface="+mn-lt"/>
                <a:sym typeface="+mn-ea"/>
              </a:rPr>
              <a:t>  color_code     VARCHAR2(10),</a:t>
            </a:r>
            <a:endParaRPr i="1" dirty="0" smtClean="0">
              <a:latin typeface="+mn-lt"/>
              <a:sym typeface="+mn-ea"/>
            </a:endParaRPr>
          </a:p>
          <a:p>
            <a:r>
              <a:rPr i="1" dirty="0" smtClean="0">
                <a:latin typeface="+mn-lt"/>
                <a:sym typeface="+mn-ea"/>
              </a:rPr>
              <a:t>  color_name     VARCHAR2(50)</a:t>
            </a:r>
            <a:endParaRPr i="1" dirty="0" smtClean="0">
              <a:latin typeface="+mn-lt"/>
              <a:sym typeface="+mn-ea"/>
            </a:endParaRPr>
          </a:p>
          <a:p>
            <a:r>
              <a:rPr i="1" dirty="0" smtClean="0">
                <a:latin typeface="+mn-lt"/>
                <a:sym typeface="+mn-ea"/>
              </a:rPr>
              <a:t>) nologging;</a:t>
            </a:r>
            <a:endParaRPr i="1" dirty="0" smtClean="0">
              <a:latin typeface="+mn-lt"/>
              <a:sym typeface="+mn-ea"/>
            </a:endParaRPr>
          </a:p>
          <a:p>
            <a:endParaRPr i="1" dirty="0" smtClean="0">
              <a:latin typeface="+mn-lt"/>
              <a:sym typeface="+mn-ea"/>
            </a:endParaRPr>
          </a:p>
          <a:p>
            <a:r>
              <a:rPr i="1" dirty="0" smtClean="0">
                <a:latin typeface="+mn-lt"/>
                <a:sym typeface="+mn-ea"/>
              </a:rPr>
              <a:t>truncate table TEMP_STYLE_COLOR;</a:t>
            </a:r>
            <a:endParaRPr i="1" dirty="0" smtClean="0">
              <a:latin typeface="+mn-lt"/>
              <a:sym typeface="+mn-ea"/>
            </a:endParaRPr>
          </a:p>
          <a:p>
            <a:r>
              <a:rPr i="1" dirty="0" smtClean="0">
                <a:latin typeface="+mn-lt"/>
                <a:sym typeface="+mn-ea"/>
              </a:rPr>
              <a:t>INSERT /*+append*/ INTO temp_style_color </a:t>
            </a:r>
            <a:endParaRPr i="1" dirty="0" smtClean="0">
              <a:latin typeface="+mn-lt"/>
              <a:sym typeface="+mn-ea"/>
            </a:endParaRPr>
          </a:p>
          <a:p>
            <a:r>
              <a:rPr i="1" dirty="0" smtClean="0">
                <a:latin typeface="+mn-lt"/>
                <a:sym typeface="+mn-ea"/>
              </a:rPr>
              <a:t>select rownum as style_color_id,style_id,color_code,color_name</a:t>
            </a:r>
            <a:endParaRPr i="1" dirty="0" smtClean="0">
              <a:latin typeface="+mn-lt"/>
              <a:sym typeface="+mn-ea"/>
            </a:endParaRPr>
          </a:p>
          <a:p>
            <a:r>
              <a:rPr i="1" dirty="0" smtClean="0">
                <a:latin typeface="+mn-lt"/>
                <a:sym typeface="+mn-ea"/>
              </a:rPr>
              <a:t>  from</a:t>
            </a:r>
            <a:endParaRPr i="1" dirty="0" smtClean="0">
              <a:latin typeface="+mn-lt"/>
              <a:sym typeface="+mn-ea"/>
            </a:endParaRPr>
          </a:p>
          <a:p>
            <a:r>
              <a:rPr i="1" dirty="0" smtClean="0">
                <a:latin typeface="+mn-lt"/>
                <a:sym typeface="+mn-ea"/>
              </a:rPr>
              <a:t>(</a:t>
            </a:r>
            <a:endParaRPr i="1" dirty="0" smtClean="0">
              <a:latin typeface="+mn-lt"/>
              <a:sym typeface="+mn-ea"/>
            </a:endParaRPr>
          </a:p>
          <a:p>
            <a:r>
              <a:rPr i="1" dirty="0" smtClean="0">
                <a:latin typeface="+mn-lt"/>
                <a:sym typeface="+mn-ea"/>
              </a:rPr>
              <a:t>select /*+parallel(8) no_merge*/</a:t>
            </a:r>
            <a:endParaRPr i="1" dirty="0" smtClean="0">
              <a:latin typeface="+mn-lt"/>
              <a:sym typeface="+mn-ea"/>
            </a:endParaRPr>
          </a:p>
          <a:p>
            <a:r>
              <a:rPr i="1" dirty="0" smtClean="0">
                <a:latin typeface="+mn-lt"/>
                <a:sym typeface="+mn-ea"/>
              </a:rPr>
              <a:t> t1.style_id,color.*,</a:t>
            </a:r>
            <a:endParaRPr i="1" dirty="0" smtClean="0">
              <a:latin typeface="+mn-lt"/>
              <a:sym typeface="+mn-ea"/>
            </a:endParaRPr>
          </a:p>
          <a:p>
            <a:r>
              <a:rPr i="1" dirty="0" smtClean="0">
                <a:latin typeface="+mn-lt"/>
                <a:sym typeface="+mn-ea"/>
              </a:rPr>
              <a:t> trunc(dbms_random.value()*800) as mod_value</a:t>
            </a:r>
            <a:endParaRPr i="1" dirty="0" smtClean="0">
              <a:latin typeface="+mn-lt"/>
              <a:sym typeface="+mn-ea"/>
            </a:endParaRPr>
          </a:p>
          <a:p>
            <a:r>
              <a:rPr i="1" dirty="0" smtClean="0">
                <a:latin typeface="+mn-lt"/>
                <a:sym typeface="+mn-ea"/>
              </a:rPr>
              <a:t> from temp_style t1,TEMP_COLOR color </a:t>
            </a:r>
            <a:endParaRPr i="1" dirty="0" smtClean="0">
              <a:latin typeface="+mn-lt"/>
              <a:sym typeface="+mn-ea"/>
            </a:endParaRPr>
          </a:p>
          <a:p>
            <a:r>
              <a:rPr i="1" dirty="0" smtClean="0">
                <a:latin typeface="+mn-lt"/>
                <a:sym typeface="+mn-ea"/>
              </a:rPr>
              <a:t>) where mod_value &lt;=9 </a:t>
            </a:r>
            <a:endParaRPr i="1" dirty="0" smtClean="0">
              <a:latin typeface="+mn-lt"/>
              <a:sym typeface="+mn-ea"/>
            </a:endParaRPr>
          </a:p>
          <a:p>
            <a:r>
              <a:rPr i="1" dirty="0" smtClean="0">
                <a:latin typeface="+mn-lt"/>
                <a:sym typeface="+mn-ea"/>
              </a:rPr>
              <a:t>;</a:t>
            </a:r>
            <a:endParaRPr i="1" dirty="0" smtClean="0">
              <a:latin typeface="+mn-lt"/>
              <a:sym typeface="+mn-ea"/>
            </a:endParaRPr>
          </a:p>
          <a:p>
            <a:r>
              <a:rPr i="1" dirty="0" smtClean="0">
                <a:latin typeface="+mn-lt"/>
                <a:sym typeface="+mn-ea"/>
              </a:rPr>
              <a:t>commit;</a:t>
            </a:r>
            <a:endParaRPr i="1" dirty="0" smtClean="0">
              <a:latin typeface="+mn-lt"/>
              <a:sym typeface="+mn-ea"/>
            </a:endParaRPr>
          </a:p>
          <a:p>
            <a:endParaRPr i="1" dirty="0" smtClean="0">
              <a:latin typeface="+mn-lt"/>
              <a:sym typeface="+mn-ea"/>
            </a:endParaRPr>
          </a:p>
          <a:p>
            <a:r>
              <a:rPr i="1" dirty="0" smtClean="0">
                <a:latin typeface="+mn-lt"/>
                <a:sym typeface="+mn-ea"/>
              </a:rPr>
              <a:t>select count(1),count(distinct color_code),count(distinct color_name) from temp_style_color;</a:t>
            </a:r>
            <a:endParaRPr i="1" dirty="0" smtClean="0">
              <a:latin typeface="+mn-lt"/>
              <a:sym typeface="+mn-ea"/>
            </a:endParaRPr>
          </a:p>
          <a:p>
            <a:endParaRPr i="1" dirty="0" smtClean="0">
              <a:latin typeface="+mn-lt"/>
              <a:sym typeface="+mn-ea"/>
            </a:endParaRPr>
          </a:p>
          <a:p>
            <a:r>
              <a:rPr i="1" dirty="0" smtClean="0">
                <a:latin typeface="+mn-lt"/>
                <a:sym typeface="+mn-ea"/>
              </a:rPr>
              <a:t>-- 随机删除约3%的数据。</a:t>
            </a:r>
            <a:endParaRPr i="1" dirty="0" smtClean="0">
              <a:latin typeface="+mn-lt"/>
              <a:sym typeface="+mn-ea"/>
            </a:endParaRPr>
          </a:p>
          <a:p>
            <a:r>
              <a:rPr i="1" dirty="0" smtClean="0">
                <a:latin typeface="+mn-lt"/>
                <a:sym typeface="+mn-ea"/>
              </a:rPr>
              <a:t>-- 即部分STYLE_COLOR部分分公司销售</a:t>
            </a:r>
            <a:endParaRPr i="1" dirty="0" smtClean="0">
              <a:latin typeface="+mn-lt"/>
              <a:sym typeface="+mn-ea"/>
            </a:endParaRPr>
          </a:p>
          <a:p>
            <a:r>
              <a:rPr i="1" dirty="0" smtClean="0">
                <a:latin typeface="+mn-lt"/>
                <a:sym typeface="+mn-ea"/>
              </a:rPr>
              <a:t>delete temp_style_color where </a:t>
            </a:r>
            <a:endParaRPr i="1" dirty="0" smtClean="0">
              <a:latin typeface="+mn-lt"/>
              <a:sym typeface="+mn-ea"/>
            </a:endParaRPr>
          </a:p>
          <a:p>
            <a:r>
              <a:rPr i="1" dirty="0" smtClean="0">
                <a:latin typeface="+mn-lt"/>
                <a:sym typeface="+mn-ea"/>
              </a:rPr>
              <a:t>rowid in</a:t>
            </a:r>
            <a:endParaRPr i="1" dirty="0" smtClean="0">
              <a:latin typeface="+mn-lt"/>
              <a:sym typeface="+mn-ea"/>
            </a:endParaRPr>
          </a:p>
          <a:p>
            <a:r>
              <a:rPr i="1" dirty="0" smtClean="0">
                <a:latin typeface="+mn-lt"/>
                <a:sym typeface="+mn-ea"/>
              </a:rPr>
              <a:t>(select prowid from </a:t>
            </a:r>
            <a:endParaRPr i="1" dirty="0" smtClean="0">
              <a:latin typeface="+mn-lt"/>
              <a:sym typeface="+mn-ea"/>
            </a:endParaRPr>
          </a:p>
          <a:p>
            <a:r>
              <a:rPr i="1" dirty="0" smtClean="0">
                <a:latin typeface="+mn-lt"/>
                <a:sym typeface="+mn-ea"/>
              </a:rPr>
              <a:t>   (</a:t>
            </a:r>
            <a:endParaRPr i="1" dirty="0" smtClean="0">
              <a:latin typeface="+mn-lt"/>
              <a:sym typeface="+mn-ea"/>
            </a:endParaRPr>
          </a:p>
          <a:p>
            <a:r>
              <a:rPr i="1" dirty="0" smtClean="0">
                <a:latin typeface="+mn-lt"/>
                <a:sym typeface="+mn-ea"/>
              </a:rPr>
              <a:t>     select /*+no_merge*/ trunc(dbms_random.value()*100) as mod_value,rowid as prowid from temp_style_color</a:t>
            </a:r>
            <a:endParaRPr i="1" dirty="0" smtClean="0">
              <a:latin typeface="+mn-lt"/>
              <a:sym typeface="+mn-ea"/>
            </a:endParaRPr>
          </a:p>
          <a:p>
            <a:r>
              <a:rPr i="1" dirty="0" smtClean="0">
                <a:latin typeface="+mn-lt"/>
                <a:sym typeface="+mn-ea"/>
              </a:rPr>
              <a:t>   )</a:t>
            </a:r>
            <a:endParaRPr i="1" dirty="0" smtClean="0">
              <a:latin typeface="+mn-lt"/>
              <a:sym typeface="+mn-ea"/>
            </a:endParaRPr>
          </a:p>
          <a:p>
            <a:r>
              <a:rPr i="1" dirty="0" smtClean="0">
                <a:latin typeface="+mn-lt"/>
                <a:sym typeface="+mn-ea"/>
              </a:rPr>
              <a:t> where   mod_value &lt;=2  </a:t>
            </a:r>
            <a:endParaRPr i="1" dirty="0" smtClean="0">
              <a:latin typeface="+mn-lt"/>
              <a:sym typeface="+mn-ea"/>
            </a:endParaRPr>
          </a:p>
          <a:p>
            <a:r>
              <a:rPr i="1" dirty="0" smtClean="0">
                <a:latin typeface="+mn-lt"/>
                <a:sym typeface="+mn-ea"/>
              </a:rPr>
              <a:t>)</a:t>
            </a:r>
            <a:endParaRPr i="1" dirty="0" smtClean="0">
              <a:latin typeface="+mn-lt"/>
              <a:sym typeface="+mn-ea"/>
            </a:endParaRPr>
          </a:p>
          <a:p>
            <a:r>
              <a:rPr i="1" dirty="0" smtClean="0">
                <a:latin typeface="+mn-lt"/>
                <a:sym typeface="+mn-ea"/>
              </a:rPr>
              <a:t>;</a:t>
            </a:r>
            <a:endParaRPr i="1" dirty="0" smtClean="0">
              <a:latin typeface="+mn-lt"/>
              <a:sym typeface="+mn-ea"/>
            </a:endParaRPr>
          </a:p>
          <a:p>
            <a:r>
              <a:rPr i="1" dirty="0" smtClean="0">
                <a:latin typeface="+mn-lt"/>
                <a:sym typeface="+mn-ea"/>
              </a:rPr>
              <a:t>commit;</a:t>
            </a:r>
            <a:endParaRPr i="1" dirty="0" smtClean="0">
              <a:latin typeface="+mn-lt"/>
              <a:sym typeface="+mn-ea"/>
            </a:endParaRPr>
          </a:p>
          <a:p>
            <a:endParaRPr i="1" dirty="0" smtClean="0">
              <a:latin typeface="+mn-lt"/>
              <a:sym typeface="+mn-ea"/>
            </a:endParaRPr>
          </a:p>
          <a:p>
            <a:r>
              <a:rPr i="1" dirty="0" smtClean="0">
                <a:latin typeface="+mn-lt"/>
                <a:sym typeface="+mn-ea"/>
              </a:rPr>
              <a:t>-- 11.2.创建与测试SQL相关的完整索引</a:t>
            </a:r>
            <a:endParaRPr i="1" dirty="0" smtClean="0">
              <a:latin typeface="+mn-lt"/>
              <a:sym typeface="+mn-ea"/>
            </a:endParaRPr>
          </a:p>
          <a:p>
            <a:r>
              <a:rPr i="1" dirty="0" smtClean="0">
                <a:latin typeface="+mn-lt"/>
                <a:sym typeface="+mn-ea"/>
              </a:rPr>
              <a:t>create unique index uk1_temp_style_color on temp_style_color(style_color_id);</a:t>
            </a:r>
            <a:endParaRPr i="1" dirty="0" smtClean="0">
              <a:latin typeface="+mn-lt"/>
              <a:sym typeface="+mn-ea"/>
            </a:endParaRPr>
          </a:p>
          <a:p>
            <a:r>
              <a:rPr i="1" dirty="0" smtClean="0">
                <a:latin typeface="+mn-lt"/>
                <a:sym typeface="+mn-ea"/>
              </a:rPr>
              <a:t>create index idx1_temp_style_color on temp_style_color(style_id);</a:t>
            </a:r>
            <a:endParaRPr i="1" dirty="0" smtClean="0">
              <a:latin typeface="+mn-lt"/>
              <a:sym typeface="+mn-ea"/>
            </a:endParaRPr>
          </a:p>
          <a:p>
            <a:r>
              <a:rPr i="1" dirty="0" smtClean="0">
                <a:latin typeface="+mn-lt"/>
                <a:sym typeface="+mn-ea"/>
              </a:rPr>
              <a:t>create index idx2_temp_style_color on temp_style_color(style_id,color_code);</a:t>
            </a:r>
            <a:endParaRPr i="1" dirty="0" smtClean="0">
              <a:latin typeface="+mn-lt"/>
              <a:sym typeface="+mn-ea"/>
            </a:endParaRPr>
          </a:p>
          <a:p>
            <a:r>
              <a:rPr i="1" dirty="0" smtClean="0">
                <a:latin typeface="+mn-lt"/>
                <a:sym typeface="+mn-ea"/>
              </a:rPr>
              <a:t>-- create index idx3_temp_style_color on temp_style_color(color_code,color_name);</a:t>
            </a:r>
            <a:endParaRPr i="1" dirty="0" smtClean="0">
              <a:latin typeface="+mn-lt"/>
              <a:sym typeface="+mn-ea"/>
            </a:endParaRPr>
          </a:p>
          <a:p>
            <a:r>
              <a:rPr i="1" dirty="0" smtClean="0">
                <a:latin typeface="+mn-lt"/>
                <a:sym typeface="+mn-ea"/>
              </a:rPr>
              <a:t>-- drop index idx3_temp_style_color;</a:t>
            </a:r>
            <a:endParaRPr i="1" dirty="0" smtClean="0">
              <a:latin typeface="+mn-lt"/>
              <a:sym typeface="+mn-ea"/>
            </a:endParaRPr>
          </a:p>
          <a:p>
            <a:endParaRPr i="1" dirty="0" smtClean="0">
              <a:latin typeface="+mn-lt"/>
              <a:sym typeface="+mn-ea"/>
            </a:endParaRPr>
          </a:p>
          <a:p>
            <a:r>
              <a:rPr i="1" dirty="0" smtClean="0">
                <a:latin typeface="+mn-lt"/>
                <a:sym typeface="+mn-ea"/>
              </a:rPr>
              <a:t>create unique index uk1_temp_style on temp_style(style_id);</a:t>
            </a:r>
            <a:endParaRPr i="1" dirty="0" smtClean="0">
              <a:latin typeface="+mn-lt"/>
              <a:sym typeface="+mn-ea"/>
            </a:endParaRPr>
          </a:p>
          <a:p>
            <a:r>
              <a:rPr i="1" dirty="0" smtClean="0">
                <a:latin typeface="+mn-lt"/>
                <a:sym typeface="+mn-ea"/>
              </a:rPr>
              <a:t>create index idx1_temp_style on temp_style(name);</a:t>
            </a:r>
            <a:endParaRPr i="1" dirty="0" smtClean="0">
              <a:latin typeface="+mn-lt"/>
              <a:sym typeface="+mn-ea"/>
            </a:endParaRPr>
          </a:p>
          <a:p>
            <a:endParaRPr i="1" dirty="0" smtClean="0">
              <a:latin typeface="+mn-lt"/>
              <a:sym typeface="+mn-ea"/>
            </a:endParaRPr>
          </a:p>
          <a:p>
            <a:endParaRPr i="1" dirty="0" smtClean="0">
              <a:latin typeface="+mn-lt"/>
              <a:sym typeface="+mn-ea"/>
            </a:endParaRPr>
          </a:p>
          <a:p>
            <a:r>
              <a:rPr i="1" dirty="0" smtClean="0">
                <a:latin typeface="+mn-lt"/>
                <a:sym typeface="+mn-ea"/>
              </a:rPr>
              <a:t>-- 11.3. 收集统计信息</a:t>
            </a:r>
            <a:endParaRPr i="1" dirty="0" smtClean="0">
              <a:latin typeface="+mn-lt"/>
              <a:sym typeface="+mn-ea"/>
            </a:endParaRPr>
          </a:p>
          <a:p>
            <a:r>
              <a:rPr i="1" dirty="0" smtClean="0">
                <a:latin typeface="+mn-lt"/>
                <a:sym typeface="+mn-ea"/>
              </a:rPr>
              <a:t>call dbms_stats.gather_table_stats(user,'temp_style',method_opt =&gt; 'for all columns size auto');</a:t>
            </a:r>
            <a:endParaRPr i="1" dirty="0" smtClean="0">
              <a:latin typeface="+mn-lt"/>
              <a:sym typeface="+mn-ea"/>
            </a:endParaRPr>
          </a:p>
          <a:p>
            <a:r>
              <a:rPr i="1" dirty="0" smtClean="0">
                <a:latin typeface="+mn-lt"/>
                <a:sym typeface="+mn-ea"/>
              </a:rPr>
              <a:t>call dbms_stats.gather_table_stats(user,'temp_style_color',method_opt =&gt; 'for all columns size auto');</a:t>
            </a:r>
            <a:endParaRPr i="1" dirty="0" smtClean="0">
              <a:latin typeface="+mn-lt"/>
              <a:sym typeface="+mn-ea"/>
            </a:endParaRPr>
          </a:p>
          <a:p>
            <a:endParaRPr i="1" dirty="0" smtClean="0">
              <a:latin typeface="+mn-lt"/>
              <a:sym typeface="+mn-ea"/>
            </a:endParaRPr>
          </a:p>
          <a:p>
            <a:r>
              <a:rPr i="1" dirty="0" smtClean="0">
                <a:latin typeface="+mn-lt"/>
                <a:sym typeface="+mn-ea"/>
              </a:rPr>
              <a:t>select s.company_id,count(1) from temp_style_color sc,temp_style s </a:t>
            </a:r>
            <a:endParaRPr i="1" dirty="0" smtClean="0">
              <a:latin typeface="+mn-lt"/>
              <a:sym typeface="+mn-ea"/>
            </a:endParaRPr>
          </a:p>
          <a:p>
            <a:r>
              <a:rPr i="1" dirty="0" smtClean="0">
                <a:latin typeface="+mn-lt"/>
                <a:sym typeface="+mn-ea"/>
              </a:rPr>
              <a:t> where sc.style_id = s.style_id</a:t>
            </a:r>
            <a:endParaRPr i="1" dirty="0" smtClean="0">
              <a:latin typeface="+mn-lt"/>
              <a:sym typeface="+mn-ea"/>
            </a:endParaRPr>
          </a:p>
          <a:p>
            <a:r>
              <a:rPr i="1" dirty="0" smtClean="0">
                <a:latin typeface="+mn-lt"/>
                <a:sym typeface="+mn-ea"/>
              </a:rPr>
              <a:t> group by s.company_id;</a:t>
            </a:r>
            <a:endParaRPr i="1" dirty="0" smtClean="0">
              <a:latin typeface="+mn-lt"/>
              <a:sym typeface="+mn-ea"/>
            </a:endParaRPr>
          </a:p>
          <a:p>
            <a:r>
              <a:rPr i="1" dirty="0" smtClean="0">
                <a:latin typeface="+mn-lt"/>
                <a:sym typeface="+mn-ea"/>
              </a:rPr>
              <a:t> </a:t>
            </a:r>
            <a:endParaRPr i="1" dirty="0" smtClean="0">
              <a:latin typeface="+mn-lt"/>
              <a:sym typeface="+mn-ea"/>
            </a:endParaRPr>
          </a:p>
          <a:p>
            <a:endParaRPr i="1" dirty="0" smtClean="0">
              <a:latin typeface="+mn-lt"/>
              <a:sym typeface="+mn-ea"/>
            </a:endParaRPr>
          </a:p>
          <a:p>
            <a:endParaRPr i="1" dirty="0" smtClean="0">
              <a:latin typeface="+mn-lt"/>
              <a:sym typeface="+mn-ea"/>
            </a:endParaRPr>
          </a:p>
          <a:p>
            <a:r>
              <a:rPr i="1" dirty="0" smtClean="0">
                <a:latin typeface="+mn-lt"/>
                <a:sym typeface="+mn-ea"/>
              </a:rPr>
              <a:t>-- 11.4. 测试案例</a:t>
            </a:r>
            <a:endParaRPr i="1" dirty="0" smtClean="0">
              <a:latin typeface="+mn-lt"/>
              <a:sym typeface="+mn-ea"/>
            </a:endParaRPr>
          </a:p>
          <a:p>
            <a:r>
              <a:rPr i="1" dirty="0" smtClean="0">
                <a:latin typeface="+mn-lt"/>
                <a:sym typeface="+mn-ea"/>
              </a:rPr>
              <a:t>-- 11.4.0 开启SQL 执行跟踪</a:t>
            </a:r>
            <a:endParaRPr i="1" dirty="0" smtClean="0">
              <a:latin typeface="+mn-lt"/>
              <a:sym typeface="+mn-ea"/>
            </a:endParaRPr>
          </a:p>
          <a:p>
            <a:r>
              <a:rPr i="1" dirty="0" smtClean="0">
                <a:latin typeface="+mn-lt"/>
                <a:sym typeface="+mn-ea"/>
              </a:rPr>
              <a:t>set autotrace traceonly;</a:t>
            </a:r>
            <a:endParaRPr i="1" dirty="0" smtClean="0">
              <a:latin typeface="+mn-lt"/>
              <a:sym typeface="+mn-ea"/>
            </a:endParaRPr>
          </a:p>
          <a:p>
            <a:r>
              <a:rPr i="1" dirty="0" smtClean="0">
                <a:latin typeface="+mn-lt"/>
                <a:sym typeface="+mn-ea"/>
              </a:rPr>
              <a:t>set timing on;</a:t>
            </a:r>
            <a:endParaRPr i="1" dirty="0" smtClean="0">
              <a:latin typeface="+mn-lt"/>
              <a:sym typeface="+mn-ea"/>
            </a:endParaRPr>
          </a:p>
          <a:p>
            <a:endParaRPr i="1" dirty="0" smtClean="0">
              <a:latin typeface="+mn-lt"/>
              <a:sym typeface="+mn-ea"/>
            </a:endParaRPr>
          </a:p>
          <a:p>
            <a:r>
              <a:rPr i="1" dirty="0" smtClean="0">
                <a:latin typeface="+mn-lt"/>
                <a:sym typeface="+mn-ea"/>
              </a:rPr>
              <a:t>-- 11.4.1 案例1： 使用直接连接方式</a:t>
            </a:r>
            <a:endParaRPr i="1" dirty="0" smtClean="0">
              <a:latin typeface="+mn-lt"/>
              <a:sym typeface="+mn-ea"/>
            </a:endParaRPr>
          </a:p>
          <a:p>
            <a:r>
              <a:rPr i="1" dirty="0" smtClean="0">
                <a:latin typeface="+mn-lt"/>
                <a:sym typeface="+mn-ea"/>
              </a:rPr>
              <a:t>set autotrace traceonly;</a:t>
            </a:r>
            <a:endParaRPr i="1" dirty="0" smtClean="0">
              <a:latin typeface="+mn-lt"/>
              <a:sym typeface="+mn-ea"/>
            </a:endParaRPr>
          </a:p>
          <a:p>
            <a:r>
              <a:rPr i="1" dirty="0" smtClean="0">
                <a:latin typeface="+mn-lt"/>
                <a:sym typeface="+mn-ea"/>
              </a:rPr>
              <a:t>set timing on;</a:t>
            </a:r>
            <a:endParaRPr i="1" dirty="0" smtClean="0">
              <a:latin typeface="+mn-lt"/>
              <a:sym typeface="+mn-ea"/>
            </a:endParaRPr>
          </a:p>
          <a:p>
            <a:r>
              <a:rPr i="1" dirty="0" smtClean="0">
                <a:latin typeface="+mn-lt"/>
                <a:sym typeface="+mn-ea"/>
              </a:rPr>
              <a:t>select /*+ gather_plan_statistics test325*/ * from  temp_style_color sc1,temp_style s1 </a:t>
            </a:r>
            <a:endParaRPr i="1" dirty="0" smtClean="0">
              <a:latin typeface="+mn-lt"/>
              <a:sym typeface="+mn-ea"/>
            </a:endParaRPr>
          </a:p>
          <a:p>
            <a:r>
              <a:rPr i="1" dirty="0" smtClean="0">
                <a:latin typeface="+mn-lt"/>
                <a:sym typeface="+mn-ea"/>
              </a:rPr>
              <a:t>              ,temp_style_color sc2,temp_style s2 </a:t>
            </a:r>
            <a:endParaRPr i="1" dirty="0" smtClean="0">
              <a:latin typeface="+mn-lt"/>
              <a:sym typeface="+mn-ea"/>
            </a:endParaRPr>
          </a:p>
          <a:p>
            <a:r>
              <a:rPr i="1" dirty="0" smtClean="0">
                <a:latin typeface="+mn-lt"/>
                <a:sym typeface="+mn-ea"/>
              </a:rPr>
              <a:t> where sc1.style_id = s1.style_id and s1.company_id = 'A1'</a:t>
            </a:r>
            <a:endParaRPr i="1" dirty="0" smtClean="0">
              <a:latin typeface="+mn-lt"/>
              <a:sym typeface="+mn-ea"/>
            </a:endParaRPr>
          </a:p>
          <a:p>
            <a:r>
              <a:rPr i="1" dirty="0" smtClean="0">
                <a:latin typeface="+mn-lt"/>
                <a:sym typeface="+mn-ea"/>
              </a:rPr>
              <a:t>   and sc2.style_id = s2.style_id </a:t>
            </a:r>
            <a:endParaRPr i="1" dirty="0" smtClean="0">
              <a:latin typeface="+mn-lt"/>
              <a:sym typeface="+mn-ea"/>
            </a:endParaRPr>
          </a:p>
          <a:p>
            <a:r>
              <a:rPr i="1" dirty="0" smtClean="0">
                <a:latin typeface="+mn-lt"/>
                <a:sym typeface="+mn-ea"/>
              </a:rPr>
              <a:t>   and nvl(sc1.color_code,' ') = nvl(sc2.color_code,' ')</a:t>
            </a:r>
            <a:endParaRPr i="1" dirty="0" smtClean="0">
              <a:latin typeface="+mn-lt"/>
              <a:sym typeface="+mn-ea"/>
            </a:endParaRPr>
          </a:p>
          <a:p>
            <a:r>
              <a:rPr i="1" dirty="0" smtClean="0">
                <a:latin typeface="+mn-lt"/>
                <a:sym typeface="+mn-ea"/>
              </a:rPr>
              <a:t>   and nvl(sc1.color_name,' ') = nvl(sc2.color_name,' ')</a:t>
            </a:r>
            <a:endParaRPr i="1" dirty="0" smtClean="0">
              <a:latin typeface="+mn-lt"/>
              <a:sym typeface="+mn-ea"/>
            </a:endParaRPr>
          </a:p>
          <a:p>
            <a:r>
              <a:rPr i="1" dirty="0" smtClean="0">
                <a:latin typeface="+mn-lt"/>
                <a:sym typeface="+mn-ea"/>
              </a:rPr>
              <a:t>   and nvl(s1.name,' ') = nvl(s2.name,' ');</a:t>
            </a:r>
            <a:endParaRPr i="1" dirty="0" smtClean="0">
              <a:latin typeface="+mn-lt"/>
              <a:sym typeface="+mn-ea"/>
            </a:endParaRPr>
          </a:p>
          <a:p>
            <a:endParaRPr i="1" dirty="0" smtClean="0">
              <a:latin typeface="+mn-lt"/>
              <a:sym typeface="+mn-ea"/>
            </a:endParaRPr>
          </a:p>
          <a:p>
            <a:endParaRPr i="1" dirty="0" smtClean="0">
              <a:latin typeface="+mn-lt"/>
              <a:sym typeface="+mn-ea"/>
            </a:endParaRPr>
          </a:p>
          <a:p>
            <a:r>
              <a:rPr i="1" dirty="0" smtClean="0">
                <a:latin typeface="+mn-lt"/>
                <a:sym typeface="+mn-ea"/>
              </a:rPr>
              <a:t>-- 11.4.2 案例2： SQL改写，采取子查询的方式</a:t>
            </a:r>
            <a:endParaRPr i="1" dirty="0" smtClean="0">
              <a:latin typeface="+mn-lt"/>
              <a:sym typeface="+mn-ea"/>
            </a:endParaRPr>
          </a:p>
          <a:p>
            <a:r>
              <a:rPr i="1" dirty="0" smtClean="0">
                <a:latin typeface="+mn-lt"/>
                <a:sym typeface="+mn-ea"/>
              </a:rPr>
              <a:t>-- 某一家分公司的热销产品数据</a:t>
            </a:r>
            <a:endParaRPr i="1" dirty="0" smtClean="0">
              <a:latin typeface="+mn-lt"/>
              <a:sym typeface="+mn-ea"/>
            </a:endParaRPr>
          </a:p>
          <a:p>
            <a:r>
              <a:rPr i="1" dirty="0" smtClean="0">
                <a:latin typeface="+mn-lt"/>
                <a:sym typeface="+mn-ea"/>
              </a:rPr>
              <a:t>-- 所有分公司的产品数据</a:t>
            </a:r>
            <a:endParaRPr i="1" dirty="0" smtClean="0">
              <a:latin typeface="+mn-lt"/>
              <a:sym typeface="+mn-ea"/>
            </a:endParaRPr>
          </a:p>
          <a:p>
            <a:r>
              <a:rPr i="1" dirty="0" smtClean="0">
                <a:latin typeface="+mn-lt"/>
                <a:sym typeface="+mn-ea"/>
              </a:rPr>
              <a:t>-- 按 产品名称和颜色【确定的产品】去查找所有子公司的这些产品的数据，以便于分析</a:t>
            </a:r>
            <a:endParaRPr i="1" dirty="0" smtClean="0">
              <a:latin typeface="+mn-lt"/>
              <a:sym typeface="+mn-ea"/>
            </a:endParaRPr>
          </a:p>
          <a:p>
            <a:r>
              <a:rPr i="1" dirty="0" smtClean="0">
                <a:latin typeface="+mn-lt"/>
                <a:sym typeface="+mn-ea"/>
              </a:rPr>
              <a:t>--       某子公司热销产品在其他分公司的销售情况</a:t>
            </a:r>
            <a:endParaRPr i="1" dirty="0" smtClean="0">
              <a:latin typeface="+mn-lt"/>
              <a:sym typeface="+mn-ea"/>
            </a:endParaRPr>
          </a:p>
          <a:p>
            <a:r>
              <a:rPr i="1" dirty="0" smtClean="0">
                <a:latin typeface="+mn-lt"/>
                <a:sym typeface="+mn-ea"/>
              </a:rPr>
              <a:t>set autotrace traceonly;</a:t>
            </a:r>
            <a:endParaRPr i="1" dirty="0" smtClean="0">
              <a:latin typeface="+mn-lt"/>
              <a:sym typeface="+mn-ea"/>
            </a:endParaRPr>
          </a:p>
          <a:p>
            <a:r>
              <a:rPr i="1" dirty="0" smtClean="0">
                <a:latin typeface="+mn-lt"/>
                <a:sym typeface="+mn-ea"/>
              </a:rPr>
              <a:t>set timing on;</a:t>
            </a:r>
            <a:endParaRPr i="1" dirty="0" smtClean="0">
              <a:latin typeface="+mn-lt"/>
              <a:sym typeface="+mn-ea"/>
            </a:endParaRPr>
          </a:p>
          <a:p>
            <a:r>
              <a:rPr i="1" dirty="0" smtClean="0">
                <a:latin typeface="+mn-lt"/>
                <a:sym typeface="+mn-ea"/>
              </a:rPr>
              <a:t>SELECT /*+ gather_plan_statistics test310*/ * FROM </a:t>
            </a:r>
            <a:endParaRPr i="1" dirty="0" smtClean="0">
              <a:latin typeface="+mn-lt"/>
              <a:sym typeface="+mn-ea"/>
            </a:endParaRPr>
          </a:p>
          <a:p>
            <a:r>
              <a:rPr i="1" dirty="0" smtClean="0">
                <a:latin typeface="+mn-lt"/>
                <a:sym typeface="+mn-ea"/>
              </a:rPr>
              <a:t>(select /*+no_merge*/ * from temp_style_color sc1 natural join temp_style s1 where s1.company_id = 'A1') t1,</a:t>
            </a:r>
            <a:endParaRPr i="1" dirty="0" smtClean="0">
              <a:latin typeface="+mn-lt"/>
              <a:sym typeface="+mn-ea"/>
            </a:endParaRPr>
          </a:p>
          <a:p>
            <a:r>
              <a:rPr i="1" dirty="0" smtClean="0">
                <a:latin typeface="+mn-lt"/>
                <a:sym typeface="+mn-ea"/>
              </a:rPr>
              <a:t>(select /*+no_merge*/ * from temp_style_color sc2 natural join temp_style s2 ) t2</a:t>
            </a:r>
            <a:endParaRPr i="1" dirty="0" smtClean="0">
              <a:latin typeface="+mn-lt"/>
              <a:sym typeface="+mn-ea"/>
            </a:endParaRPr>
          </a:p>
          <a:p>
            <a:r>
              <a:rPr i="1" dirty="0" smtClean="0">
                <a:latin typeface="+mn-lt"/>
                <a:sym typeface="+mn-ea"/>
              </a:rPr>
              <a:t> WHERE nvl(t1.color_code,' ') = nvl(t2.color_code,' ') and nvl(t1.name,' ') = nvl(t2.name,' ')</a:t>
            </a:r>
            <a:endParaRPr i="1" dirty="0" smtClean="0">
              <a:latin typeface="+mn-lt"/>
              <a:sym typeface="+mn-ea"/>
            </a:endParaRPr>
          </a:p>
          <a:p>
            <a:r>
              <a:rPr i="1" dirty="0" smtClean="0">
                <a:latin typeface="+mn-lt"/>
                <a:sym typeface="+mn-ea"/>
              </a:rPr>
              <a:t>;</a:t>
            </a:r>
            <a:endParaRPr i="1" dirty="0" smtClean="0">
              <a:latin typeface="+mn-lt"/>
              <a:sym typeface="+mn-ea"/>
            </a:endParaRPr>
          </a:p>
          <a:p>
            <a:endParaRPr i="1" dirty="0" smtClean="0">
              <a:latin typeface="+mn-lt"/>
              <a:sym typeface="+mn-ea"/>
            </a:endParaRPr>
          </a:p>
          <a:p>
            <a:endParaRPr i="1" dirty="0" smtClean="0">
              <a:latin typeface="+mn-lt"/>
              <a:sym typeface="+mn-ea"/>
            </a:endParaRPr>
          </a:p>
          <a:p>
            <a:r>
              <a:rPr i="1" dirty="0" smtClean="0">
                <a:latin typeface="+mn-lt"/>
                <a:sym typeface="+mn-ea"/>
              </a:rPr>
              <a:t>/*-- 检查数据量</a:t>
            </a:r>
            <a:endParaRPr i="1" dirty="0" smtClean="0">
              <a:latin typeface="+mn-lt"/>
              <a:sym typeface="+mn-ea"/>
            </a:endParaRPr>
          </a:p>
          <a:p>
            <a:r>
              <a:rPr i="1" dirty="0" smtClean="0">
                <a:latin typeface="+mn-lt"/>
                <a:sym typeface="+mn-ea"/>
              </a:rPr>
              <a:t>select count(1) from TEMP_STYLE_COLOR;</a:t>
            </a:r>
            <a:endParaRPr i="1" dirty="0" smtClean="0">
              <a:latin typeface="+mn-lt"/>
              <a:sym typeface="+mn-ea"/>
            </a:endParaRPr>
          </a:p>
          <a:p>
            <a:r>
              <a:rPr i="1" dirty="0" smtClean="0">
                <a:latin typeface="+mn-lt"/>
                <a:sym typeface="+mn-ea"/>
              </a:rPr>
              <a:t>select count(1) from TEMP_STYLE;</a:t>
            </a:r>
            <a:endParaRPr i="1" dirty="0" smtClean="0">
              <a:latin typeface="+mn-lt"/>
              <a:sym typeface="+mn-ea"/>
            </a:endParaRPr>
          </a:p>
          <a:p>
            <a:r>
              <a:rPr i="1" dirty="0" smtClean="0">
                <a:latin typeface="+mn-lt"/>
                <a:sym typeface="+mn-ea"/>
              </a:rPr>
              <a:t>select count(1) from TEMP_STYLE where company_id = 'A';</a:t>
            </a:r>
            <a:endParaRPr i="1" dirty="0" smtClean="0">
              <a:latin typeface="+mn-lt"/>
              <a:sym typeface="+mn-ea"/>
            </a:endParaRPr>
          </a:p>
          <a:p>
            <a:r>
              <a:rPr i="1" dirty="0" smtClean="0">
                <a:latin typeface="+mn-lt"/>
                <a:sym typeface="+mn-ea"/>
              </a:rPr>
              <a:t>*/</a:t>
            </a:r>
            <a:endParaRPr i="1" dirty="0" smtClean="0">
              <a:latin typeface="+mn-lt"/>
              <a:sym typeface="+mn-ea"/>
            </a:endParaRPr>
          </a:p>
          <a:p>
            <a:endParaRPr i="1" dirty="0" smtClean="0">
              <a:latin typeface="+mn-lt"/>
              <a:sym typeface="+mn-ea"/>
            </a:endParaRPr>
          </a:p>
          <a:p>
            <a:r>
              <a:rPr i="1" dirty="0" smtClean="0">
                <a:latin typeface="+mn-lt"/>
                <a:sym typeface="+mn-ea"/>
              </a:rPr>
              <a:t>-- 11.5. 分析SQL执行情况</a:t>
            </a:r>
            <a:endParaRPr i="1" dirty="0" smtClean="0">
              <a:latin typeface="+mn-lt"/>
              <a:sym typeface="+mn-ea"/>
            </a:endParaRPr>
          </a:p>
          <a:p>
            <a:r>
              <a:rPr i="1" dirty="0" smtClean="0">
                <a:latin typeface="+mn-lt"/>
                <a:sym typeface="+mn-ea"/>
              </a:rPr>
              <a:t>-- 11.5.1 查找SQL对应的SQL_ID。</a:t>
            </a:r>
            <a:endParaRPr i="1" dirty="0" smtClean="0">
              <a:latin typeface="+mn-lt"/>
              <a:sym typeface="+mn-ea"/>
            </a:endParaRPr>
          </a:p>
          <a:p>
            <a:r>
              <a:rPr i="1" dirty="0" smtClean="0">
                <a:latin typeface="+mn-lt"/>
                <a:sym typeface="+mn-ea"/>
              </a:rPr>
              <a:t>select * from v$sqlarea t where t.SQL_TEXT like '%test1_5%';</a:t>
            </a:r>
            <a:endParaRPr i="1" dirty="0" smtClean="0">
              <a:latin typeface="+mn-lt"/>
              <a:sym typeface="+mn-ea"/>
            </a:endParaRPr>
          </a:p>
          <a:p>
            <a:endParaRPr i="1" dirty="0" smtClean="0">
              <a:latin typeface="+mn-lt"/>
              <a:sym typeface="+mn-ea"/>
            </a:endParaRPr>
          </a:p>
          <a:p>
            <a:r>
              <a:rPr i="1" dirty="0" smtClean="0">
                <a:latin typeface="+mn-lt"/>
                <a:sym typeface="+mn-ea"/>
              </a:rPr>
              <a:t>-- 11.5.2 查看详细执行情况</a:t>
            </a:r>
            <a:endParaRPr i="1" dirty="0" smtClean="0">
              <a:latin typeface="+mn-lt"/>
              <a:sym typeface="+mn-ea"/>
            </a:endParaRPr>
          </a:p>
          <a:p>
            <a:r>
              <a:rPr i="1" dirty="0" smtClean="0">
                <a:latin typeface="+mn-lt"/>
                <a:sym typeface="+mn-ea"/>
              </a:rPr>
              <a:t>select * from table(dbms_xplan.display_cursor('b44t5pbmk23tu',null,'advanced ALLSTATS'));</a:t>
            </a:r>
            <a:endParaRPr i="1" dirty="0" smtClean="0">
              <a:latin typeface="+mn-lt"/>
              <a:sym typeface="+mn-ea"/>
            </a:endParaRPr>
          </a:p>
          <a:p>
            <a:r>
              <a:rPr i="1" dirty="0" smtClean="0">
                <a:latin typeface="+mn-lt"/>
                <a:sym typeface="+mn-ea"/>
              </a:rPr>
              <a:t>select * from table(dbms_xplan.display_cursor('35k600r3wk27m',null,'advanced ALLSTATS'));</a:t>
            </a:r>
            <a:endParaRPr i="1" dirty="0" smtClean="0">
              <a:latin typeface="+mn-lt"/>
              <a:sym typeface="+mn-ea"/>
            </a:endParaRPr>
          </a:p>
          <a:p>
            <a:r>
              <a:rPr i="1" dirty="0" smtClean="0">
                <a:latin typeface="+mn-lt"/>
                <a:sym typeface="+mn-ea"/>
              </a:rPr>
              <a:t>select * from table(dbms_xplan.display_cursor('5n8n7zkqnjtzs',null,'advanced ALLSTATS'));</a:t>
            </a:r>
            <a:endParaRPr i="1" dirty="0" smtClean="0">
              <a:latin typeface="+mn-lt"/>
              <a:sym typeface="+mn-ea"/>
            </a:endParaRPr>
          </a:p>
          <a:p>
            <a:endParaRPr i="1" dirty="0" smtClean="0">
              <a:latin typeface="+mn-lt"/>
              <a:sym typeface="+mn-ea"/>
            </a:endParaRPr>
          </a:p>
        </p:txBody>
      </p:sp>
      <p:sp>
        <p:nvSpPr>
          <p:cNvPr id="4" name="灯片编号占位符 3"/>
          <p:cNvSpPr>
            <a:spLocks noGrp="1"/>
          </p:cNvSpPr>
          <p:nvPr>
            <p:ph type="sldNum" sz="quarter" idx="10"/>
          </p:nvPr>
        </p:nvSpPr>
        <p:spPr/>
        <p:txBody>
          <a:bodyPr/>
          <a:lstStyle/>
          <a:p>
            <a:fld id="{A9A0EA98-5831-4853-B862-C702E6EB345C}" type="slidenum">
              <a:rPr lang="en-US" smtClean="0"/>
            </a:fld>
            <a:endParaRPr 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8113" y="766763"/>
            <a:ext cx="6823075" cy="3838575"/>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9A0EA98-5831-4853-B862-C702E6EB345C}" type="slidenum">
              <a:rPr lang="en-US" smtClean="0"/>
            </a:fld>
            <a:endParaRPr 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8113" y="766763"/>
            <a:ext cx="6823075" cy="3838575"/>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9A0EA98-5831-4853-B862-C702E6EB345C}" type="slidenum">
              <a:rPr lang="en-US" smtClean="0"/>
            </a:fld>
            <a:endParaRPr 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8113" y="766763"/>
            <a:ext cx="6823075" cy="3838575"/>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9A0EA98-5831-4853-B862-C702E6EB345C}" type="slidenum">
              <a:rPr lang="en-US" smtClean="0"/>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8113" y="766763"/>
            <a:ext cx="6823075" cy="3838575"/>
          </a:xfrm>
        </p:spPr>
      </p:sp>
      <p:sp>
        <p:nvSpPr>
          <p:cNvPr id="3" name="备注占位符 2"/>
          <p:cNvSpPr>
            <a:spLocks noGrp="1"/>
          </p:cNvSpPr>
          <p:nvPr>
            <p:ph type="body" idx="1"/>
          </p:nvPr>
        </p:nvSpPr>
        <p:spPr/>
        <p:txBody>
          <a:bodyPr/>
          <a:lstStyle/>
          <a:p>
            <a:r>
              <a:rPr lang="en-US" altLang="zh-CN" i="1" dirty="0" smtClean="0">
                <a:latin typeface="+mn-lt"/>
                <a:sym typeface="+mn-ea"/>
              </a:rPr>
              <a:t>-- </a:t>
            </a:r>
            <a:r>
              <a:rPr lang="zh-CN" altLang="en-US" i="1" dirty="0" smtClean="0">
                <a:latin typeface="+mn-lt"/>
                <a:sym typeface="+mn-ea"/>
              </a:rPr>
              <a:t>测试案例：</a:t>
            </a:r>
            <a:endParaRPr lang="en-US" altLang="zh-CN" b="0" i="1" u="none" strike="noStrike" kern="1200" baseline="0" dirty="0" smtClean="0">
              <a:solidFill>
                <a:schemeClr val="tx1"/>
              </a:solidFill>
              <a:latin typeface="+mn-lt"/>
              <a:ea typeface="+mn-ea"/>
              <a:cs typeface="+mn-cs"/>
            </a:endParaRPr>
          </a:p>
          <a:p>
            <a:r>
              <a:rPr lang="en-US" altLang="zh-CN" i="1" dirty="0" smtClean="0">
                <a:latin typeface="+mn-lt"/>
                <a:sym typeface="+mn-ea"/>
              </a:rPr>
              <a:t>-- 1. </a:t>
            </a:r>
            <a:r>
              <a:rPr lang="zh-CN" altLang="en-US" i="1" dirty="0" smtClean="0">
                <a:latin typeface="+mn-lt"/>
                <a:sym typeface="+mn-ea"/>
              </a:rPr>
              <a:t>建立</a:t>
            </a:r>
            <a:r>
              <a:rPr lang="en-US" altLang="zh-CN" i="1" dirty="0" smtClean="0">
                <a:latin typeface="+mn-lt"/>
                <a:sym typeface="+mn-ea"/>
              </a:rPr>
              <a:t>10</a:t>
            </a:r>
            <a:r>
              <a:rPr lang="zh-CN" altLang="en-US" i="1" dirty="0" smtClean="0">
                <a:latin typeface="+mn-lt"/>
                <a:sym typeface="+mn-ea"/>
              </a:rPr>
              <a:t>张测试表</a:t>
            </a:r>
            <a:endParaRPr lang="zh-CN" altLang="en-US" b="0" i="0" u="none" strike="noStrike" kern="1200" baseline="0" dirty="0" smtClean="0">
              <a:solidFill>
                <a:schemeClr val="tx1"/>
              </a:solidFill>
              <a:latin typeface="+mn-lt"/>
              <a:ea typeface="+mn-ea"/>
              <a:cs typeface="+mn-cs"/>
            </a:endParaRPr>
          </a:p>
          <a:p>
            <a:r>
              <a:rPr lang="en-US" altLang="zh-CN" dirty="0" smtClean="0">
                <a:latin typeface="+mn-lt"/>
                <a:sym typeface="+mn-ea"/>
              </a:rPr>
              <a:t>begin</a:t>
            </a:r>
            <a:endParaRPr lang="en-US" altLang="zh-CN" b="0" i="0" u="none" strike="noStrike" kern="1200" baseline="0" dirty="0" smtClean="0">
              <a:solidFill>
                <a:schemeClr val="tx1"/>
              </a:solidFill>
              <a:latin typeface="+mn-lt"/>
              <a:ea typeface="+mn-ea"/>
              <a:cs typeface="+mn-cs"/>
            </a:endParaRPr>
          </a:p>
          <a:p>
            <a:r>
              <a:rPr lang="en-US" altLang="zh-CN" dirty="0" smtClean="0">
                <a:latin typeface="+mn-lt"/>
                <a:sym typeface="+mn-ea"/>
              </a:rPr>
              <a:t>for item in(select </a:t>
            </a:r>
            <a:r>
              <a:rPr lang="en-US" altLang="zh-CN" dirty="0" err="1" smtClean="0">
                <a:latin typeface="+mn-lt"/>
                <a:sym typeface="+mn-ea"/>
              </a:rPr>
              <a:t>table_name</a:t>
            </a:r>
            <a:r>
              <a:rPr lang="en-US" altLang="zh-CN" dirty="0" smtClean="0">
                <a:latin typeface="+mn-lt"/>
                <a:sym typeface="+mn-ea"/>
              </a:rPr>
              <a:t> from </a:t>
            </a:r>
            <a:r>
              <a:rPr lang="en-US" altLang="zh-CN" dirty="0" err="1" smtClean="0">
                <a:latin typeface="+mn-lt"/>
                <a:sym typeface="+mn-ea"/>
              </a:rPr>
              <a:t>user_tables</a:t>
            </a:r>
            <a:r>
              <a:rPr lang="en-US" altLang="zh-CN" dirty="0" smtClean="0">
                <a:latin typeface="+mn-lt"/>
                <a:sym typeface="+mn-ea"/>
              </a:rPr>
              <a:t> where </a:t>
            </a:r>
            <a:r>
              <a:rPr lang="en-US" altLang="zh-CN" dirty="0" err="1" smtClean="0">
                <a:latin typeface="+mn-lt"/>
                <a:sym typeface="+mn-ea"/>
              </a:rPr>
              <a:t>table_name</a:t>
            </a:r>
            <a:r>
              <a:rPr lang="en-US" altLang="zh-CN" dirty="0" smtClean="0">
                <a:latin typeface="+mn-lt"/>
                <a:sym typeface="+mn-ea"/>
              </a:rPr>
              <a:t> like 'TEMP_TEST%') loop</a:t>
            </a:r>
            <a:endParaRPr lang="en-US" altLang="zh-CN" b="0" i="0" u="none" strike="noStrike" kern="1200" baseline="0" dirty="0" smtClean="0">
              <a:solidFill>
                <a:schemeClr val="tx1"/>
              </a:solidFill>
              <a:latin typeface="+mn-lt"/>
              <a:ea typeface="+mn-ea"/>
              <a:cs typeface="+mn-cs"/>
            </a:endParaRPr>
          </a:p>
          <a:p>
            <a:r>
              <a:rPr lang="en-US" altLang="zh-CN" dirty="0" smtClean="0">
                <a:latin typeface="+mn-lt"/>
                <a:sym typeface="+mn-ea"/>
              </a:rPr>
              <a:t>  execute immediate 'drop table '||</a:t>
            </a:r>
            <a:r>
              <a:rPr lang="en-US" altLang="zh-CN" dirty="0" err="1" smtClean="0">
                <a:latin typeface="+mn-lt"/>
                <a:sym typeface="+mn-ea"/>
              </a:rPr>
              <a:t>item.table_name</a:t>
            </a:r>
            <a:r>
              <a:rPr lang="en-US" altLang="zh-CN" dirty="0" smtClean="0">
                <a:latin typeface="+mn-lt"/>
                <a:sym typeface="+mn-ea"/>
              </a:rPr>
              <a:t>;</a:t>
            </a:r>
            <a:endParaRPr lang="en-US" altLang="zh-CN" b="0" i="0" u="none" strike="noStrike" kern="1200" baseline="0" dirty="0" smtClean="0">
              <a:solidFill>
                <a:schemeClr val="tx1"/>
              </a:solidFill>
              <a:latin typeface="+mn-lt"/>
              <a:ea typeface="+mn-ea"/>
              <a:cs typeface="+mn-cs"/>
            </a:endParaRPr>
          </a:p>
          <a:p>
            <a:r>
              <a:rPr lang="en-US" altLang="zh-CN" dirty="0" smtClean="0">
                <a:latin typeface="+mn-lt"/>
                <a:sym typeface="+mn-ea"/>
              </a:rPr>
              <a:t>end loop;</a:t>
            </a:r>
            <a:endParaRPr lang="en-US" altLang="zh-CN" b="0" i="0" u="none" strike="noStrike" kern="1200" baseline="0" dirty="0" smtClean="0">
              <a:solidFill>
                <a:schemeClr val="tx1"/>
              </a:solidFill>
              <a:latin typeface="+mn-lt"/>
              <a:ea typeface="+mn-ea"/>
              <a:cs typeface="+mn-cs"/>
            </a:endParaRPr>
          </a:p>
          <a:p>
            <a:r>
              <a:rPr lang="en-US" altLang="zh-CN" dirty="0" smtClean="0">
                <a:latin typeface="+mn-lt"/>
                <a:sym typeface="+mn-ea"/>
              </a:rPr>
              <a:t>end;</a:t>
            </a:r>
            <a:endParaRPr lang="en-US" altLang="zh-CN" b="0" i="0" u="none" strike="noStrike" kern="1200" baseline="0" dirty="0" smtClean="0">
              <a:solidFill>
                <a:schemeClr val="tx1"/>
              </a:solidFill>
              <a:latin typeface="+mn-lt"/>
              <a:ea typeface="+mn-ea"/>
              <a:cs typeface="+mn-cs"/>
            </a:endParaRPr>
          </a:p>
          <a:p>
            <a:r>
              <a:rPr lang="en-US" altLang="zh-CN" dirty="0" smtClean="0">
                <a:latin typeface="+mn-lt"/>
                <a:sym typeface="+mn-ea"/>
              </a:rPr>
              <a:t>/</a:t>
            </a:r>
            <a:endParaRPr lang="en-US" altLang="zh-CN" b="0" i="0" u="none" strike="noStrike" kern="1200" baseline="0" dirty="0" smtClean="0">
              <a:solidFill>
                <a:schemeClr val="tx1"/>
              </a:solidFill>
              <a:latin typeface="+mn-lt"/>
              <a:ea typeface="+mn-ea"/>
              <a:cs typeface="+mn-cs"/>
            </a:endParaRPr>
          </a:p>
          <a:p>
            <a:r>
              <a:rPr lang="en-US" altLang="zh-CN" dirty="0" smtClean="0">
                <a:latin typeface="+mn-lt"/>
                <a:sym typeface="+mn-ea"/>
              </a:rPr>
              <a:t>create table temp_test0 </a:t>
            </a:r>
            <a:r>
              <a:rPr lang="en-US" altLang="zh-CN" dirty="0" err="1" smtClean="0">
                <a:latin typeface="+mn-lt"/>
                <a:sym typeface="+mn-ea"/>
              </a:rPr>
              <a:t>nologging</a:t>
            </a:r>
            <a:r>
              <a:rPr lang="en-US" altLang="zh-CN" dirty="0" smtClean="0">
                <a:latin typeface="+mn-lt"/>
                <a:sym typeface="+mn-ea"/>
              </a:rPr>
              <a:t> as </a:t>
            </a:r>
            <a:endParaRPr lang="en-US" altLang="zh-CN" b="0" i="0" u="none" strike="noStrike" kern="1200" baseline="0" dirty="0" smtClean="0">
              <a:solidFill>
                <a:schemeClr val="tx1"/>
              </a:solidFill>
              <a:latin typeface="+mn-lt"/>
              <a:ea typeface="+mn-ea"/>
              <a:cs typeface="+mn-cs"/>
            </a:endParaRPr>
          </a:p>
          <a:p>
            <a:r>
              <a:rPr lang="en-US" altLang="zh-CN" dirty="0" smtClean="0">
                <a:latin typeface="+mn-lt"/>
                <a:sym typeface="+mn-ea"/>
              </a:rPr>
              <a:t> select cast(</a:t>
            </a:r>
            <a:r>
              <a:rPr lang="en-US" altLang="zh-CN" dirty="0" err="1" smtClean="0">
                <a:latin typeface="+mn-lt"/>
                <a:sym typeface="+mn-ea"/>
              </a:rPr>
              <a:t>trunc</a:t>
            </a:r>
            <a:r>
              <a:rPr lang="en-US" altLang="zh-CN" dirty="0" smtClean="0">
                <a:latin typeface="+mn-lt"/>
                <a:sym typeface="+mn-ea"/>
              </a:rPr>
              <a:t>(</a:t>
            </a:r>
            <a:r>
              <a:rPr lang="en-US" altLang="zh-CN" dirty="0" err="1" smtClean="0">
                <a:latin typeface="+mn-lt"/>
                <a:sym typeface="+mn-ea"/>
              </a:rPr>
              <a:t>dbms_random.value</a:t>
            </a:r>
            <a:r>
              <a:rPr lang="en-US" altLang="zh-CN" dirty="0" smtClean="0">
                <a:latin typeface="+mn-lt"/>
                <a:sym typeface="+mn-ea"/>
              </a:rPr>
              <a:t>()*100000) as </a:t>
            </a:r>
            <a:r>
              <a:rPr lang="en-US" altLang="zh-CN" dirty="0" err="1" smtClean="0">
                <a:latin typeface="+mn-lt"/>
                <a:sym typeface="+mn-ea"/>
              </a:rPr>
              <a:t>int</a:t>
            </a:r>
            <a:r>
              <a:rPr lang="en-US" altLang="zh-CN" dirty="0" smtClean="0">
                <a:latin typeface="+mn-lt"/>
                <a:sym typeface="+mn-ea"/>
              </a:rPr>
              <a:t>) as id, </a:t>
            </a:r>
            <a:r>
              <a:rPr lang="en-US" altLang="zh-CN" dirty="0" err="1" smtClean="0">
                <a:latin typeface="+mn-lt"/>
                <a:sym typeface="+mn-ea"/>
              </a:rPr>
              <a:t>rpad</a:t>
            </a:r>
            <a:r>
              <a:rPr lang="en-US" altLang="zh-CN" dirty="0" smtClean="0">
                <a:latin typeface="+mn-lt"/>
                <a:sym typeface="+mn-ea"/>
              </a:rPr>
              <a:t>(</a:t>
            </a:r>
            <a:r>
              <a:rPr lang="en-US" altLang="zh-CN" dirty="0" err="1" smtClean="0">
                <a:latin typeface="+mn-lt"/>
                <a:sym typeface="+mn-ea"/>
              </a:rPr>
              <a:t>trunc</a:t>
            </a:r>
            <a:r>
              <a:rPr lang="en-US" altLang="zh-CN" dirty="0" smtClean="0">
                <a:latin typeface="+mn-lt"/>
                <a:sym typeface="+mn-ea"/>
              </a:rPr>
              <a:t>(</a:t>
            </a:r>
            <a:r>
              <a:rPr lang="en-US" altLang="zh-CN" dirty="0" err="1" smtClean="0">
                <a:latin typeface="+mn-lt"/>
                <a:sym typeface="+mn-ea"/>
              </a:rPr>
              <a:t>dbms_random.value</a:t>
            </a:r>
            <a:r>
              <a:rPr lang="en-US" altLang="zh-CN" dirty="0" smtClean="0">
                <a:latin typeface="+mn-lt"/>
                <a:sym typeface="+mn-ea"/>
              </a:rPr>
              <a:t>()*100000),1000,'a') as name from dual connect by level &lt;=100000;</a:t>
            </a:r>
            <a:endParaRPr lang="en-US" altLang="zh-CN" b="0" i="0" u="none" strike="noStrike" kern="1200" baseline="0" dirty="0" smtClean="0">
              <a:solidFill>
                <a:schemeClr val="tx1"/>
              </a:solidFill>
              <a:latin typeface="+mn-lt"/>
              <a:ea typeface="+mn-ea"/>
              <a:cs typeface="+mn-cs"/>
            </a:endParaRPr>
          </a:p>
          <a:p>
            <a:r>
              <a:rPr lang="en-US" altLang="zh-CN" dirty="0" smtClean="0">
                <a:latin typeface="+mn-lt"/>
                <a:sym typeface="+mn-ea"/>
              </a:rPr>
              <a:t>create table temp_test1 </a:t>
            </a:r>
            <a:r>
              <a:rPr lang="en-US" altLang="zh-CN" dirty="0" err="1" smtClean="0">
                <a:latin typeface="+mn-lt"/>
                <a:sym typeface="+mn-ea"/>
              </a:rPr>
              <a:t>nologging</a:t>
            </a:r>
            <a:r>
              <a:rPr lang="en-US" altLang="zh-CN" dirty="0" smtClean="0">
                <a:latin typeface="+mn-lt"/>
                <a:sym typeface="+mn-ea"/>
              </a:rPr>
              <a:t> as </a:t>
            </a:r>
            <a:endParaRPr lang="en-US" altLang="zh-CN" b="0" i="0" u="none" strike="noStrike" kern="1200" baseline="0" dirty="0" smtClean="0">
              <a:solidFill>
                <a:schemeClr val="tx1"/>
              </a:solidFill>
              <a:latin typeface="+mn-lt"/>
              <a:ea typeface="+mn-ea"/>
              <a:cs typeface="+mn-cs"/>
            </a:endParaRPr>
          </a:p>
          <a:p>
            <a:r>
              <a:rPr lang="en-US" altLang="zh-CN" dirty="0" smtClean="0">
                <a:latin typeface="+mn-lt"/>
                <a:sym typeface="+mn-ea"/>
              </a:rPr>
              <a:t> select cast(</a:t>
            </a:r>
            <a:r>
              <a:rPr lang="en-US" altLang="zh-CN" dirty="0" err="1" smtClean="0">
                <a:latin typeface="+mn-lt"/>
                <a:sym typeface="+mn-ea"/>
              </a:rPr>
              <a:t>trunc</a:t>
            </a:r>
            <a:r>
              <a:rPr lang="en-US" altLang="zh-CN" dirty="0" smtClean="0">
                <a:latin typeface="+mn-lt"/>
                <a:sym typeface="+mn-ea"/>
              </a:rPr>
              <a:t>(</a:t>
            </a:r>
            <a:r>
              <a:rPr lang="en-US" altLang="zh-CN" dirty="0" err="1" smtClean="0">
                <a:latin typeface="+mn-lt"/>
                <a:sym typeface="+mn-ea"/>
              </a:rPr>
              <a:t>dbms_random.value</a:t>
            </a:r>
            <a:r>
              <a:rPr lang="en-US" altLang="zh-CN" dirty="0" smtClean="0">
                <a:latin typeface="+mn-lt"/>
                <a:sym typeface="+mn-ea"/>
              </a:rPr>
              <a:t>()*100000) as </a:t>
            </a:r>
            <a:r>
              <a:rPr lang="en-US" altLang="zh-CN" dirty="0" err="1" smtClean="0">
                <a:latin typeface="+mn-lt"/>
                <a:sym typeface="+mn-ea"/>
              </a:rPr>
              <a:t>int</a:t>
            </a:r>
            <a:r>
              <a:rPr lang="en-US" altLang="zh-CN" dirty="0" smtClean="0">
                <a:latin typeface="+mn-lt"/>
                <a:sym typeface="+mn-ea"/>
              </a:rPr>
              <a:t>) as id, </a:t>
            </a:r>
            <a:r>
              <a:rPr lang="en-US" altLang="zh-CN" dirty="0" err="1" smtClean="0">
                <a:latin typeface="+mn-lt"/>
                <a:sym typeface="+mn-ea"/>
              </a:rPr>
              <a:t>rpad</a:t>
            </a:r>
            <a:r>
              <a:rPr lang="en-US" altLang="zh-CN" dirty="0" smtClean="0">
                <a:latin typeface="+mn-lt"/>
                <a:sym typeface="+mn-ea"/>
              </a:rPr>
              <a:t>(</a:t>
            </a:r>
            <a:r>
              <a:rPr lang="en-US" altLang="zh-CN" dirty="0" err="1" smtClean="0">
                <a:latin typeface="+mn-lt"/>
                <a:sym typeface="+mn-ea"/>
              </a:rPr>
              <a:t>trunc</a:t>
            </a:r>
            <a:r>
              <a:rPr lang="en-US" altLang="zh-CN" dirty="0" smtClean="0">
                <a:latin typeface="+mn-lt"/>
                <a:sym typeface="+mn-ea"/>
              </a:rPr>
              <a:t>(</a:t>
            </a:r>
            <a:r>
              <a:rPr lang="en-US" altLang="zh-CN" dirty="0" err="1" smtClean="0">
                <a:latin typeface="+mn-lt"/>
                <a:sym typeface="+mn-ea"/>
              </a:rPr>
              <a:t>dbms_random.value</a:t>
            </a:r>
            <a:r>
              <a:rPr lang="en-US" altLang="zh-CN" dirty="0" smtClean="0">
                <a:latin typeface="+mn-lt"/>
                <a:sym typeface="+mn-ea"/>
              </a:rPr>
              <a:t>()*100000),1000,'a') as name from dual connect by level &lt;=100000;</a:t>
            </a:r>
            <a:endParaRPr lang="en-US" altLang="zh-CN" b="0" i="0" u="none" strike="noStrike" kern="1200" baseline="0" dirty="0" smtClean="0">
              <a:solidFill>
                <a:schemeClr val="tx1"/>
              </a:solidFill>
              <a:latin typeface="+mn-lt"/>
              <a:ea typeface="+mn-ea"/>
              <a:cs typeface="+mn-cs"/>
            </a:endParaRPr>
          </a:p>
          <a:p>
            <a:r>
              <a:rPr lang="en-US" altLang="zh-CN" dirty="0" smtClean="0">
                <a:latin typeface="+mn-lt"/>
                <a:sym typeface="+mn-ea"/>
              </a:rPr>
              <a:t>create table temp_test2 </a:t>
            </a:r>
            <a:r>
              <a:rPr lang="en-US" altLang="zh-CN" dirty="0" err="1" smtClean="0">
                <a:latin typeface="+mn-lt"/>
                <a:sym typeface="+mn-ea"/>
              </a:rPr>
              <a:t>nologging</a:t>
            </a:r>
            <a:r>
              <a:rPr lang="en-US" altLang="zh-CN" dirty="0" smtClean="0">
                <a:latin typeface="+mn-lt"/>
                <a:sym typeface="+mn-ea"/>
              </a:rPr>
              <a:t> as </a:t>
            </a:r>
            <a:endParaRPr lang="en-US" altLang="zh-CN" b="0" i="0" u="none" strike="noStrike" kern="1200" baseline="0" dirty="0" smtClean="0">
              <a:solidFill>
                <a:schemeClr val="tx1"/>
              </a:solidFill>
              <a:latin typeface="+mn-lt"/>
              <a:ea typeface="+mn-ea"/>
              <a:cs typeface="+mn-cs"/>
            </a:endParaRPr>
          </a:p>
          <a:p>
            <a:r>
              <a:rPr lang="en-US" altLang="zh-CN" dirty="0" smtClean="0">
                <a:latin typeface="+mn-lt"/>
                <a:sym typeface="+mn-ea"/>
              </a:rPr>
              <a:t> select cast(</a:t>
            </a:r>
            <a:r>
              <a:rPr lang="en-US" altLang="zh-CN" dirty="0" err="1" smtClean="0">
                <a:latin typeface="+mn-lt"/>
                <a:sym typeface="+mn-ea"/>
              </a:rPr>
              <a:t>trunc</a:t>
            </a:r>
            <a:r>
              <a:rPr lang="en-US" altLang="zh-CN" dirty="0" smtClean="0">
                <a:latin typeface="+mn-lt"/>
                <a:sym typeface="+mn-ea"/>
              </a:rPr>
              <a:t>(</a:t>
            </a:r>
            <a:r>
              <a:rPr lang="en-US" altLang="zh-CN" dirty="0" err="1" smtClean="0">
                <a:latin typeface="+mn-lt"/>
                <a:sym typeface="+mn-ea"/>
              </a:rPr>
              <a:t>dbms_random.value</a:t>
            </a:r>
            <a:r>
              <a:rPr lang="en-US" altLang="zh-CN" dirty="0" smtClean="0">
                <a:latin typeface="+mn-lt"/>
                <a:sym typeface="+mn-ea"/>
              </a:rPr>
              <a:t>()*100000) as </a:t>
            </a:r>
            <a:r>
              <a:rPr lang="en-US" altLang="zh-CN" dirty="0" err="1" smtClean="0">
                <a:latin typeface="+mn-lt"/>
                <a:sym typeface="+mn-ea"/>
              </a:rPr>
              <a:t>int</a:t>
            </a:r>
            <a:r>
              <a:rPr lang="en-US" altLang="zh-CN" dirty="0" smtClean="0">
                <a:latin typeface="+mn-lt"/>
                <a:sym typeface="+mn-ea"/>
              </a:rPr>
              <a:t>) as id, </a:t>
            </a:r>
            <a:r>
              <a:rPr lang="en-US" altLang="zh-CN" dirty="0" err="1" smtClean="0">
                <a:latin typeface="+mn-lt"/>
                <a:sym typeface="+mn-ea"/>
              </a:rPr>
              <a:t>rpad</a:t>
            </a:r>
            <a:r>
              <a:rPr lang="en-US" altLang="zh-CN" dirty="0" smtClean="0">
                <a:latin typeface="+mn-lt"/>
                <a:sym typeface="+mn-ea"/>
              </a:rPr>
              <a:t>(</a:t>
            </a:r>
            <a:r>
              <a:rPr lang="en-US" altLang="zh-CN" dirty="0" err="1" smtClean="0">
                <a:latin typeface="+mn-lt"/>
                <a:sym typeface="+mn-ea"/>
              </a:rPr>
              <a:t>trunc</a:t>
            </a:r>
            <a:r>
              <a:rPr lang="en-US" altLang="zh-CN" dirty="0" smtClean="0">
                <a:latin typeface="+mn-lt"/>
                <a:sym typeface="+mn-ea"/>
              </a:rPr>
              <a:t>(</a:t>
            </a:r>
            <a:r>
              <a:rPr lang="en-US" altLang="zh-CN" dirty="0" err="1" smtClean="0">
                <a:latin typeface="+mn-lt"/>
                <a:sym typeface="+mn-ea"/>
              </a:rPr>
              <a:t>dbms_random.value</a:t>
            </a:r>
            <a:r>
              <a:rPr lang="en-US" altLang="zh-CN" dirty="0" smtClean="0">
                <a:latin typeface="+mn-lt"/>
                <a:sym typeface="+mn-ea"/>
              </a:rPr>
              <a:t>()*100000),1000,'a') as name from dual connect by level &lt;=100000;</a:t>
            </a:r>
            <a:endParaRPr lang="en-US" altLang="zh-CN" b="0" i="0" u="none" strike="noStrike" kern="1200" baseline="0" dirty="0" smtClean="0">
              <a:solidFill>
                <a:schemeClr val="tx1"/>
              </a:solidFill>
              <a:latin typeface="+mn-lt"/>
              <a:ea typeface="+mn-ea"/>
              <a:cs typeface="+mn-cs"/>
            </a:endParaRPr>
          </a:p>
          <a:p>
            <a:r>
              <a:rPr lang="en-US" altLang="zh-CN" dirty="0" smtClean="0">
                <a:latin typeface="+mn-lt"/>
                <a:sym typeface="+mn-ea"/>
              </a:rPr>
              <a:t>create table temp_test3 </a:t>
            </a:r>
            <a:r>
              <a:rPr lang="en-US" altLang="zh-CN" dirty="0" err="1" smtClean="0">
                <a:latin typeface="+mn-lt"/>
                <a:sym typeface="+mn-ea"/>
              </a:rPr>
              <a:t>nologging</a:t>
            </a:r>
            <a:r>
              <a:rPr lang="en-US" altLang="zh-CN" dirty="0" smtClean="0">
                <a:latin typeface="+mn-lt"/>
                <a:sym typeface="+mn-ea"/>
              </a:rPr>
              <a:t> as </a:t>
            </a:r>
            <a:endParaRPr lang="en-US" altLang="zh-CN" b="0" i="0" u="none" strike="noStrike" kern="1200" baseline="0" dirty="0" smtClean="0">
              <a:solidFill>
                <a:schemeClr val="tx1"/>
              </a:solidFill>
              <a:latin typeface="+mn-lt"/>
              <a:ea typeface="+mn-ea"/>
              <a:cs typeface="+mn-cs"/>
            </a:endParaRPr>
          </a:p>
          <a:p>
            <a:r>
              <a:rPr lang="en-US" altLang="zh-CN" dirty="0" smtClean="0">
                <a:latin typeface="+mn-lt"/>
                <a:sym typeface="+mn-ea"/>
              </a:rPr>
              <a:t> select cast(</a:t>
            </a:r>
            <a:r>
              <a:rPr lang="en-US" altLang="zh-CN" dirty="0" err="1" smtClean="0">
                <a:latin typeface="+mn-lt"/>
                <a:sym typeface="+mn-ea"/>
              </a:rPr>
              <a:t>trunc</a:t>
            </a:r>
            <a:r>
              <a:rPr lang="en-US" altLang="zh-CN" dirty="0" smtClean="0">
                <a:latin typeface="+mn-lt"/>
                <a:sym typeface="+mn-ea"/>
              </a:rPr>
              <a:t>(</a:t>
            </a:r>
            <a:r>
              <a:rPr lang="en-US" altLang="zh-CN" dirty="0" err="1" smtClean="0">
                <a:latin typeface="+mn-lt"/>
                <a:sym typeface="+mn-ea"/>
              </a:rPr>
              <a:t>dbms_random.value</a:t>
            </a:r>
            <a:r>
              <a:rPr lang="en-US" altLang="zh-CN" dirty="0" smtClean="0">
                <a:latin typeface="+mn-lt"/>
                <a:sym typeface="+mn-ea"/>
              </a:rPr>
              <a:t>()*100000) as </a:t>
            </a:r>
            <a:r>
              <a:rPr lang="en-US" altLang="zh-CN" dirty="0" err="1" smtClean="0">
                <a:latin typeface="+mn-lt"/>
                <a:sym typeface="+mn-ea"/>
              </a:rPr>
              <a:t>int</a:t>
            </a:r>
            <a:r>
              <a:rPr lang="en-US" altLang="zh-CN" dirty="0" smtClean="0">
                <a:latin typeface="+mn-lt"/>
                <a:sym typeface="+mn-ea"/>
              </a:rPr>
              <a:t>) as id, </a:t>
            </a:r>
            <a:r>
              <a:rPr lang="en-US" altLang="zh-CN" dirty="0" err="1" smtClean="0">
                <a:latin typeface="+mn-lt"/>
                <a:sym typeface="+mn-ea"/>
              </a:rPr>
              <a:t>rpad</a:t>
            </a:r>
            <a:r>
              <a:rPr lang="en-US" altLang="zh-CN" dirty="0" smtClean="0">
                <a:latin typeface="+mn-lt"/>
                <a:sym typeface="+mn-ea"/>
              </a:rPr>
              <a:t>(</a:t>
            </a:r>
            <a:r>
              <a:rPr lang="en-US" altLang="zh-CN" dirty="0" err="1" smtClean="0">
                <a:latin typeface="+mn-lt"/>
                <a:sym typeface="+mn-ea"/>
              </a:rPr>
              <a:t>trunc</a:t>
            </a:r>
            <a:r>
              <a:rPr lang="en-US" altLang="zh-CN" dirty="0" smtClean="0">
                <a:latin typeface="+mn-lt"/>
                <a:sym typeface="+mn-ea"/>
              </a:rPr>
              <a:t>(</a:t>
            </a:r>
            <a:r>
              <a:rPr lang="en-US" altLang="zh-CN" dirty="0" err="1" smtClean="0">
                <a:latin typeface="+mn-lt"/>
                <a:sym typeface="+mn-ea"/>
              </a:rPr>
              <a:t>dbms_random.value</a:t>
            </a:r>
            <a:r>
              <a:rPr lang="en-US" altLang="zh-CN" dirty="0" smtClean="0">
                <a:latin typeface="+mn-lt"/>
                <a:sym typeface="+mn-ea"/>
              </a:rPr>
              <a:t>()*100000),1000,'a') as name from dual connect by level &lt;=100000;</a:t>
            </a:r>
            <a:endParaRPr lang="en-US" altLang="zh-CN" b="0" i="0" u="none" strike="noStrike" kern="1200" baseline="0" dirty="0" smtClean="0">
              <a:solidFill>
                <a:schemeClr val="tx1"/>
              </a:solidFill>
              <a:latin typeface="+mn-lt"/>
              <a:ea typeface="+mn-ea"/>
              <a:cs typeface="+mn-cs"/>
            </a:endParaRPr>
          </a:p>
          <a:p>
            <a:r>
              <a:rPr lang="en-US" altLang="zh-CN" dirty="0" smtClean="0">
                <a:latin typeface="+mn-lt"/>
                <a:sym typeface="+mn-ea"/>
              </a:rPr>
              <a:t>create table temp_test4 </a:t>
            </a:r>
            <a:r>
              <a:rPr lang="en-US" altLang="zh-CN" dirty="0" err="1" smtClean="0">
                <a:latin typeface="+mn-lt"/>
                <a:sym typeface="+mn-ea"/>
              </a:rPr>
              <a:t>nologging</a:t>
            </a:r>
            <a:r>
              <a:rPr lang="en-US" altLang="zh-CN" dirty="0" smtClean="0">
                <a:latin typeface="+mn-lt"/>
                <a:sym typeface="+mn-ea"/>
              </a:rPr>
              <a:t> as </a:t>
            </a:r>
            <a:endParaRPr lang="en-US" altLang="zh-CN" b="0" i="0" u="none" strike="noStrike" kern="1200" baseline="0" dirty="0" smtClean="0">
              <a:solidFill>
                <a:schemeClr val="tx1"/>
              </a:solidFill>
              <a:latin typeface="+mn-lt"/>
              <a:ea typeface="+mn-ea"/>
              <a:cs typeface="+mn-cs"/>
            </a:endParaRPr>
          </a:p>
          <a:p>
            <a:r>
              <a:rPr lang="en-US" altLang="zh-CN" dirty="0" smtClean="0">
                <a:latin typeface="+mn-lt"/>
                <a:sym typeface="+mn-ea"/>
              </a:rPr>
              <a:t> select cast(</a:t>
            </a:r>
            <a:r>
              <a:rPr lang="en-US" altLang="zh-CN" dirty="0" err="1" smtClean="0">
                <a:latin typeface="+mn-lt"/>
                <a:sym typeface="+mn-ea"/>
              </a:rPr>
              <a:t>trunc</a:t>
            </a:r>
            <a:r>
              <a:rPr lang="en-US" altLang="zh-CN" dirty="0" smtClean="0">
                <a:latin typeface="+mn-lt"/>
                <a:sym typeface="+mn-ea"/>
              </a:rPr>
              <a:t>(</a:t>
            </a:r>
            <a:r>
              <a:rPr lang="en-US" altLang="zh-CN" dirty="0" err="1" smtClean="0">
                <a:latin typeface="+mn-lt"/>
                <a:sym typeface="+mn-ea"/>
              </a:rPr>
              <a:t>dbms_random.value</a:t>
            </a:r>
            <a:r>
              <a:rPr lang="en-US" altLang="zh-CN" dirty="0" smtClean="0">
                <a:latin typeface="+mn-lt"/>
                <a:sym typeface="+mn-ea"/>
              </a:rPr>
              <a:t>()*100000) as </a:t>
            </a:r>
            <a:r>
              <a:rPr lang="en-US" altLang="zh-CN" dirty="0" err="1" smtClean="0">
                <a:latin typeface="+mn-lt"/>
                <a:sym typeface="+mn-ea"/>
              </a:rPr>
              <a:t>int</a:t>
            </a:r>
            <a:r>
              <a:rPr lang="en-US" altLang="zh-CN" dirty="0" smtClean="0">
                <a:latin typeface="+mn-lt"/>
                <a:sym typeface="+mn-ea"/>
              </a:rPr>
              <a:t>) as id, </a:t>
            </a:r>
            <a:r>
              <a:rPr lang="en-US" altLang="zh-CN" dirty="0" err="1" smtClean="0">
                <a:latin typeface="+mn-lt"/>
                <a:sym typeface="+mn-ea"/>
              </a:rPr>
              <a:t>rpad</a:t>
            </a:r>
            <a:r>
              <a:rPr lang="en-US" altLang="zh-CN" dirty="0" smtClean="0">
                <a:latin typeface="+mn-lt"/>
                <a:sym typeface="+mn-ea"/>
              </a:rPr>
              <a:t>(</a:t>
            </a:r>
            <a:r>
              <a:rPr lang="en-US" altLang="zh-CN" dirty="0" err="1" smtClean="0">
                <a:latin typeface="+mn-lt"/>
                <a:sym typeface="+mn-ea"/>
              </a:rPr>
              <a:t>trunc</a:t>
            </a:r>
            <a:r>
              <a:rPr lang="en-US" altLang="zh-CN" dirty="0" smtClean="0">
                <a:latin typeface="+mn-lt"/>
                <a:sym typeface="+mn-ea"/>
              </a:rPr>
              <a:t>(</a:t>
            </a:r>
            <a:r>
              <a:rPr lang="en-US" altLang="zh-CN" dirty="0" err="1" smtClean="0">
                <a:latin typeface="+mn-lt"/>
                <a:sym typeface="+mn-ea"/>
              </a:rPr>
              <a:t>dbms_random.value</a:t>
            </a:r>
            <a:r>
              <a:rPr lang="en-US" altLang="zh-CN" dirty="0" smtClean="0">
                <a:latin typeface="+mn-lt"/>
                <a:sym typeface="+mn-ea"/>
              </a:rPr>
              <a:t>()*100000),1000,'a') as name from dual connect by level &lt;=100000;</a:t>
            </a:r>
            <a:endParaRPr lang="en-US" altLang="zh-CN" b="0" i="0" u="none" strike="noStrike" kern="1200" baseline="0" dirty="0" smtClean="0">
              <a:solidFill>
                <a:schemeClr val="tx1"/>
              </a:solidFill>
              <a:latin typeface="+mn-lt"/>
              <a:ea typeface="+mn-ea"/>
              <a:cs typeface="+mn-cs"/>
            </a:endParaRPr>
          </a:p>
          <a:p>
            <a:r>
              <a:rPr lang="en-US" altLang="zh-CN" dirty="0" smtClean="0">
                <a:latin typeface="+mn-lt"/>
                <a:sym typeface="+mn-ea"/>
              </a:rPr>
              <a:t>create table temp_test5 </a:t>
            </a:r>
            <a:r>
              <a:rPr lang="en-US" altLang="zh-CN" dirty="0" err="1" smtClean="0">
                <a:latin typeface="+mn-lt"/>
                <a:sym typeface="+mn-ea"/>
              </a:rPr>
              <a:t>nologging</a:t>
            </a:r>
            <a:r>
              <a:rPr lang="en-US" altLang="zh-CN" dirty="0" smtClean="0">
                <a:latin typeface="+mn-lt"/>
                <a:sym typeface="+mn-ea"/>
              </a:rPr>
              <a:t> as </a:t>
            </a:r>
            <a:endParaRPr lang="en-US" altLang="zh-CN" b="0" i="0" u="none" strike="noStrike" kern="1200" baseline="0" dirty="0" smtClean="0">
              <a:solidFill>
                <a:schemeClr val="tx1"/>
              </a:solidFill>
              <a:latin typeface="+mn-lt"/>
              <a:ea typeface="+mn-ea"/>
              <a:cs typeface="+mn-cs"/>
            </a:endParaRPr>
          </a:p>
          <a:p>
            <a:r>
              <a:rPr lang="en-US" altLang="zh-CN" dirty="0" smtClean="0">
                <a:latin typeface="+mn-lt"/>
                <a:sym typeface="+mn-ea"/>
              </a:rPr>
              <a:t> select cast(</a:t>
            </a:r>
            <a:r>
              <a:rPr lang="en-US" altLang="zh-CN" dirty="0" err="1" smtClean="0">
                <a:latin typeface="+mn-lt"/>
                <a:sym typeface="+mn-ea"/>
              </a:rPr>
              <a:t>trunc</a:t>
            </a:r>
            <a:r>
              <a:rPr lang="en-US" altLang="zh-CN" dirty="0" smtClean="0">
                <a:latin typeface="+mn-lt"/>
                <a:sym typeface="+mn-ea"/>
              </a:rPr>
              <a:t>(</a:t>
            </a:r>
            <a:r>
              <a:rPr lang="en-US" altLang="zh-CN" dirty="0" err="1" smtClean="0">
                <a:latin typeface="+mn-lt"/>
                <a:sym typeface="+mn-ea"/>
              </a:rPr>
              <a:t>dbms_random.value</a:t>
            </a:r>
            <a:r>
              <a:rPr lang="en-US" altLang="zh-CN" dirty="0" smtClean="0">
                <a:latin typeface="+mn-lt"/>
                <a:sym typeface="+mn-ea"/>
              </a:rPr>
              <a:t>()*100000) as </a:t>
            </a:r>
            <a:r>
              <a:rPr lang="en-US" altLang="zh-CN" dirty="0" err="1" smtClean="0">
                <a:latin typeface="+mn-lt"/>
                <a:sym typeface="+mn-ea"/>
              </a:rPr>
              <a:t>int</a:t>
            </a:r>
            <a:r>
              <a:rPr lang="en-US" altLang="zh-CN" dirty="0" smtClean="0">
                <a:latin typeface="+mn-lt"/>
                <a:sym typeface="+mn-ea"/>
              </a:rPr>
              <a:t>) as id, </a:t>
            </a:r>
            <a:r>
              <a:rPr lang="en-US" altLang="zh-CN" dirty="0" err="1" smtClean="0">
                <a:latin typeface="+mn-lt"/>
                <a:sym typeface="+mn-ea"/>
              </a:rPr>
              <a:t>rpad</a:t>
            </a:r>
            <a:r>
              <a:rPr lang="en-US" altLang="zh-CN" dirty="0" smtClean="0">
                <a:latin typeface="+mn-lt"/>
                <a:sym typeface="+mn-ea"/>
              </a:rPr>
              <a:t>(</a:t>
            </a:r>
            <a:r>
              <a:rPr lang="en-US" altLang="zh-CN" dirty="0" err="1" smtClean="0">
                <a:latin typeface="+mn-lt"/>
                <a:sym typeface="+mn-ea"/>
              </a:rPr>
              <a:t>trunc</a:t>
            </a:r>
            <a:r>
              <a:rPr lang="en-US" altLang="zh-CN" dirty="0" smtClean="0">
                <a:latin typeface="+mn-lt"/>
                <a:sym typeface="+mn-ea"/>
              </a:rPr>
              <a:t>(</a:t>
            </a:r>
            <a:r>
              <a:rPr lang="en-US" altLang="zh-CN" dirty="0" err="1" smtClean="0">
                <a:latin typeface="+mn-lt"/>
                <a:sym typeface="+mn-ea"/>
              </a:rPr>
              <a:t>dbms_random.value</a:t>
            </a:r>
            <a:r>
              <a:rPr lang="en-US" altLang="zh-CN" dirty="0" smtClean="0">
                <a:latin typeface="+mn-lt"/>
                <a:sym typeface="+mn-ea"/>
              </a:rPr>
              <a:t>()*100000),1000,'a') as name from dual connect by level &lt;=100000;</a:t>
            </a:r>
            <a:endParaRPr lang="en-US" altLang="zh-CN" b="0" i="0" u="none" strike="noStrike" kern="1200" baseline="0" dirty="0" smtClean="0">
              <a:solidFill>
                <a:schemeClr val="tx1"/>
              </a:solidFill>
              <a:latin typeface="+mn-lt"/>
              <a:ea typeface="+mn-ea"/>
              <a:cs typeface="+mn-cs"/>
            </a:endParaRPr>
          </a:p>
          <a:p>
            <a:r>
              <a:rPr lang="en-US" altLang="zh-CN" dirty="0" smtClean="0">
                <a:latin typeface="+mn-lt"/>
                <a:sym typeface="+mn-ea"/>
              </a:rPr>
              <a:t>create table temp_test6 </a:t>
            </a:r>
            <a:r>
              <a:rPr lang="en-US" altLang="zh-CN" dirty="0" err="1" smtClean="0">
                <a:latin typeface="+mn-lt"/>
                <a:sym typeface="+mn-ea"/>
              </a:rPr>
              <a:t>nologging</a:t>
            </a:r>
            <a:r>
              <a:rPr lang="en-US" altLang="zh-CN" dirty="0" smtClean="0">
                <a:latin typeface="+mn-lt"/>
                <a:sym typeface="+mn-ea"/>
              </a:rPr>
              <a:t> as </a:t>
            </a:r>
            <a:endParaRPr lang="en-US" altLang="zh-CN" b="0" i="0" u="none" strike="noStrike" kern="1200" baseline="0" dirty="0" smtClean="0">
              <a:solidFill>
                <a:schemeClr val="tx1"/>
              </a:solidFill>
              <a:latin typeface="+mn-lt"/>
              <a:ea typeface="+mn-ea"/>
              <a:cs typeface="+mn-cs"/>
            </a:endParaRPr>
          </a:p>
          <a:p>
            <a:r>
              <a:rPr lang="en-US" altLang="zh-CN" dirty="0" smtClean="0">
                <a:latin typeface="+mn-lt"/>
                <a:sym typeface="+mn-ea"/>
              </a:rPr>
              <a:t> select cast(</a:t>
            </a:r>
            <a:r>
              <a:rPr lang="en-US" altLang="zh-CN" dirty="0" err="1" smtClean="0">
                <a:latin typeface="+mn-lt"/>
                <a:sym typeface="+mn-ea"/>
              </a:rPr>
              <a:t>trunc</a:t>
            </a:r>
            <a:r>
              <a:rPr lang="en-US" altLang="zh-CN" dirty="0" smtClean="0">
                <a:latin typeface="+mn-lt"/>
                <a:sym typeface="+mn-ea"/>
              </a:rPr>
              <a:t>(</a:t>
            </a:r>
            <a:r>
              <a:rPr lang="en-US" altLang="zh-CN" dirty="0" err="1" smtClean="0">
                <a:latin typeface="+mn-lt"/>
                <a:sym typeface="+mn-ea"/>
              </a:rPr>
              <a:t>dbms_random.value</a:t>
            </a:r>
            <a:r>
              <a:rPr lang="en-US" altLang="zh-CN" dirty="0" smtClean="0">
                <a:latin typeface="+mn-lt"/>
                <a:sym typeface="+mn-ea"/>
              </a:rPr>
              <a:t>()*100000) as </a:t>
            </a:r>
            <a:r>
              <a:rPr lang="en-US" altLang="zh-CN" dirty="0" err="1" smtClean="0">
                <a:latin typeface="+mn-lt"/>
                <a:sym typeface="+mn-ea"/>
              </a:rPr>
              <a:t>int</a:t>
            </a:r>
            <a:r>
              <a:rPr lang="en-US" altLang="zh-CN" dirty="0" smtClean="0">
                <a:latin typeface="+mn-lt"/>
                <a:sym typeface="+mn-ea"/>
              </a:rPr>
              <a:t>) as id, </a:t>
            </a:r>
            <a:r>
              <a:rPr lang="en-US" altLang="zh-CN" dirty="0" err="1" smtClean="0">
                <a:latin typeface="+mn-lt"/>
                <a:sym typeface="+mn-ea"/>
              </a:rPr>
              <a:t>rpad</a:t>
            </a:r>
            <a:r>
              <a:rPr lang="en-US" altLang="zh-CN" dirty="0" smtClean="0">
                <a:latin typeface="+mn-lt"/>
                <a:sym typeface="+mn-ea"/>
              </a:rPr>
              <a:t>(</a:t>
            </a:r>
            <a:r>
              <a:rPr lang="en-US" altLang="zh-CN" dirty="0" err="1" smtClean="0">
                <a:latin typeface="+mn-lt"/>
                <a:sym typeface="+mn-ea"/>
              </a:rPr>
              <a:t>trunc</a:t>
            </a:r>
            <a:r>
              <a:rPr lang="en-US" altLang="zh-CN" dirty="0" smtClean="0">
                <a:latin typeface="+mn-lt"/>
                <a:sym typeface="+mn-ea"/>
              </a:rPr>
              <a:t>(</a:t>
            </a:r>
            <a:r>
              <a:rPr lang="en-US" altLang="zh-CN" dirty="0" err="1" smtClean="0">
                <a:latin typeface="+mn-lt"/>
                <a:sym typeface="+mn-ea"/>
              </a:rPr>
              <a:t>dbms_random.value</a:t>
            </a:r>
            <a:r>
              <a:rPr lang="en-US" altLang="zh-CN" dirty="0" smtClean="0">
                <a:latin typeface="+mn-lt"/>
                <a:sym typeface="+mn-ea"/>
              </a:rPr>
              <a:t>()*100000),1000,'a') as name from dual connect by level &lt;=100000;</a:t>
            </a:r>
            <a:endParaRPr lang="en-US" altLang="zh-CN" b="0" i="0" u="none" strike="noStrike" kern="1200" baseline="0" dirty="0" smtClean="0">
              <a:solidFill>
                <a:schemeClr val="tx1"/>
              </a:solidFill>
              <a:latin typeface="+mn-lt"/>
              <a:ea typeface="+mn-ea"/>
              <a:cs typeface="+mn-cs"/>
            </a:endParaRPr>
          </a:p>
          <a:p>
            <a:r>
              <a:rPr lang="en-US" altLang="zh-CN" dirty="0" smtClean="0">
                <a:latin typeface="+mn-lt"/>
                <a:sym typeface="+mn-ea"/>
              </a:rPr>
              <a:t>create table temp_test7 </a:t>
            </a:r>
            <a:r>
              <a:rPr lang="en-US" altLang="zh-CN" dirty="0" err="1" smtClean="0">
                <a:latin typeface="+mn-lt"/>
                <a:sym typeface="+mn-ea"/>
              </a:rPr>
              <a:t>nologging</a:t>
            </a:r>
            <a:r>
              <a:rPr lang="en-US" altLang="zh-CN" dirty="0" smtClean="0">
                <a:latin typeface="+mn-lt"/>
                <a:sym typeface="+mn-ea"/>
              </a:rPr>
              <a:t> as </a:t>
            </a:r>
            <a:endParaRPr lang="en-US" altLang="zh-CN" b="0" i="0" u="none" strike="noStrike" kern="1200" baseline="0" dirty="0" smtClean="0">
              <a:solidFill>
                <a:schemeClr val="tx1"/>
              </a:solidFill>
              <a:latin typeface="+mn-lt"/>
              <a:ea typeface="+mn-ea"/>
              <a:cs typeface="+mn-cs"/>
            </a:endParaRPr>
          </a:p>
          <a:p>
            <a:r>
              <a:rPr lang="en-US" altLang="zh-CN" dirty="0" smtClean="0">
                <a:latin typeface="+mn-lt"/>
                <a:sym typeface="+mn-ea"/>
              </a:rPr>
              <a:t> select cast(</a:t>
            </a:r>
            <a:r>
              <a:rPr lang="en-US" altLang="zh-CN" dirty="0" err="1" smtClean="0">
                <a:latin typeface="+mn-lt"/>
                <a:sym typeface="+mn-ea"/>
              </a:rPr>
              <a:t>trunc</a:t>
            </a:r>
            <a:r>
              <a:rPr lang="en-US" altLang="zh-CN" dirty="0" smtClean="0">
                <a:latin typeface="+mn-lt"/>
                <a:sym typeface="+mn-ea"/>
              </a:rPr>
              <a:t>(</a:t>
            </a:r>
            <a:r>
              <a:rPr lang="en-US" altLang="zh-CN" dirty="0" err="1" smtClean="0">
                <a:latin typeface="+mn-lt"/>
                <a:sym typeface="+mn-ea"/>
              </a:rPr>
              <a:t>dbms_random.value</a:t>
            </a:r>
            <a:r>
              <a:rPr lang="en-US" altLang="zh-CN" dirty="0" smtClean="0">
                <a:latin typeface="+mn-lt"/>
                <a:sym typeface="+mn-ea"/>
              </a:rPr>
              <a:t>()*100000) as </a:t>
            </a:r>
            <a:r>
              <a:rPr lang="en-US" altLang="zh-CN" dirty="0" err="1" smtClean="0">
                <a:latin typeface="+mn-lt"/>
                <a:sym typeface="+mn-ea"/>
              </a:rPr>
              <a:t>int</a:t>
            </a:r>
            <a:r>
              <a:rPr lang="en-US" altLang="zh-CN" dirty="0" smtClean="0">
                <a:latin typeface="+mn-lt"/>
                <a:sym typeface="+mn-ea"/>
              </a:rPr>
              <a:t>) as id, </a:t>
            </a:r>
            <a:r>
              <a:rPr lang="en-US" altLang="zh-CN" dirty="0" err="1" smtClean="0">
                <a:latin typeface="+mn-lt"/>
                <a:sym typeface="+mn-ea"/>
              </a:rPr>
              <a:t>rpad</a:t>
            </a:r>
            <a:r>
              <a:rPr lang="en-US" altLang="zh-CN" dirty="0" smtClean="0">
                <a:latin typeface="+mn-lt"/>
                <a:sym typeface="+mn-ea"/>
              </a:rPr>
              <a:t>(</a:t>
            </a:r>
            <a:r>
              <a:rPr lang="en-US" altLang="zh-CN" dirty="0" err="1" smtClean="0">
                <a:latin typeface="+mn-lt"/>
                <a:sym typeface="+mn-ea"/>
              </a:rPr>
              <a:t>trunc</a:t>
            </a:r>
            <a:r>
              <a:rPr lang="en-US" altLang="zh-CN" dirty="0" smtClean="0">
                <a:latin typeface="+mn-lt"/>
                <a:sym typeface="+mn-ea"/>
              </a:rPr>
              <a:t>(</a:t>
            </a:r>
            <a:r>
              <a:rPr lang="en-US" altLang="zh-CN" dirty="0" err="1" smtClean="0">
                <a:latin typeface="+mn-lt"/>
                <a:sym typeface="+mn-ea"/>
              </a:rPr>
              <a:t>dbms_random.value</a:t>
            </a:r>
            <a:r>
              <a:rPr lang="en-US" altLang="zh-CN" dirty="0" smtClean="0">
                <a:latin typeface="+mn-lt"/>
                <a:sym typeface="+mn-ea"/>
              </a:rPr>
              <a:t>()*100000),1000,'a') as name from dual connect by level &lt;=100000;</a:t>
            </a:r>
            <a:endParaRPr lang="en-US" altLang="zh-CN" b="0" i="0" u="none" strike="noStrike" kern="1200" baseline="0" dirty="0" smtClean="0">
              <a:solidFill>
                <a:schemeClr val="tx1"/>
              </a:solidFill>
              <a:latin typeface="+mn-lt"/>
              <a:ea typeface="+mn-ea"/>
              <a:cs typeface="+mn-cs"/>
            </a:endParaRPr>
          </a:p>
          <a:p>
            <a:r>
              <a:rPr lang="en-US" altLang="zh-CN" dirty="0" smtClean="0">
                <a:latin typeface="+mn-lt"/>
                <a:sym typeface="+mn-ea"/>
              </a:rPr>
              <a:t>create table temp_test8 </a:t>
            </a:r>
            <a:r>
              <a:rPr lang="en-US" altLang="zh-CN" dirty="0" err="1" smtClean="0">
                <a:latin typeface="+mn-lt"/>
                <a:sym typeface="+mn-ea"/>
              </a:rPr>
              <a:t>nologging</a:t>
            </a:r>
            <a:r>
              <a:rPr lang="en-US" altLang="zh-CN" dirty="0" smtClean="0">
                <a:latin typeface="+mn-lt"/>
                <a:sym typeface="+mn-ea"/>
              </a:rPr>
              <a:t> as </a:t>
            </a:r>
            <a:endParaRPr lang="en-US" altLang="zh-CN" b="0" i="0" u="none" strike="noStrike" kern="1200" baseline="0" dirty="0" smtClean="0">
              <a:solidFill>
                <a:schemeClr val="tx1"/>
              </a:solidFill>
              <a:latin typeface="+mn-lt"/>
              <a:ea typeface="+mn-ea"/>
              <a:cs typeface="+mn-cs"/>
            </a:endParaRPr>
          </a:p>
          <a:p>
            <a:r>
              <a:rPr lang="en-US" altLang="zh-CN" dirty="0" smtClean="0">
                <a:latin typeface="+mn-lt"/>
                <a:sym typeface="+mn-ea"/>
              </a:rPr>
              <a:t> select cast(</a:t>
            </a:r>
            <a:r>
              <a:rPr lang="en-US" altLang="zh-CN" dirty="0" err="1" smtClean="0">
                <a:latin typeface="+mn-lt"/>
                <a:sym typeface="+mn-ea"/>
              </a:rPr>
              <a:t>trunc</a:t>
            </a:r>
            <a:r>
              <a:rPr lang="en-US" altLang="zh-CN" dirty="0" smtClean="0">
                <a:latin typeface="+mn-lt"/>
                <a:sym typeface="+mn-ea"/>
              </a:rPr>
              <a:t>(</a:t>
            </a:r>
            <a:r>
              <a:rPr lang="en-US" altLang="zh-CN" dirty="0" err="1" smtClean="0">
                <a:latin typeface="+mn-lt"/>
                <a:sym typeface="+mn-ea"/>
              </a:rPr>
              <a:t>dbms_random.value</a:t>
            </a:r>
            <a:r>
              <a:rPr lang="en-US" altLang="zh-CN" dirty="0" smtClean="0">
                <a:latin typeface="+mn-lt"/>
                <a:sym typeface="+mn-ea"/>
              </a:rPr>
              <a:t>()*100000) as </a:t>
            </a:r>
            <a:r>
              <a:rPr lang="en-US" altLang="zh-CN" dirty="0" err="1" smtClean="0">
                <a:latin typeface="+mn-lt"/>
                <a:sym typeface="+mn-ea"/>
              </a:rPr>
              <a:t>int</a:t>
            </a:r>
            <a:r>
              <a:rPr lang="en-US" altLang="zh-CN" dirty="0" smtClean="0">
                <a:latin typeface="+mn-lt"/>
                <a:sym typeface="+mn-ea"/>
              </a:rPr>
              <a:t>) as id, </a:t>
            </a:r>
            <a:r>
              <a:rPr lang="en-US" altLang="zh-CN" dirty="0" err="1" smtClean="0">
                <a:latin typeface="+mn-lt"/>
                <a:sym typeface="+mn-ea"/>
              </a:rPr>
              <a:t>rpad</a:t>
            </a:r>
            <a:r>
              <a:rPr lang="en-US" altLang="zh-CN" dirty="0" smtClean="0">
                <a:latin typeface="+mn-lt"/>
                <a:sym typeface="+mn-ea"/>
              </a:rPr>
              <a:t>(</a:t>
            </a:r>
            <a:r>
              <a:rPr lang="en-US" altLang="zh-CN" dirty="0" err="1" smtClean="0">
                <a:latin typeface="+mn-lt"/>
                <a:sym typeface="+mn-ea"/>
              </a:rPr>
              <a:t>trunc</a:t>
            </a:r>
            <a:r>
              <a:rPr lang="en-US" altLang="zh-CN" dirty="0" smtClean="0">
                <a:latin typeface="+mn-lt"/>
                <a:sym typeface="+mn-ea"/>
              </a:rPr>
              <a:t>(</a:t>
            </a:r>
            <a:r>
              <a:rPr lang="en-US" altLang="zh-CN" dirty="0" err="1" smtClean="0">
                <a:latin typeface="+mn-lt"/>
                <a:sym typeface="+mn-ea"/>
              </a:rPr>
              <a:t>dbms_random.value</a:t>
            </a:r>
            <a:r>
              <a:rPr lang="en-US" altLang="zh-CN" dirty="0" smtClean="0">
                <a:latin typeface="+mn-lt"/>
                <a:sym typeface="+mn-ea"/>
              </a:rPr>
              <a:t>()*100000),1000,'a') as name from dual connect by level &lt;=100000;</a:t>
            </a:r>
            <a:endParaRPr lang="en-US" altLang="zh-CN" b="0" i="0" u="none" strike="noStrike" kern="1200" baseline="0" dirty="0" smtClean="0">
              <a:solidFill>
                <a:schemeClr val="tx1"/>
              </a:solidFill>
              <a:latin typeface="+mn-lt"/>
              <a:ea typeface="+mn-ea"/>
              <a:cs typeface="+mn-cs"/>
            </a:endParaRPr>
          </a:p>
          <a:p>
            <a:r>
              <a:rPr lang="en-US" altLang="zh-CN" dirty="0" smtClean="0">
                <a:latin typeface="+mn-lt"/>
                <a:sym typeface="+mn-ea"/>
              </a:rPr>
              <a:t>create table temp_test9 </a:t>
            </a:r>
            <a:r>
              <a:rPr lang="en-US" altLang="zh-CN" dirty="0" err="1" smtClean="0">
                <a:latin typeface="+mn-lt"/>
                <a:sym typeface="+mn-ea"/>
              </a:rPr>
              <a:t>nologging</a:t>
            </a:r>
            <a:r>
              <a:rPr lang="en-US" altLang="zh-CN" dirty="0" smtClean="0">
                <a:latin typeface="+mn-lt"/>
                <a:sym typeface="+mn-ea"/>
              </a:rPr>
              <a:t> as </a:t>
            </a:r>
            <a:endParaRPr lang="en-US" altLang="zh-CN" b="0" i="0" u="none" strike="noStrike" kern="1200" baseline="0" dirty="0" smtClean="0">
              <a:solidFill>
                <a:schemeClr val="tx1"/>
              </a:solidFill>
              <a:latin typeface="+mn-lt"/>
              <a:ea typeface="+mn-ea"/>
              <a:cs typeface="+mn-cs"/>
            </a:endParaRPr>
          </a:p>
          <a:p>
            <a:r>
              <a:rPr lang="en-US" altLang="zh-CN" dirty="0" smtClean="0">
                <a:latin typeface="+mn-lt"/>
                <a:sym typeface="+mn-ea"/>
              </a:rPr>
              <a:t> select cast(</a:t>
            </a:r>
            <a:r>
              <a:rPr lang="en-US" altLang="zh-CN" dirty="0" err="1" smtClean="0">
                <a:latin typeface="+mn-lt"/>
                <a:sym typeface="+mn-ea"/>
              </a:rPr>
              <a:t>trunc</a:t>
            </a:r>
            <a:r>
              <a:rPr lang="en-US" altLang="zh-CN" dirty="0" smtClean="0">
                <a:latin typeface="+mn-lt"/>
                <a:sym typeface="+mn-ea"/>
              </a:rPr>
              <a:t>(</a:t>
            </a:r>
            <a:r>
              <a:rPr lang="en-US" altLang="zh-CN" dirty="0" err="1" smtClean="0">
                <a:latin typeface="+mn-lt"/>
                <a:sym typeface="+mn-ea"/>
              </a:rPr>
              <a:t>dbms_random.value</a:t>
            </a:r>
            <a:r>
              <a:rPr lang="en-US" altLang="zh-CN" dirty="0" smtClean="0">
                <a:latin typeface="+mn-lt"/>
                <a:sym typeface="+mn-ea"/>
              </a:rPr>
              <a:t>()*100000) as </a:t>
            </a:r>
            <a:r>
              <a:rPr lang="en-US" altLang="zh-CN" dirty="0" err="1" smtClean="0">
                <a:latin typeface="+mn-lt"/>
                <a:sym typeface="+mn-ea"/>
              </a:rPr>
              <a:t>int</a:t>
            </a:r>
            <a:r>
              <a:rPr lang="en-US" altLang="zh-CN" dirty="0" smtClean="0">
                <a:latin typeface="+mn-lt"/>
                <a:sym typeface="+mn-ea"/>
              </a:rPr>
              <a:t>) as id, </a:t>
            </a:r>
            <a:r>
              <a:rPr lang="en-US" altLang="zh-CN" dirty="0" err="1" smtClean="0">
                <a:latin typeface="+mn-lt"/>
                <a:sym typeface="+mn-ea"/>
              </a:rPr>
              <a:t>rpad</a:t>
            </a:r>
            <a:r>
              <a:rPr lang="en-US" altLang="zh-CN" dirty="0" smtClean="0">
                <a:latin typeface="+mn-lt"/>
                <a:sym typeface="+mn-ea"/>
              </a:rPr>
              <a:t>(</a:t>
            </a:r>
            <a:r>
              <a:rPr lang="en-US" altLang="zh-CN" dirty="0" err="1" smtClean="0">
                <a:latin typeface="+mn-lt"/>
                <a:sym typeface="+mn-ea"/>
              </a:rPr>
              <a:t>trunc</a:t>
            </a:r>
            <a:r>
              <a:rPr lang="en-US" altLang="zh-CN" dirty="0" smtClean="0">
                <a:latin typeface="+mn-lt"/>
                <a:sym typeface="+mn-ea"/>
              </a:rPr>
              <a:t>(</a:t>
            </a:r>
            <a:r>
              <a:rPr lang="en-US" altLang="zh-CN" dirty="0" err="1" smtClean="0">
                <a:latin typeface="+mn-lt"/>
                <a:sym typeface="+mn-ea"/>
              </a:rPr>
              <a:t>dbms_random.value</a:t>
            </a:r>
            <a:r>
              <a:rPr lang="en-US" altLang="zh-CN" dirty="0" smtClean="0">
                <a:latin typeface="+mn-lt"/>
                <a:sym typeface="+mn-ea"/>
              </a:rPr>
              <a:t>()*100000),1000,'a') as name from dual connect by level &lt;=100000;</a:t>
            </a:r>
            <a:endParaRPr lang="en-US" altLang="zh-CN" b="0" i="0" u="none" strike="noStrike" kern="1200" baseline="0" dirty="0" smtClean="0">
              <a:solidFill>
                <a:schemeClr val="tx1"/>
              </a:solidFill>
              <a:latin typeface="+mn-lt"/>
              <a:ea typeface="+mn-ea"/>
              <a:cs typeface="+mn-cs"/>
            </a:endParaRPr>
          </a:p>
          <a:p>
            <a:endParaRPr lang="zh-CN" altLang="en-US" b="0" i="0" u="none" strike="noStrike" kern="1200" baseline="0" dirty="0" smtClean="0">
              <a:solidFill>
                <a:schemeClr val="tx1"/>
              </a:solidFill>
              <a:latin typeface="+mn-lt"/>
              <a:ea typeface="+mn-ea"/>
              <a:cs typeface="+mn-cs"/>
            </a:endParaRPr>
          </a:p>
          <a:p>
            <a:r>
              <a:rPr lang="en-US" altLang="zh-CN" i="1" dirty="0" smtClean="0">
                <a:latin typeface="+mn-lt"/>
                <a:sym typeface="+mn-ea"/>
              </a:rPr>
              <a:t>-- 2. </a:t>
            </a:r>
            <a:r>
              <a:rPr lang="zh-CN" altLang="en-US" i="1" dirty="0" smtClean="0">
                <a:latin typeface="+mn-lt"/>
                <a:sym typeface="+mn-ea"/>
              </a:rPr>
              <a:t>删除重复</a:t>
            </a:r>
            <a:r>
              <a:rPr lang="en-US" altLang="zh-CN" i="1" dirty="0" smtClean="0">
                <a:latin typeface="+mn-lt"/>
                <a:sym typeface="+mn-ea"/>
              </a:rPr>
              <a:t>ID</a:t>
            </a:r>
            <a:r>
              <a:rPr lang="zh-CN" altLang="en-US" i="1" dirty="0" smtClean="0">
                <a:latin typeface="+mn-lt"/>
                <a:sym typeface="+mn-ea"/>
              </a:rPr>
              <a:t>数据，让</a:t>
            </a:r>
            <a:r>
              <a:rPr lang="en-US" altLang="zh-CN" i="1" dirty="0" smtClean="0">
                <a:latin typeface="+mn-lt"/>
                <a:sym typeface="+mn-ea"/>
              </a:rPr>
              <a:t>ID</a:t>
            </a:r>
            <a:r>
              <a:rPr lang="zh-CN" altLang="en-US" i="1" dirty="0" smtClean="0">
                <a:latin typeface="+mn-lt"/>
                <a:sym typeface="+mn-ea"/>
              </a:rPr>
              <a:t>在每张表中都是唯一的 </a:t>
            </a:r>
            <a:endParaRPr lang="zh-CN" altLang="en-US" b="0" i="0" u="none" strike="noStrike" kern="1200" baseline="0" dirty="0" smtClean="0">
              <a:solidFill>
                <a:schemeClr val="tx1"/>
              </a:solidFill>
              <a:latin typeface="+mn-lt"/>
              <a:ea typeface="+mn-ea"/>
              <a:cs typeface="+mn-cs"/>
            </a:endParaRPr>
          </a:p>
          <a:p>
            <a:r>
              <a:rPr lang="en-US" altLang="zh-CN" dirty="0" smtClean="0">
                <a:latin typeface="+mn-lt"/>
                <a:sym typeface="+mn-ea"/>
              </a:rPr>
              <a:t>delete  temp_test0 where </a:t>
            </a:r>
            <a:r>
              <a:rPr lang="en-US" altLang="zh-CN" dirty="0" err="1" smtClean="0">
                <a:latin typeface="+mn-lt"/>
                <a:sym typeface="+mn-ea"/>
              </a:rPr>
              <a:t>rowid</a:t>
            </a:r>
            <a:r>
              <a:rPr lang="en-US" altLang="zh-CN" dirty="0" smtClean="0">
                <a:latin typeface="+mn-lt"/>
                <a:sym typeface="+mn-ea"/>
              </a:rPr>
              <a:t> in(select </a:t>
            </a:r>
            <a:r>
              <a:rPr lang="en-US" altLang="zh-CN" dirty="0" err="1" smtClean="0">
                <a:latin typeface="+mn-lt"/>
                <a:sym typeface="+mn-ea"/>
              </a:rPr>
              <a:t>prowid</a:t>
            </a:r>
            <a:r>
              <a:rPr lang="en-US" altLang="zh-CN" dirty="0" smtClean="0">
                <a:latin typeface="+mn-lt"/>
                <a:sym typeface="+mn-ea"/>
              </a:rPr>
              <a:t> from (select </a:t>
            </a:r>
            <a:r>
              <a:rPr lang="en-US" altLang="zh-CN" dirty="0" err="1" smtClean="0">
                <a:latin typeface="+mn-lt"/>
                <a:sym typeface="+mn-ea"/>
              </a:rPr>
              <a:t>rowid</a:t>
            </a:r>
            <a:r>
              <a:rPr lang="en-US" altLang="zh-CN" dirty="0" smtClean="0">
                <a:latin typeface="+mn-lt"/>
                <a:sym typeface="+mn-ea"/>
              </a:rPr>
              <a:t> as </a:t>
            </a:r>
            <a:r>
              <a:rPr lang="en-US" altLang="zh-CN" dirty="0" err="1" smtClean="0">
                <a:latin typeface="+mn-lt"/>
                <a:sym typeface="+mn-ea"/>
              </a:rPr>
              <a:t>prowid,row_number</a:t>
            </a:r>
            <a:r>
              <a:rPr lang="en-US" altLang="zh-CN" dirty="0" smtClean="0">
                <a:latin typeface="+mn-lt"/>
                <a:sym typeface="+mn-ea"/>
              </a:rPr>
              <a:t>() over(partition by id order by </a:t>
            </a:r>
            <a:r>
              <a:rPr lang="en-US" altLang="zh-CN" dirty="0" err="1" smtClean="0">
                <a:latin typeface="+mn-lt"/>
                <a:sym typeface="+mn-ea"/>
              </a:rPr>
              <a:t>rowid</a:t>
            </a:r>
            <a:r>
              <a:rPr lang="en-US" altLang="zh-CN" dirty="0" smtClean="0">
                <a:latin typeface="+mn-lt"/>
                <a:sym typeface="+mn-ea"/>
              </a:rPr>
              <a:t>) as </a:t>
            </a:r>
            <a:r>
              <a:rPr lang="en-US" altLang="zh-CN" dirty="0" err="1" smtClean="0">
                <a:latin typeface="+mn-lt"/>
                <a:sym typeface="+mn-ea"/>
              </a:rPr>
              <a:t>znxh</a:t>
            </a:r>
            <a:r>
              <a:rPr lang="en-US" altLang="zh-CN" dirty="0" smtClean="0">
                <a:latin typeface="+mn-lt"/>
                <a:sym typeface="+mn-ea"/>
              </a:rPr>
              <a:t> from temp_test0) where </a:t>
            </a:r>
            <a:r>
              <a:rPr lang="en-US" altLang="zh-CN" dirty="0" err="1" smtClean="0">
                <a:latin typeface="+mn-lt"/>
                <a:sym typeface="+mn-ea"/>
              </a:rPr>
              <a:t>znxh</a:t>
            </a:r>
            <a:r>
              <a:rPr lang="en-US" altLang="zh-CN" dirty="0" smtClean="0">
                <a:latin typeface="+mn-lt"/>
                <a:sym typeface="+mn-ea"/>
              </a:rPr>
              <a:t>&gt;1);</a:t>
            </a:r>
            <a:endParaRPr lang="en-US" altLang="zh-CN" b="0" i="0" u="none" strike="noStrike" kern="1200" baseline="0" dirty="0" smtClean="0">
              <a:solidFill>
                <a:schemeClr val="tx1"/>
              </a:solidFill>
              <a:latin typeface="+mn-lt"/>
              <a:ea typeface="+mn-ea"/>
              <a:cs typeface="+mn-cs"/>
            </a:endParaRPr>
          </a:p>
          <a:p>
            <a:r>
              <a:rPr lang="en-US" altLang="zh-CN" dirty="0" smtClean="0">
                <a:latin typeface="+mn-lt"/>
                <a:sym typeface="+mn-ea"/>
              </a:rPr>
              <a:t>delete  temp_test1 where </a:t>
            </a:r>
            <a:r>
              <a:rPr lang="en-US" altLang="zh-CN" dirty="0" err="1" smtClean="0">
                <a:latin typeface="+mn-lt"/>
                <a:sym typeface="+mn-ea"/>
              </a:rPr>
              <a:t>rowid</a:t>
            </a:r>
            <a:r>
              <a:rPr lang="en-US" altLang="zh-CN" dirty="0" smtClean="0">
                <a:latin typeface="+mn-lt"/>
                <a:sym typeface="+mn-ea"/>
              </a:rPr>
              <a:t> in(select </a:t>
            </a:r>
            <a:r>
              <a:rPr lang="en-US" altLang="zh-CN" dirty="0" err="1" smtClean="0">
                <a:latin typeface="+mn-lt"/>
                <a:sym typeface="+mn-ea"/>
              </a:rPr>
              <a:t>prowid</a:t>
            </a:r>
            <a:r>
              <a:rPr lang="en-US" altLang="zh-CN" dirty="0" smtClean="0">
                <a:latin typeface="+mn-lt"/>
                <a:sym typeface="+mn-ea"/>
              </a:rPr>
              <a:t> from (select </a:t>
            </a:r>
            <a:r>
              <a:rPr lang="en-US" altLang="zh-CN" dirty="0" err="1" smtClean="0">
                <a:latin typeface="+mn-lt"/>
                <a:sym typeface="+mn-ea"/>
              </a:rPr>
              <a:t>rowid</a:t>
            </a:r>
            <a:r>
              <a:rPr lang="en-US" altLang="zh-CN" dirty="0" smtClean="0">
                <a:latin typeface="+mn-lt"/>
                <a:sym typeface="+mn-ea"/>
              </a:rPr>
              <a:t> as </a:t>
            </a:r>
            <a:r>
              <a:rPr lang="en-US" altLang="zh-CN" dirty="0" err="1" smtClean="0">
                <a:latin typeface="+mn-lt"/>
                <a:sym typeface="+mn-ea"/>
              </a:rPr>
              <a:t>prowid,row_number</a:t>
            </a:r>
            <a:r>
              <a:rPr lang="en-US" altLang="zh-CN" dirty="0" smtClean="0">
                <a:latin typeface="+mn-lt"/>
                <a:sym typeface="+mn-ea"/>
              </a:rPr>
              <a:t>() over(partition by id order by </a:t>
            </a:r>
            <a:r>
              <a:rPr lang="en-US" altLang="zh-CN" dirty="0" err="1" smtClean="0">
                <a:latin typeface="+mn-lt"/>
                <a:sym typeface="+mn-ea"/>
              </a:rPr>
              <a:t>rowid</a:t>
            </a:r>
            <a:r>
              <a:rPr lang="en-US" altLang="zh-CN" dirty="0" smtClean="0">
                <a:latin typeface="+mn-lt"/>
                <a:sym typeface="+mn-ea"/>
              </a:rPr>
              <a:t>) as </a:t>
            </a:r>
            <a:r>
              <a:rPr lang="en-US" altLang="zh-CN" dirty="0" err="1" smtClean="0">
                <a:latin typeface="+mn-lt"/>
                <a:sym typeface="+mn-ea"/>
              </a:rPr>
              <a:t>znxh</a:t>
            </a:r>
            <a:r>
              <a:rPr lang="en-US" altLang="zh-CN" dirty="0" smtClean="0">
                <a:latin typeface="+mn-lt"/>
                <a:sym typeface="+mn-ea"/>
              </a:rPr>
              <a:t> from temp_test1) where </a:t>
            </a:r>
            <a:r>
              <a:rPr lang="en-US" altLang="zh-CN" dirty="0" err="1" smtClean="0">
                <a:latin typeface="+mn-lt"/>
                <a:sym typeface="+mn-ea"/>
              </a:rPr>
              <a:t>znxh</a:t>
            </a:r>
            <a:r>
              <a:rPr lang="en-US" altLang="zh-CN" dirty="0" smtClean="0">
                <a:latin typeface="+mn-lt"/>
                <a:sym typeface="+mn-ea"/>
              </a:rPr>
              <a:t>&gt;1);</a:t>
            </a:r>
            <a:endParaRPr lang="en-US" altLang="zh-CN" b="0" i="0" u="none" strike="noStrike" kern="1200" baseline="0" dirty="0" smtClean="0">
              <a:solidFill>
                <a:schemeClr val="tx1"/>
              </a:solidFill>
              <a:latin typeface="+mn-lt"/>
              <a:ea typeface="+mn-ea"/>
              <a:cs typeface="+mn-cs"/>
            </a:endParaRPr>
          </a:p>
          <a:p>
            <a:r>
              <a:rPr lang="en-US" altLang="zh-CN" dirty="0" smtClean="0">
                <a:latin typeface="+mn-lt"/>
                <a:sym typeface="+mn-ea"/>
              </a:rPr>
              <a:t>delete  temp_test2 where </a:t>
            </a:r>
            <a:r>
              <a:rPr lang="en-US" altLang="zh-CN" dirty="0" err="1" smtClean="0">
                <a:latin typeface="+mn-lt"/>
                <a:sym typeface="+mn-ea"/>
              </a:rPr>
              <a:t>rowid</a:t>
            </a:r>
            <a:r>
              <a:rPr lang="en-US" altLang="zh-CN" dirty="0" smtClean="0">
                <a:latin typeface="+mn-lt"/>
                <a:sym typeface="+mn-ea"/>
              </a:rPr>
              <a:t> in(select </a:t>
            </a:r>
            <a:r>
              <a:rPr lang="en-US" altLang="zh-CN" dirty="0" err="1" smtClean="0">
                <a:latin typeface="+mn-lt"/>
                <a:sym typeface="+mn-ea"/>
              </a:rPr>
              <a:t>prowid</a:t>
            </a:r>
            <a:r>
              <a:rPr lang="en-US" altLang="zh-CN" dirty="0" smtClean="0">
                <a:latin typeface="+mn-lt"/>
                <a:sym typeface="+mn-ea"/>
              </a:rPr>
              <a:t> from (select </a:t>
            </a:r>
            <a:r>
              <a:rPr lang="en-US" altLang="zh-CN" dirty="0" err="1" smtClean="0">
                <a:latin typeface="+mn-lt"/>
                <a:sym typeface="+mn-ea"/>
              </a:rPr>
              <a:t>rowid</a:t>
            </a:r>
            <a:r>
              <a:rPr lang="en-US" altLang="zh-CN" dirty="0" smtClean="0">
                <a:latin typeface="+mn-lt"/>
                <a:sym typeface="+mn-ea"/>
              </a:rPr>
              <a:t> as </a:t>
            </a:r>
            <a:r>
              <a:rPr lang="en-US" altLang="zh-CN" dirty="0" err="1" smtClean="0">
                <a:latin typeface="+mn-lt"/>
                <a:sym typeface="+mn-ea"/>
              </a:rPr>
              <a:t>prowid,row_number</a:t>
            </a:r>
            <a:r>
              <a:rPr lang="en-US" altLang="zh-CN" dirty="0" smtClean="0">
                <a:latin typeface="+mn-lt"/>
                <a:sym typeface="+mn-ea"/>
              </a:rPr>
              <a:t>() over(partition by id order by </a:t>
            </a:r>
            <a:r>
              <a:rPr lang="en-US" altLang="zh-CN" dirty="0" err="1" smtClean="0">
                <a:latin typeface="+mn-lt"/>
                <a:sym typeface="+mn-ea"/>
              </a:rPr>
              <a:t>rowid</a:t>
            </a:r>
            <a:r>
              <a:rPr lang="en-US" altLang="zh-CN" dirty="0" smtClean="0">
                <a:latin typeface="+mn-lt"/>
                <a:sym typeface="+mn-ea"/>
              </a:rPr>
              <a:t>) as </a:t>
            </a:r>
            <a:r>
              <a:rPr lang="en-US" altLang="zh-CN" dirty="0" err="1" smtClean="0">
                <a:latin typeface="+mn-lt"/>
                <a:sym typeface="+mn-ea"/>
              </a:rPr>
              <a:t>znxh</a:t>
            </a:r>
            <a:r>
              <a:rPr lang="en-US" altLang="zh-CN" dirty="0" smtClean="0">
                <a:latin typeface="+mn-lt"/>
                <a:sym typeface="+mn-ea"/>
              </a:rPr>
              <a:t> from temp_test2) where </a:t>
            </a:r>
            <a:r>
              <a:rPr lang="en-US" altLang="zh-CN" dirty="0" err="1" smtClean="0">
                <a:latin typeface="+mn-lt"/>
                <a:sym typeface="+mn-ea"/>
              </a:rPr>
              <a:t>znxh</a:t>
            </a:r>
            <a:r>
              <a:rPr lang="en-US" altLang="zh-CN" dirty="0" smtClean="0">
                <a:latin typeface="+mn-lt"/>
                <a:sym typeface="+mn-ea"/>
              </a:rPr>
              <a:t>&gt;1);</a:t>
            </a:r>
            <a:endParaRPr lang="en-US" altLang="zh-CN" b="0" i="0" u="none" strike="noStrike" kern="1200" baseline="0" dirty="0" smtClean="0">
              <a:solidFill>
                <a:schemeClr val="tx1"/>
              </a:solidFill>
              <a:latin typeface="+mn-lt"/>
              <a:ea typeface="+mn-ea"/>
              <a:cs typeface="+mn-cs"/>
            </a:endParaRPr>
          </a:p>
          <a:p>
            <a:r>
              <a:rPr lang="en-US" altLang="zh-CN" dirty="0" smtClean="0">
                <a:latin typeface="+mn-lt"/>
                <a:sym typeface="+mn-ea"/>
              </a:rPr>
              <a:t>delete  temp_test3 where </a:t>
            </a:r>
            <a:r>
              <a:rPr lang="en-US" altLang="zh-CN" dirty="0" err="1" smtClean="0">
                <a:latin typeface="+mn-lt"/>
                <a:sym typeface="+mn-ea"/>
              </a:rPr>
              <a:t>rowid</a:t>
            </a:r>
            <a:r>
              <a:rPr lang="en-US" altLang="zh-CN" dirty="0" smtClean="0">
                <a:latin typeface="+mn-lt"/>
                <a:sym typeface="+mn-ea"/>
              </a:rPr>
              <a:t> in(select </a:t>
            </a:r>
            <a:r>
              <a:rPr lang="en-US" altLang="zh-CN" dirty="0" err="1" smtClean="0">
                <a:latin typeface="+mn-lt"/>
                <a:sym typeface="+mn-ea"/>
              </a:rPr>
              <a:t>prowid</a:t>
            </a:r>
            <a:r>
              <a:rPr lang="en-US" altLang="zh-CN" dirty="0" smtClean="0">
                <a:latin typeface="+mn-lt"/>
                <a:sym typeface="+mn-ea"/>
              </a:rPr>
              <a:t> from (select </a:t>
            </a:r>
            <a:r>
              <a:rPr lang="en-US" altLang="zh-CN" dirty="0" err="1" smtClean="0">
                <a:latin typeface="+mn-lt"/>
                <a:sym typeface="+mn-ea"/>
              </a:rPr>
              <a:t>rowid</a:t>
            </a:r>
            <a:r>
              <a:rPr lang="en-US" altLang="zh-CN" dirty="0" smtClean="0">
                <a:latin typeface="+mn-lt"/>
                <a:sym typeface="+mn-ea"/>
              </a:rPr>
              <a:t> as </a:t>
            </a:r>
            <a:r>
              <a:rPr lang="en-US" altLang="zh-CN" dirty="0" err="1" smtClean="0">
                <a:latin typeface="+mn-lt"/>
                <a:sym typeface="+mn-ea"/>
              </a:rPr>
              <a:t>prowid,row_number</a:t>
            </a:r>
            <a:r>
              <a:rPr lang="en-US" altLang="zh-CN" dirty="0" smtClean="0">
                <a:latin typeface="+mn-lt"/>
                <a:sym typeface="+mn-ea"/>
              </a:rPr>
              <a:t>() over(partition by id order by </a:t>
            </a:r>
            <a:r>
              <a:rPr lang="en-US" altLang="zh-CN" dirty="0" err="1" smtClean="0">
                <a:latin typeface="+mn-lt"/>
                <a:sym typeface="+mn-ea"/>
              </a:rPr>
              <a:t>rowid</a:t>
            </a:r>
            <a:r>
              <a:rPr lang="en-US" altLang="zh-CN" dirty="0" smtClean="0">
                <a:latin typeface="+mn-lt"/>
                <a:sym typeface="+mn-ea"/>
              </a:rPr>
              <a:t>) as </a:t>
            </a:r>
            <a:r>
              <a:rPr lang="en-US" altLang="zh-CN" dirty="0" err="1" smtClean="0">
                <a:latin typeface="+mn-lt"/>
                <a:sym typeface="+mn-ea"/>
              </a:rPr>
              <a:t>znxh</a:t>
            </a:r>
            <a:r>
              <a:rPr lang="en-US" altLang="zh-CN" dirty="0" smtClean="0">
                <a:latin typeface="+mn-lt"/>
                <a:sym typeface="+mn-ea"/>
              </a:rPr>
              <a:t> from temp_test3) where </a:t>
            </a:r>
            <a:r>
              <a:rPr lang="en-US" altLang="zh-CN" dirty="0" err="1" smtClean="0">
                <a:latin typeface="+mn-lt"/>
                <a:sym typeface="+mn-ea"/>
              </a:rPr>
              <a:t>znxh</a:t>
            </a:r>
            <a:r>
              <a:rPr lang="en-US" altLang="zh-CN" dirty="0" smtClean="0">
                <a:latin typeface="+mn-lt"/>
                <a:sym typeface="+mn-ea"/>
              </a:rPr>
              <a:t>&gt;1);</a:t>
            </a:r>
            <a:endParaRPr lang="en-US" altLang="zh-CN" b="0" i="0" u="none" strike="noStrike" kern="1200" baseline="0" dirty="0" smtClean="0">
              <a:solidFill>
                <a:schemeClr val="tx1"/>
              </a:solidFill>
              <a:latin typeface="+mn-lt"/>
              <a:ea typeface="+mn-ea"/>
              <a:cs typeface="+mn-cs"/>
            </a:endParaRPr>
          </a:p>
          <a:p>
            <a:r>
              <a:rPr lang="en-US" altLang="zh-CN" dirty="0" smtClean="0">
                <a:latin typeface="+mn-lt"/>
                <a:sym typeface="+mn-ea"/>
              </a:rPr>
              <a:t>delete  temp_test4 where </a:t>
            </a:r>
            <a:r>
              <a:rPr lang="en-US" altLang="zh-CN" dirty="0" err="1" smtClean="0">
                <a:latin typeface="+mn-lt"/>
                <a:sym typeface="+mn-ea"/>
              </a:rPr>
              <a:t>rowid</a:t>
            </a:r>
            <a:r>
              <a:rPr lang="en-US" altLang="zh-CN" dirty="0" smtClean="0">
                <a:latin typeface="+mn-lt"/>
                <a:sym typeface="+mn-ea"/>
              </a:rPr>
              <a:t> in(select </a:t>
            </a:r>
            <a:r>
              <a:rPr lang="en-US" altLang="zh-CN" dirty="0" err="1" smtClean="0">
                <a:latin typeface="+mn-lt"/>
                <a:sym typeface="+mn-ea"/>
              </a:rPr>
              <a:t>prowid</a:t>
            </a:r>
            <a:r>
              <a:rPr lang="en-US" altLang="zh-CN" dirty="0" smtClean="0">
                <a:latin typeface="+mn-lt"/>
                <a:sym typeface="+mn-ea"/>
              </a:rPr>
              <a:t> from (select </a:t>
            </a:r>
            <a:r>
              <a:rPr lang="en-US" altLang="zh-CN" dirty="0" err="1" smtClean="0">
                <a:latin typeface="+mn-lt"/>
                <a:sym typeface="+mn-ea"/>
              </a:rPr>
              <a:t>rowid</a:t>
            </a:r>
            <a:r>
              <a:rPr lang="en-US" altLang="zh-CN" dirty="0" smtClean="0">
                <a:latin typeface="+mn-lt"/>
                <a:sym typeface="+mn-ea"/>
              </a:rPr>
              <a:t> as </a:t>
            </a:r>
            <a:r>
              <a:rPr lang="en-US" altLang="zh-CN" dirty="0" err="1" smtClean="0">
                <a:latin typeface="+mn-lt"/>
                <a:sym typeface="+mn-ea"/>
              </a:rPr>
              <a:t>prowid,row_number</a:t>
            </a:r>
            <a:r>
              <a:rPr lang="en-US" altLang="zh-CN" dirty="0" smtClean="0">
                <a:latin typeface="+mn-lt"/>
                <a:sym typeface="+mn-ea"/>
              </a:rPr>
              <a:t>() over(partition by id order by </a:t>
            </a:r>
            <a:r>
              <a:rPr lang="en-US" altLang="zh-CN" dirty="0" err="1" smtClean="0">
                <a:latin typeface="+mn-lt"/>
                <a:sym typeface="+mn-ea"/>
              </a:rPr>
              <a:t>rowid</a:t>
            </a:r>
            <a:r>
              <a:rPr lang="en-US" altLang="zh-CN" dirty="0" smtClean="0">
                <a:latin typeface="+mn-lt"/>
                <a:sym typeface="+mn-ea"/>
              </a:rPr>
              <a:t>) as </a:t>
            </a:r>
            <a:r>
              <a:rPr lang="en-US" altLang="zh-CN" dirty="0" err="1" smtClean="0">
                <a:latin typeface="+mn-lt"/>
                <a:sym typeface="+mn-ea"/>
              </a:rPr>
              <a:t>znxh</a:t>
            </a:r>
            <a:r>
              <a:rPr lang="en-US" altLang="zh-CN" dirty="0" smtClean="0">
                <a:latin typeface="+mn-lt"/>
                <a:sym typeface="+mn-ea"/>
              </a:rPr>
              <a:t> from temp_test4) where </a:t>
            </a:r>
            <a:r>
              <a:rPr lang="en-US" altLang="zh-CN" dirty="0" err="1" smtClean="0">
                <a:latin typeface="+mn-lt"/>
                <a:sym typeface="+mn-ea"/>
              </a:rPr>
              <a:t>znxh</a:t>
            </a:r>
            <a:r>
              <a:rPr lang="en-US" altLang="zh-CN" dirty="0" smtClean="0">
                <a:latin typeface="+mn-lt"/>
                <a:sym typeface="+mn-ea"/>
              </a:rPr>
              <a:t>&gt;1);</a:t>
            </a:r>
            <a:endParaRPr lang="en-US" altLang="zh-CN" b="0" i="0" u="none" strike="noStrike" kern="1200" baseline="0" dirty="0" smtClean="0">
              <a:solidFill>
                <a:schemeClr val="tx1"/>
              </a:solidFill>
              <a:latin typeface="+mn-lt"/>
              <a:ea typeface="+mn-ea"/>
              <a:cs typeface="+mn-cs"/>
            </a:endParaRPr>
          </a:p>
          <a:p>
            <a:r>
              <a:rPr lang="en-US" altLang="zh-CN" dirty="0" smtClean="0">
                <a:latin typeface="+mn-lt"/>
                <a:sym typeface="+mn-ea"/>
              </a:rPr>
              <a:t>delete  temp_test5 where </a:t>
            </a:r>
            <a:r>
              <a:rPr lang="en-US" altLang="zh-CN" dirty="0" err="1" smtClean="0">
                <a:latin typeface="+mn-lt"/>
                <a:sym typeface="+mn-ea"/>
              </a:rPr>
              <a:t>rowid</a:t>
            </a:r>
            <a:r>
              <a:rPr lang="en-US" altLang="zh-CN" dirty="0" smtClean="0">
                <a:latin typeface="+mn-lt"/>
                <a:sym typeface="+mn-ea"/>
              </a:rPr>
              <a:t> in(select </a:t>
            </a:r>
            <a:r>
              <a:rPr lang="en-US" altLang="zh-CN" dirty="0" err="1" smtClean="0">
                <a:latin typeface="+mn-lt"/>
                <a:sym typeface="+mn-ea"/>
              </a:rPr>
              <a:t>prowid</a:t>
            </a:r>
            <a:r>
              <a:rPr lang="en-US" altLang="zh-CN" dirty="0" smtClean="0">
                <a:latin typeface="+mn-lt"/>
                <a:sym typeface="+mn-ea"/>
              </a:rPr>
              <a:t> from (select </a:t>
            </a:r>
            <a:r>
              <a:rPr lang="en-US" altLang="zh-CN" dirty="0" err="1" smtClean="0">
                <a:latin typeface="+mn-lt"/>
                <a:sym typeface="+mn-ea"/>
              </a:rPr>
              <a:t>rowid</a:t>
            </a:r>
            <a:r>
              <a:rPr lang="en-US" altLang="zh-CN" dirty="0" smtClean="0">
                <a:latin typeface="+mn-lt"/>
                <a:sym typeface="+mn-ea"/>
              </a:rPr>
              <a:t> as </a:t>
            </a:r>
            <a:r>
              <a:rPr lang="en-US" altLang="zh-CN" dirty="0" err="1" smtClean="0">
                <a:latin typeface="+mn-lt"/>
                <a:sym typeface="+mn-ea"/>
              </a:rPr>
              <a:t>prowid,row_number</a:t>
            </a:r>
            <a:r>
              <a:rPr lang="en-US" altLang="zh-CN" dirty="0" smtClean="0">
                <a:latin typeface="+mn-lt"/>
                <a:sym typeface="+mn-ea"/>
              </a:rPr>
              <a:t>() over(partition by id order by </a:t>
            </a:r>
            <a:r>
              <a:rPr lang="en-US" altLang="zh-CN" dirty="0" err="1" smtClean="0">
                <a:latin typeface="+mn-lt"/>
                <a:sym typeface="+mn-ea"/>
              </a:rPr>
              <a:t>rowid</a:t>
            </a:r>
            <a:r>
              <a:rPr lang="en-US" altLang="zh-CN" dirty="0" smtClean="0">
                <a:latin typeface="+mn-lt"/>
                <a:sym typeface="+mn-ea"/>
              </a:rPr>
              <a:t>) as </a:t>
            </a:r>
            <a:r>
              <a:rPr lang="en-US" altLang="zh-CN" dirty="0" err="1" smtClean="0">
                <a:latin typeface="+mn-lt"/>
                <a:sym typeface="+mn-ea"/>
              </a:rPr>
              <a:t>znxh</a:t>
            </a:r>
            <a:r>
              <a:rPr lang="en-US" altLang="zh-CN" dirty="0" smtClean="0">
                <a:latin typeface="+mn-lt"/>
                <a:sym typeface="+mn-ea"/>
              </a:rPr>
              <a:t> from temp_test5) where </a:t>
            </a:r>
            <a:r>
              <a:rPr lang="en-US" altLang="zh-CN" dirty="0" err="1" smtClean="0">
                <a:latin typeface="+mn-lt"/>
                <a:sym typeface="+mn-ea"/>
              </a:rPr>
              <a:t>znxh</a:t>
            </a:r>
            <a:r>
              <a:rPr lang="en-US" altLang="zh-CN" dirty="0" smtClean="0">
                <a:latin typeface="+mn-lt"/>
                <a:sym typeface="+mn-ea"/>
              </a:rPr>
              <a:t>&gt;1);</a:t>
            </a:r>
            <a:endParaRPr lang="en-US" altLang="zh-CN" b="0" i="0" u="none" strike="noStrike" kern="1200" baseline="0" dirty="0" smtClean="0">
              <a:solidFill>
                <a:schemeClr val="tx1"/>
              </a:solidFill>
              <a:latin typeface="+mn-lt"/>
              <a:ea typeface="+mn-ea"/>
              <a:cs typeface="+mn-cs"/>
            </a:endParaRPr>
          </a:p>
          <a:p>
            <a:r>
              <a:rPr lang="en-US" altLang="zh-CN" dirty="0" smtClean="0">
                <a:latin typeface="+mn-lt"/>
                <a:sym typeface="+mn-ea"/>
              </a:rPr>
              <a:t>delete  temp_test6 where </a:t>
            </a:r>
            <a:r>
              <a:rPr lang="en-US" altLang="zh-CN" dirty="0" err="1" smtClean="0">
                <a:latin typeface="+mn-lt"/>
                <a:sym typeface="+mn-ea"/>
              </a:rPr>
              <a:t>rowid</a:t>
            </a:r>
            <a:r>
              <a:rPr lang="en-US" altLang="zh-CN" dirty="0" smtClean="0">
                <a:latin typeface="+mn-lt"/>
                <a:sym typeface="+mn-ea"/>
              </a:rPr>
              <a:t> in(select </a:t>
            </a:r>
            <a:r>
              <a:rPr lang="en-US" altLang="zh-CN" dirty="0" err="1" smtClean="0">
                <a:latin typeface="+mn-lt"/>
                <a:sym typeface="+mn-ea"/>
              </a:rPr>
              <a:t>prowid</a:t>
            </a:r>
            <a:r>
              <a:rPr lang="en-US" altLang="zh-CN" dirty="0" smtClean="0">
                <a:latin typeface="+mn-lt"/>
                <a:sym typeface="+mn-ea"/>
              </a:rPr>
              <a:t> from (select </a:t>
            </a:r>
            <a:r>
              <a:rPr lang="en-US" altLang="zh-CN" dirty="0" err="1" smtClean="0">
                <a:latin typeface="+mn-lt"/>
                <a:sym typeface="+mn-ea"/>
              </a:rPr>
              <a:t>rowid</a:t>
            </a:r>
            <a:r>
              <a:rPr lang="en-US" altLang="zh-CN" dirty="0" smtClean="0">
                <a:latin typeface="+mn-lt"/>
                <a:sym typeface="+mn-ea"/>
              </a:rPr>
              <a:t> as </a:t>
            </a:r>
            <a:r>
              <a:rPr lang="en-US" altLang="zh-CN" dirty="0" err="1" smtClean="0">
                <a:latin typeface="+mn-lt"/>
                <a:sym typeface="+mn-ea"/>
              </a:rPr>
              <a:t>prowid,row_number</a:t>
            </a:r>
            <a:r>
              <a:rPr lang="en-US" altLang="zh-CN" dirty="0" smtClean="0">
                <a:latin typeface="+mn-lt"/>
                <a:sym typeface="+mn-ea"/>
              </a:rPr>
              <a:t>() over(partition by id order by </a:t>
            </a:r>
            <a:r>
              <a:rPr lang="en-US" altLang="zh-CN" dirty="0" err="1" smtClean="0">
                <a:latin typeface="+mn-lt"/>
                <a:sym typeface="+mn-ea"/>
              </a:rPr>
              <a:t>rowid</a:t>
            </a:r>
            <a:r>
              <a:rPr lang="en-US" altLang="zh-CN" dirty="0" smtClean="0">
                <a:latin typeface="+mn-lt"/>
                <a:sym typeface="+mn-ea"/>
              </a:rPr>
              <a:t>) as </a:t>
            </a:r>
            <a:r>
              <a:rPr lang="en-US" altLang="zh-CN" dirty="0" err="1" smtClean="0">
                <a:latin typeface="+mn-lt"/>
                <a:sym typeface="+mn-ea"/>
              </a:rPr>
              <a:t>znxh</a:t>
            </a:r>
            <a:r>
              <a:rPr lang="en-US" altLang="zh-CN" dirty="0" smtClean="0">
                <a:latin typeface="+mn-lt"/>
                <a:sym typeface="+mn-ea"/>
              </a:rPr>
              <a:t> from temp_test6) where </a:t>
            </a:r>
            <a:r>
              <a:rPr lang="en-US" altLang="zh-CN" dirty="0" err="1" smtClean="0">
                <a:latin typeface="+mn-lt"/>
                <a:sym typeface="+mn-ea"/>
              </a:rPr>
              <a:t>znxh</a:t>
            </a:r>
            <a:r>
              <a:rPr lang="en-US" altLang="zh-CN" dirty="0" smtClean="0">
                <a:latin typeface="+mn-lt"/>
                <a:sym typeface="+mn-ea"/>
              </a:rPr>
              <a:t>&gt;1);</a:t>
            </a:r>
            <a:endParaRPr lang="en-US" altLang="zh-CN" b="0" i="0" u="none" strike="noStrike" kern="1200" baseline="0" dirty="0" smtClean="0">
              <a:solidFill>
                <a:schemeClr val="tx1"/>
              </a:solidFill>
              <a:latin typeface="+mn-lt"/>
              <a:ea typeface="+mn-ea"/>
              <a:cs typeface="+mn-cs"/>
            </a:endParaRPr>
          </a:p>
          <a:p>
            <a:r>
              <a:rPr lang="en-US" altLang="zh-CN" dirty="0" smtClean="0">
                <a:latin typeface="+mn-lt"/>
                <a:sym typeface="+mn-ea"/>
              </a:rPr>
              <a:t>delete  temp_test7 where </a:t>
            </a:r>
            <a:r>
              <a:rPr lang="en-US" altLang="zh-CN" dirty="0" err="1" smtClean="0">
                <a:latin typeface="+mn-lt"/>
                <a:sym typeface="+mn-ea"/>
              </a:rPr>
              <a:t>rowid</a:t>
            </a:r>
            <a:r>
              <a:rPr lang="en-US" altLang="zh-CN" dirty="0" smtClean="0">
                <a:latin typeface="+mn-lt"/>
                <a:sym typeface="+mn-ea"/>
              </a:rPr>
              <a:t> in(select </a:t>
            </a:r>
            <a:r>
              <a:rPr lang="en-US" altLang="zh-CN" dirty="0" err="1" smtClean="0">
                <a:latin typeface="+mn-lt"/>
                <a:sym typeface="+mn-ea"/>
              </a:rPr>
              <a:t>prowid</a:t>
            </a:r>
            <a:r>
              <a:rPr lang="en-US" altLang="zh-CN" dirty="0" smtClean="0">
                <a:latin typeface="+mn-lt"/>
                <a:sym typeface="+mn-ea"/>
              </a:rPr>
              <a:t> from (select </a:t>
            </a:r>
            <a:r>
              <a:rPr lang="en-US" altLang="zh-CN" dirty="0" err="1" smtClean="0">
                <a:latin typeface="+mn-lt"/>
                <a:sym typeface="+mn-ea"/>
              </a:rPr>
              <a:t>rowid</a:t>
            </a:r>
            <a:r>
              <a:rPr lang="en-US" altLang="zh-CN" dirty="0" smtClean="0">
                <a:latin typeface="+mn-lt"/>
                <a:sym typeface="+mn-ea"/>
              </a:rPr>
              <a:t> as </a:t>
            </a:r>
            <a:r>
              <a:rPr lang="en-US" altLang="zh-CN" dirty="0" err="1" smtClean="0">
                <a:latin typeface="+mn-lt"/>
                <a:sym typeface="+mn-ea"/>
              </a:rPr>
              <a:t>prowid,row_number</a:t>
            </a:r>
            <a:r>
              <a:rPr lang="en-US" altLang="zh-CN" dirty="0" smtClean="0">
                <a:latin typeface="+mn-lt"/>
                <a:sym typeface="+mn-ea"/>
              </a:rPr>
              <a:t>() over(partition by id order by </a:t>
            </a:r>
            <a:r>
              <a:rPr lang="en-US" altLang="zh-CN" dirty="0" err="1" smtClean="0">
                <a:latin typeface="+mn-lt"/>
                <a:sym typeface="+mn-ea"/>
              </a:rPr>
              <a:t>rowid</a:t>
            </a:r>
            <a:r>
              <a:rPr lang="en-US" altLang="zh-CN" dirty="0" smtClean="0">
                <a:latin typeface="+mn-lt"/>
                <a:sym typeface="+mn-ea"/>
              </a:rPr>
              <a:t>) as </a:t>
            </a:r>
            <a:r>
              <a:rPr lang="en-US" altLang="zh-CN" dirty="0" err="1" smtClean="0">
                <a:latin typeface="+mn-lt"/>
                <a:sym typeface="+mn-ea"/>
              </a:rPr>
              <a:t>znxh</a:t>
            </a:r>
            <a:r>
              <a:rPr lang="en-US" altLang="zh-CN" dirty="0" smtClean="0">
                <a:latin typeface="+mn-lt"/>
                <a:sym typeface="+mn-ea"/>
              </a:rPr>
              <a:t> from temp_test7) where </a:t>
            </a:r>
            <a:r>
              <a:rPr lang="en-US" altLang="zh-CN" dirty="0" err="1" smtClean="0">
                <a:latin typeface="+mn-lt"/>
                <a:sym typeface="+mn-ea"/>
              </a:rPr>
              <a:t>znxh</a:t>
            </a:r>
            <a:r>
              <a:rPr lang="en-US" altLang="zh-CN" dirty="0" smtClean="0">
                <a:latin typeface="+mn-lt"/>
                <a:sym typeface="+mn-ea"/>
              </a:rPr>
              <a:t>&gt;1);</a:t>
            </a:r>
            <a:endParaRPr lang="en-US" altLang="zh-CN" b="0" i="0" u="none" strike="noStrike" kern="1200" baseline="0" dirty="0" smtClean="0">
              <a:solidFill>
                <a:schemeClr val="tx1"/>
              </a:solidFill>
              <a:latin typeface="+mn-lt"/>
              <a:ea typeface="+mn-ea"/>
              <a:cs typeface="+mn-cs"/>
            </a:endParaRPr>
          </a:p>
          <a:p>
            <a:r>
              <a:rPr lang="en-US" altLang="zh-CN" dirty="0" smtClean="0">
                <a:latin typeface="+mn-lt"/>
                <a:sym typeface="+mn-ea"/>
              </a:rPr>
              <a:t>delete  temp_test8 where </a:t>
            </a:r>
            <a:r>
              <a:rPr lang="en-US" altLang="zh-CN" dirty="0" err="1" smtClean="0">
                <a:latin typeface="+mn-lt"/>
                <a:sym typeface="+mn-ea"/>
              </a:rPr>
              <a:t>rowid</a:t>
            </a:r>
            <a:r>
              <a:rPr lang="en-US" altLang="zh-CN" dirty="0" smtClean="0">
                <a:latin typeface="+mn-lt"/>
                <a:sym typeface="+mn-ea"/>
              </a:rPr>
              <a:t> in(select </a:t>
            </a:r>
            <a:r>
              <a:rPr lang="en-US" altLang="zh-CN" dirty="0" err="1" smtClean="0">
                <a:latin typeface="+mn-lt"/>
                <a:sym typeface="+mn-ea"/>
              </a:rPr>
              <a:t>prowid</a:t>
            </a:r>
            <a:r>
              <a:rPr lang="en-US" altLang="zh-CN" dirty="0" smtClean="0">
                <a:latin typeface="+mn-lt"/>
                <a:sym typeface="+mn-ea"/>
              </a:rPr>
              <a:t> from (select </a:t>
            </a:r>
            <a:r>
              <a:rPr lang="en-US" altLang="zh-CN" dirty="0" err="1" smtClean="0">
                <a:latin typeface="+mn-lt"/>
                <a:sym typeface="+mn-ea"/>
              </a:rPr>
              <a:t>rowid</a:t>
            </a:r>
            <a:r>
              <a:rPr lang="en-US" altLang="zh-CN" dirty="0" smtClean="0">
                <a:latin typeface="+mn-lt"/>
                <a:sym typeface="+mn-ea"/>
              </a:rPr>
              <a:t> as </a:t>
            </a:r>
            <a:r>
              <a:rPr lang="en-US" altLang="zh-CN" dirty="0" err="1" smtClean="0">
                <a:latin typeface="+mn-lt"/>
                <a:sym typeface="+mn-ea"/>
              </a:rPr>
              <a:t>prowid,row_number</a:t>
            </a:r>
            <a:r>
              <a:rPr lang="en-US" altLang="zh-CN" dirty="0" smtClean="0">
                <a:latin typeface="+mn-lt"/>
                <a:sym typeface="+mn-ea"/>
              </a:rPr>
              <a:t>() over(partition by id order by </a:t>
            </a:r>
            <a:r>
              <a:rPr lang="en-US" altLang="zh-CN" dirty="0" err="1" smtClean="0">
                <a:latin typeface="+mn-lt"/>
                <a:sym typeface="+mn-ea"/>
              </a:rPr>
              <a:t>rowid</a:t>
            </a:r>
            <a:r>
              <a:rPr lang="en-US" altLang="zh-CN" dirty="0" smtClean="0">
                <a:latin typeface="+mn-lt"/>
                <a:sym typeface="+mn-ea"/>
              </a:rPr>
              <a:t>) as </a:t>
            </a:r>
            <a:r>
              <a:rPr lang="en-US" altLang="zh-CN" dirty="0" err="1" smtClean="0">
                <a:latin typeface="+mn-lt"/>
                <a:sym typeface="+mn-ea"/>
              </a:rPr>
              <a:t>znxh</a:t>
            </a:r>
            <a:r>
              <a:rPr lang="en-US" altLang="zh-CN" dirty="0" smtClean="0">
                <a:latin typeface="+mn-lt"/>
                <a:sym typeface="+mn-ea"/>
              </a:rPr>
              <a:t> from temp_test8) where </a:t>
            </a:r>
            <a:r>
              <a:rPr lang="en-US" altLang="zh-CN" dirty="0" err="1" smtClean="0">
                <a:latin typeface="+mn-lt"/>
                <a:sym typeface="+mn-ea"/>
              </a:rPr>
              <a:t>znxh</a:t>
            </a:r>
            <a:r>
              <a:rPr lang="en-US" altLang="zh-CN" dirty="0" smtClean="0">
                <a:latin typeface="+mn-lt"/>
                <a:sym typeface="+mn-ea"/>
              </a:rPr>
              <a:t>&gt;1);</a:t>
            </a:r>
            <a:endParaRPr lang="en-US" altLang="zh-CN" b="0" i="0" u="none" strike="noStrike" kern="1200" baseline="0" dirty="0" smtClean="0">
              <a:solidFill>
                <a:schemeClr val="tx1"/>
              </a:solidFill>
              <a:latin typeface="+mn-lt"/>
              <a:ea typeface="+mn-ea"/>
              <a:cs typeface="+mn-cs"/>
            </a:endParaRPr>
          </a:p>
          <a:p>
            <a:r>
              <a:rPr lang="en-US" altLang="zh-CN" dirty="0" smtClean="0">
                <a:latin typeface="+mn-lt"/>
                <a:sym typeface="+mn-ea"/>
              </a:rPr>
              <a:t>delete  temp_test9 where </a:t>
            </a:r>
            <a:r>
              <a:rPr lang="en-US" altLang="zh-CN" dirty="0" err="1" smtClean="0">
                <a:latin typeface="+mn-lt"/>
                <a:sym typeface="+mn-ea"/>
              </a:rPr>
              <a:t>rowid</a:t>
            </a:r>
            <a:r>
              <a:rPr lang="en-US" altLang="zh-CN" dirty="0" smtClean="0">
                <a:latin typeface="+mn-lt"/>
                <a:sym typeface="+mn-ea"/>
              </a:rPr>
              <a:t> in(select </a:t>
            </a:r>
            <a:r>
              <a:rPr lang="en-US" altLang="zh-CN" dirty="0" err="1" smtClean="0">
                <a:latin typeface="+mn-lt"/>
                <a:sym typeface="+mn-ea"/>
              </a:rPr>
              <a:t>prowid</a:t>
            </a:r>
            <a:r>
              <a:rPr lang="en-US" altLang="zh-CN" dirty="0" smtClean="0">
                <a:latin typeface="+mn-lt"/>
                <a:sym typeface="+mn-ea"/>
              </a:rPr>
              <a:t> from (select </a:t>
            </a:r>
            <a:r>
              <a:rPr lang="en-US" altLang="zh-CN" dirty="0" err="1" smtClean="0">
                <a:latin typeface="+mn-lt"/>
                <a:sym typeface="+mn-ea"/>
              </a:rPr>
              <a:t>rowid</a:t>
            </a:r>
            <a:r>
              <a:rPr lang="en-US" altLang="zh-CN" dirty="0" smtClean="0">
                <a:latin typeface="+mn-lt"/>
                <a:sym typeface="+mn-ea"/>
              </a:rPr>
              <a:t> as </a:t>
            </a:r>
            <a:r>
              <a:rPr lang="en-US" altLang="zh-CN" dirty="0" err="1" smtClean="0">
                <a:latin typeface="+mn-lt"/>
                <a:sym typeface="+mn-ea"/>
              </a:rPr>
              <a:t>prowid,row_number</a:t>
            </a:r>
            <a:r>
              <a:rPr lang="en-US" altLang="zh-CN" dirty="0" smtClean="0">
                <a:latin typeface="+mn-lt"/>
                <a:sym typeface="+mn-ea"/>
              </a:rPr>
              <a:t>() over(partition by id order by </a:t>
            </a:r>
            <a:r>
              <a:rPr lang="en-US" altLang="zh-CN" dirty="0" err="1" smtClean="0">
                <a:latin typeface="+mn-lt"/>
                <a:sym typeface="+mn-ea"/>
              </a:rPr>
              <a:t>rowid</a:t>
            </a:r>
            <a:r>
              <a:rPr lang="en-US" altLang="zh-CN" dirty="0" smtClean="0">
                <a:latin typeface="+mn-lt"/>
                <a:sym typeface="+mn-ea"/>
              </a:rPr>
              <a:t>) as </a:t>
            </a:r>
            <a:r>
              <a:rPr lang="en-US" altLang="zh-CN" dirty="0" err="1" smtClean="0">
                <a:latin typeface="+mn-lt"/>
                <a:sym typeface="+mn-ea"/>
              </a:rPr>
              <a:t>znxh</a:t>
            </a:r>
            <a:r>
              <a:rPr lang="en-US" altLang="zh-CN" dirty="0" smtClean="0">
                <a:latin typeface="+mn-lt"/>
                <a:sym typeface="+mn-ea"/>
              </a:rPr>
              <a:t> from temp_test9) where </a:t>
            </a:r>
            <a:r>
              <a:rPr lang="en-US" altLang="zh-CN" dirty="0" err="1" smtClean="0">
                <a:latin typeface="+mn-lt"/>
                <a:sym typeface="+mn-ea"/>
              </a:rPr>
              <a:t>znxh</a:t>
            </a:r>
            <a:r>
              <a:rPr lang="en-US" altLang="zh-CN" dirty="0" smtClean="0">
                <a:latin typeface="+mn-lt"/>
                <a:sym typeface="+mn-ea"/>
              </a:rPr>
              <a:t>&gt;1);</a:t>
            </a:r>
            <a:endParaRPr lang="en-US" altLang="zh-CN" b="0" i="0" u="none" strike="noStrike" kern="1200" baseline="0" dirty="0" smtClean="0">
              <a:solidFill>
                <a:schemeClr val="tx1"/>
              </a:solidFill>
              <a:latin typeface="+mn-lt"/>
              <a:ea typeface="+mn-ea"/>
              <a:cs typeface="+mn-cs"/>
            </a:endParaRPr>
          </a:p>
          <a:p>
            <a:r>
              <a:rPr lang="en-US" altLang="zh-CN" dirty="0" smtClean="0">
                <a:latin typeface="+mn-lt"/>
                <a:sym typeface="+mn-ea"/>
              </a:rPr>
              <a:t>commit;</a:t>
            </a:r>
            <a:endParaRPr lang="en-US" altLang="zh-CN" b="0" i="0" u="none" strike="noStrike" kern="1200" baseline="0" dirty="0" smtClean="0">
              <a:solidFill>
                <a:schemeClr val="tx1"/>
              </a:solidFill>
              <a:latin typeface="+mn-lt"/>
              <a:ea typeface="+mn-ea"/>
              <a:cs typeface="+mn-cs"/>
            </a:endParaRPr>
          </a:p>
          <a:p>
            <a:endParaRPr lang="zh-CN" altLang="en-US" b="0" i="0" u="none" strike="noStrike" kern="1200" baseline="0" dirty="0" smtClean="0">
              <a:solidFill>
                <a:schemeClr val="tx1"/>
              </a:solidFill>
              <a:latin typeface="+mn-lt"/>
              <a:ea typeface="+mn-ea"/>
              <a:cs typeface="+mn-cs"/>
            </a:endParaRPr>
          </a:p>
          <a:p>
            <a:r>
              <a:rPr lang="en-US" altLang="zh-CN" i="1" dirty="0" smtClean="0">
                <a:latin typeface="+mn-lt"/>
                <a:sym typeface="+mn-ea"/>
              </a:rPr>
              <a:t>-- 3. </a:t>
            </a:r>
            <a:r>
              <a:rPr lang="zh-CN" altLang="en-US" i="1" dirty="0" smtClean="0">
                <a:latin typeface="+mn-lt"/>
                <a:sym typeface="+mn-ea"/>
              </a:rPr>
              <a:t>建立</a:t>
            </a:r>
            <a:r>
              <a:rPr lang="en-US" altLang="zh-CN" i="1" dirty="0" smtClean="0">
                <a:latin typeface="+mn-lt"/>
                <a:sym typeface="+mn-ea"/>
              </a:rPr>
              <a:t>ID</a:t>
            </a:r>
            <a:r>
              <a:rPr lang="zh-CN" altLang="en-US" i="1" dirty="0" smtClean="0">
                <a:latin typeface="+mn-lt"/>
                <a:sym typeface="+mn-ea"/>
              </a:rPr>
              <a:t>列的索引</a:t>
            </a:r>
            <a:endParaRPr lang="zh-CN" altLang="en-US" b="0" i="0" u="none" strike="noStrike" kern="1200" baseline="0" dirty="0" smtClean="0">
              <a:solidFill>
                <a:schemeClr val="tx1"/>
              </a:solidFill>
              <a:latin typeface="+mn-lt"/>
              <a:ea typeface="+mn-ea"/>
              <a:cs typeface="+mn-cs"/>
            </a:endParaRPr>
          </a:p>
          <a:p>
            <a:r>
              <a:rPr lang="en-US" altLang="zh-CN" dirty="0" smtClean="0">
                <a:latin typeface="+mn-lt"/>
                <a:sym typeface="+mn-ea"/>
              </a:rPr>
              <a:t>create index idx_temp_test0_id on temp_test0(id);</a:t>
            </a:r>
            <a:endParaRPr lang="en-US" altLang="zh-CN" b="0" i="0" u="none" strike="noStrike" kern="1200" baseline="0" dirty="0" smtClean="0">
              <a:solidFill>
                <a:schemeClr val="tx1"/>
              </a:solidFill>
              <a:latin typeface="+mn-lt"/>
              <a:ea typeface="+mn-ea"/>
              <a:cs typeface="+mn-cs"/>
            </a:endParaRPr>
          </a:p>
          <a:p>
            <a:r>
              <a:rPr lang="en-US" altLang="zh-CN" dirty="0" smtClean="0">
                <a:latin typeface="+mn-lt"/>
                <a:sym typeface="+mn-ea"/>
              </a:rPr>
              <a:t>create index idx_temp_test1_id on temp_test1(id);</a:t>
            </a:r>
            <a:endParaRPr lang="en-US" altLang="zh-CN" b="0" i="0" u="none" strike="noStrike" kern="1200" baseline="0" dirty="0" smtClean="0">
              <a:solidFill>
                <a:schemeClr val="tx1"/>
              </a:solidFill>
              <a:latin typeface="+mn-lt"/>
              <a:ea typeface="+mn-ea"/>
              <a:cs typeface="+mn-cs"/>
            </a:endParaRPr>
          </a:p>
          <a:p>
            <a:r>
              <a:rPr lang="en-US" altLang="zh-CN" dirty="0" smtClean="0">
                <a:latin typeface="+mn-lt"/>
                <a:sym typeface="+mn-ea"/>
              </a:rPr>
              <a:t>create index idx_temp_test2_id on temp_test2(id);</a:t>
            </a:r>
            <a:endParaRPr lang="en-US" altLang="zh-CN" b="0" i="0" u="none" strike="noStrike" kern="1200" baseline="0" dirty="0" smtClean="0">
              <a:solidFill>
                <a:schemeClr val="tx1"/>
              </a:solidFill>
              <a:latin typeface="+mn-lt"/>
              <a:ea typeface="+mn-ea"/>
              <a:cs typeface="+mn-cs"/>
            </a:endParaRPr>
          </a:p>
          <a:p>
            <a:r>
              <a:rPr lang="en-US" altLang="zh-CN" dirty="0" smtClean="0">
                <a:latin typeface="+mn-lt"/>
                <a:sym typeface="+mn-ea"/>
              </a:rPr>
              <a:t>create index idx_temp_test3_id on temp_test3(id);</a:t>
            </a:r>
            <a:endParaRPr lang="en-US" altLang="zh-CN" b="0" i="0" u="none" strike="noStrike" kern="1200" baseline="0" dirty="0" smtClean="0">
              <a:solidFill>
                <a:schemeClr val="tx1"/>
              </a:solidFill>
              <a:latin typeface="+mn-lt"/>
              <a:ea typeface="+mn-ea"/>
              <a:cs typeface="+mn-cs"/>
            </a:endParaRPr>
          </a:p>
          <a:p>
            <a:r>
              <a:rPr lang="en-US" altLang="zh-CN" dirty="0" smtClean="0">
                <a:latin typeface="+mn-lt"/>
                <a:sym typeface="+mn-ea"/>
              </a:rPr>
              <a:t>create index idx_temp_test4_id on temp_test4(id);</a:t>
            </a:r>
            <a:endParaRPr lang="en-US" altLang="zh-CN" b="0" i="0" u="none" strike="noStrike" kern="1200" baseline="0" dirty="0" smtClean="0">
              <a:solidFill>
                <a:schemeClr val="tx1"/>
              </a:solidFill>
              <a:latin typeface="+mn-lt"/>
              <a:ea typeface="+mn-ea"/>
              <a:cs typeface="+mn-cs"/>
            </a:endParaRPr>
          </a:p>
          <a:p>
            <a:r>
              <a:rPr lang="en-US" altLang="zh-CN" dirty="0" smtClean="0">
                <a:latin typeface="+mn-lt"/>
                <a:sym typeface="+mn-ea"/>
              </a:rPr>
              <a:t>create index idx_temp_test5_id on temp_test5(id);</a:t>
            </a:r>
            <a:endParaRPr lang="en-US" altLang="zh-CN" b="0" i="0" u="none" strike="noStrike" kern="1200" baseline="0" dirty="0" smtClean="0">
              <a:solidFill>
                <a:schemeClr val="tx1"/>
              </a:solidFill>
              <a:latin typeface="+mn-lt"/>
              <a:ea typeface="+mn-ea"/>
              <a:cs typeface="+mn-cs"/>
            </a:endParaRPr>
          </a:p>
          <a:p>
            <a:r>
              <a:rPr lang="en-US" altLang="zh-CN" dirty="0" smtClean="0">
                <a:latin typeface="+mn-lt"/>
                <a:sym typeface="+mn-ea"/>
              </a:rPr>
              <a:t>create index idx_temp_test6_id on temp_test6(id);</a:t>
            </a:r>
            <a:endParaRPr lang="en-US" altLang="zh-CN" b="0" i="0" u="none" strike="noStrike" kern="1200" baseline="0" dirty="0" smtClean="0">
              <a:solidFill>
                <a:schemeClr val="tx1"/>
              </a:solidFill>
              <a:latin typeface="+mn-lt"/>
              <a:ea typeface="+mn-ea"/>
              <a:cs typeface="+mn-cs"/>
            </a:endParaRPr>
          </a:p>
          <a:p>
            <a:r>
              <a:rPr lang="en-US" altLang="zh-CN" dirty="0" smtClean="0">
                <a:latin typeface="+mn-lt"/>
                <a:sym typeface="+mn-ea"/>
              </a:rPr>
              <a:t>create index idx_temp_test7_id on temp_test7(id);</a:t>
            </a:r>
            <a:endParaRPr lang="en-US" altLang="zh-CN" b="0" i="0" u="none" strike="noStrike" kern="1200" baseline="0" dirty="0" smtClean="0">
              <a:solidFill>
                <a:schemeClr val="tx1"/>
              </a:solidFill>
              <a:latin typeface="+mn-lt"/>
              <a:ea typeface="+mn-ea"/>
              <a:cs typeface="+mn-cs"/>
            </a:endParaRPr>
          </a:p>
          <a:p>
            <a:r>
              <a:rPr lang="en-US" altLang="zh-CN" dirty="0" smtClean="0">
                <a:latin typeface="+mn-lt"/>
                <a:sym typeface="+mn-ea"/>
              </a:rPr>
              <a:t>create index idx_temp_test8_id on temp_test8(id);</a:t>
            </a:r>
            <a:endParaRPr lang="en-US" altLang="zh-CN" b="0" i="0" u="none" strike="noStrike" kern="1200" baseline="0" dirty="0" smtClean="0">
              <a:solidFill>
                <a:schemeClr val="tx1"/>
              </a:solidFill>
              <a:latin typeface="+mn-lt"/>
              <a:ea typeface="+mn-ea"/>
              <a:cs typeface="+mn-cs"/>
            </a:endParaRPr>
          </a:p>
          <a:p>
            <a:r>
              <a:rPr lang="en-US" altLang="zh-CN" dirty="0" smtClean="0">
                <a:latin typeface="+mn-lt"/>
                <a:sym typeface="+mn-ea"/>
              </a:rPr>
              <a:t>create index idx_temp_test9_id on temp_test9(id);</a:t>
            </a:r>
            <a:endParaRPr lang="en-US" altLang="zh-CN" b="0" i="0" u="none" strike="noStrike" kern="1200" baseline="0" dirty="0" smtClean="0">
              <a:solidFill>
                <a:schemeClr val="tx1"/>
              </a:solidFill>
              <a:latin typeface="+mn-lt"/>
              <a:ea typeface="+mn-ea"/>
              <a:cs typeface="+mn-cs"/>
            </a:endParaRPr>
          </a:p>
          <a:p>
            <a:endParaRPr lang="zh-CN" altLang="en-US" b="0" i="0" u="none" strike="noStrike" kern="1200" baseline="0" dirty="0" smtClean="0">
              <a:solidFill>
                <a:schemeClr val="tx1"/>
              </a:solidFill>
              <a:latin typeface="+mn-lt"/>
              <a:ea typeface="+mn-ea"/>
              <a:cs typeface="+mn-cs"/>
            </a:endParaRPr>
          </a:p>
          <a:p>
            <a:r>
              <a:rPr lang="en-US" altLang="zh-CN" i="1" dirty="0" smtClean="0">
                <a:latin typeface="+mn-lt"/>
                <a:sym typeface="+mn-ea"/>
              </a:rPr>
              <a:t>-- 4. </a:t>
            </a:r>
            <a:r>
              <a:rPr lang="zh-CN" altLang="en-US" i="1" dirty="0" smtClean="0">
                <a:latin typeface="+mn-lt"/>
                <a:sym typeface="+mn-ea"/>
              </a:rPr>
              <a:t>手工收集表的统计信息</a:t>
            </a:r>
            <a:endParaRPr lang="zh-CN" altLang="en-US" b="0" i="0" u="none" strike="noStrike" kern="1200" baseline="0" dirty="0" smtClean="0">
              <a:solidFill>
                <a:schemeClr val="tx1"/>
              </a:solidFill>
              <a:latin typeface="+mn-lt"/>
              <a:ea typeface="+mn-ea"/>
              <a:cs typeface="+mn-cs"/>
            </a:endParaRPr>
          </a:p>
          <a:p>
            <a:r>
              <a:rPr lang="en-US" altLang="zh-CN" dirty="0" smtClean="0">
                <a:latin typeface="+mn-lt"/>
                <a:sym typeface="+mn-ea"/>
              </a:rPr>
              <a:t>call </a:t>
            </a:r>
            <a:r>
              <a:rPr lang="en-US" altLang="zh-CN" dirty="0" err="1" smtClean="0">
                <a:latin typeface="+mn-lt"/>
                <a:sym typeface="+mn-ea"/>
              </a:rPr>
              <a:t>dbms_stats.gather_table_stats</a:t>
            </a:r>
            <a:r>
              <a:rPr lang="en-US" altLang="zh-CN" dirty="0" smtClean="0">
                <a:latin typeface="+mn-lt"/>
                <a:sym typeface="+mn-ea"/>
              </a:rPr>
              <a:t>(user,'temp_test0');</a:t>
            </a:r>
            <a:endParaRPr lang="en-US" altLang="zh-CN" b="0" i="0" u="none" strike="noStrike" kern="1200" baseline="0" dirty="0" smtClean="0">
              <a:solidFill>
                <a:schemeClr val="tx1"/>
              </a:solidFill>
              <a:latin typeface="+mn-lt"/>
              <a:ea typeface="+mn-ea"/>
              <a:cs typeface="+mn-cs"/>
            </a:endParaRPr>
          </a:p>
          <a:p>
            <a:r>
              <a:rPr lang="en-US" altLang="zh-CN" dirty="0" smtClean="0">
                <a:latin typeface="+mn-lt"/>
                <a:sym typeface="+mn-ea"/>
              </a:rPr>
              <a:t>call </a:t>
            </a:r>
            <a:r>
              <a:rPr lang="en-US" altLang="zh-CN" dirty="0" err="1" smtClean="0">
                <a:latin typeface="+mn-lt"/>
                <a:sym typeface="+mn-ea"/>
              </a:rPr>
              <a:t>dbms_stats.gather_table_stats</a:t>
            </a:r>
            <a:r>
              <a:rPr lang="en-US" altLang="zh-CN" dirty="0" smtClean="0">
                <a:latin typeface="+mn-lt"/>
                <a:sym typeface="+mn-ea"/>
              </a:rPr>
              <a:t>(user,'temp_test1');</a:t>
            </a:r>
            <a:endParaRPr lang="en-US" altLang="zh-CN" b="0" i="0" u="none" strike="noStrike" kern="1200" baseline="0" dirty="0" smtClean="0">
              <a:solidFill>
                <a:schemeClr val="tx1"/>
              </a:solidFill>
              <a:latin typeface="+mn-lt"/>
              <a:ea typeface="+mn-ea"/>
              <a:cs typeface="+mn-cs"/>
            </a:endParaRPr>
          </a:p>
          <a:p>
            <a:r>
              <a:rPr lang="en-US" altLang="zh-CN" dirty="0" smtClean="0">
                <a:latin typeface="+mn-lt"/>
                <a:sym typeface="+mn-ea"/>
              </a:rPr>
              <a:t>call </a:t>
            </a:r>
            <a:r>
              <a:rPr lang="en-US" altLang="zh-CN" dirty="0" err="1" smtClean="0">
                <a:latin typeface="+mn-lt"/>
                <a:sym typeface="+mn-ea"/>
              </a:rPr>
              <a:t>dbms_stats.gather_table_stats</a:t>
            </a:r>
            <a:r>
              <a:rPr lang="en-US" altLang="zh-CN" dirty="0" smtClean="0">
                <a:latin typeface="+mn-lt"/>
                <a:sym typeface="+mn-ea"/>
              </a:rPr>
              <a:t>(user,'temp_test2');</a:t>
            </a:r>
            <a:endParaRPr lang="en-US" altLang="zh-CN" b="0" i="0" u="none" strike="noStrike" kern="1200" baseline="0" dirty="0" smtClean="0">
              <a:solidFill>
                <a:schemeClr val="tx1"/>
              </a:solidFill>
              <a:latin typeface="+mn-lt"/>
              <a:ea typeface="+mn-ea"/>
              <a:cs typeface="+mn-cs"/>
            </a:endParaRPr>
          </a:p>
          <a:p>
            <a:r>
              <a:rPr lang="en-US" altLang="zh-CN" dirty="0" smtClean="0">
                <a:latin typeface="+mn-lt"/>
                <a:sym typeface="+mn-ea"/>
              </a:rPr>
              <a:t>call </a:t>
            </a:r>
            <a:r>
              <a:rPr lang="en-US" altLang="zh-CN" dirty="0" err="1" smtClean="0">
                <a:latin typeface="+mn-lt"/>
                <a:sym typeface="+mn-ea"/>
              </a:rPr>
              <a:t>dbms_stats.gather_table_stats</a:t>
            </a:r>
            <a:r>
              <a:rPr lang="en-US" altLang="zh-CN" dirty="0" smtClean="0">
                <a:latin typeface="+mn-lt"/>
                <a:sym typeface="+mn-ea"/>
              </a:rPr>
              <a:t>(user,'temp_test3');</a:t>
            </a:r>
            <a:endParaRPr lang="en-US" altLang="zh-CN" b="0" i="0" u="none" strike="noStrike" kern="1200" baseline="0" dirty="0" smtClean="0">
              <a:solidFill>
                <a:schemeClr val="tx1"/>
              </a:solidFill>
              <a:latin typeface="+mn-lt"/>
              <a:ea typeface="+mn-ea"/>
              <a:cs typeface="+mn-cs"/>
            </a:endParaRPr>
          </a:p>
          <a:p>
            <a:r>
              <a:rPr lang="en-US" altLang="zh-CN" dirty="0" smtClean="0">
                <a:latin typeface="+mn-lt"/>
                <a:sym typeface="+mn-ea"/>
              </a:rPr>
              <a:t>call </a:t>
            </a:r>
            <a:r>
              <a:rPr lang="en-US" altLang="zh-CN" dirty="0" err="1" smtClean="0">
                <a:latin typeface="+mn-lt"/>
                <a:sym typeface="+mn-ea"/>
              </a:rPr>
              <a:t>dbms_stats.gather_table_stats</a:t>
            </a:r>
            <a:r>
              <a:rPr lang="en-US" altLang="zh-CN" dirty="0" smtClean="0">
                <a:latin typeface="+mn-lt"/>
                <a:sym typeface="+mn-ea"/>
              </a:rPr>
              <a:t>(user,'temp_test4');</a:t>
            </a:r>
            <a:endParaRPr lang="en-US" altLang="zh-CN" b="0" i="0" u="none" strike="noStrike" kern="1200" baseline="0" dirty="0" smtClean="0">
              <a:solidFill>
                <a:schemeClr val="tx1"/>
              </a:solidFill>
              <a:latin typeface="+mn-lt"/>
              <a:ea typeface="+mn-ea"/>
              <a:cs typeface="+mn-cs"/>
            </a:endParaRPr>
          </a:p>
          <a:p>
            <a:r>
              <a:rPr lang="en-US" altLang="zh-CN" dirty="0" smtClean="0">
                <a:latin typeface="+mn-lt"/>
                <a:sym typeface="+mn-ea"/>
              </a:rPr>
              <a:t>call </a:t>
            </a:r>
            <a:r>
              <a:rPr lang="en-US" altLang="zh-CN" dirty="0" err="1" smtClean="0">
                <a:latin typeface="+mn-lt"/>
                <a:sym typeface="+mn-ea"/>
              </a:rPr>
              <a:t>dbms_stats.gather_table_stats</a:t>
            </a:r>
            <a:r>
              <a:rPr lang="en-US" altLang="zh-CN" dirty="0" smtClean="0">
                <a:latin typeface="+mn-lt"/>
                <a:sym typeface="+mn-ea"/>
              </a:rPr>
              <a:t>(user,'temp_test5');</a:t>
            </a:r>
            <a:endParaRPr lang="en-US" altLang="zh-CN" b="0" i="0" u="none" strike="noStrike" kern="1200" baseline="0" dirty="0" smtClean="0">
              <a:solidFill>
                <a:schemeClr val="tx1"/>
              </a:solidFill>
              <a:latin typeface="+mn-lt"/>
              <a:ea typeface="+mn-ea"/>
              <a:cs typeface="+mn-cs"/>
            </a:endParaRPr>
          </a:p>
          <a:p>
            <a:r>
              <a:rPr lang="en-US" altLang="zh-CN" dirty="0" smtClean="0">
                <a:latin typeface="+mn-lt"/>
                <a:sym typeface="+mn-ea"/>
              </a:rPr>
              <a:t>call </a:t>
            </a:r>
            <a:r>
              <a:rPr lang="en-US" altLang="zh-CN" dirty="0" err="1" smtClean="0">
                <a:latin typeface="+mn-lt"/>
                <a:sym typeface="+mn-ea"/>
              </a:rPr>
              <a:t>dbms_stats.gather_table_stats</a:t>
            </a:r>
            <a:r>
              <a:rPr lang="en-US" altLang="zh-CN" dirty="0" smtClean="0">
                <a:latin typeface="+mn-lt"/>
                <a:sym typeface="+mn-ea"/>
              </a:rPr>
              <a:t>(user,'temp_test6');</a:t>
            </a:r>
            <a:endParaRPr lang="en-US" altLang="zh-CN" b="0" i="0" u="none" strike="noStrike" kern="1200" baseline="0" dirty="0" smtClean="0">
              <a:solidFill>
                <a:schemeClr val="tx1"/>
              </a:solidFill>
              <a:latin typeface="+mn-lt"/>
              <a:ea typeface="+mn-ea"/>
              <a:cs typeface="+mn-cs"/>
            </a:endParaRPr>
          </a:p>
          <a:p>
            <a:r>
              <a:rPr lang="en-US" altLang="zh-CN" dirty="0" smtClean="0">
                <a:latin typeface="+mn-lt"/>
                <a:sym typeface="+mn-ea"/>
              </a:rPr>
              <a:t>call </a:t>
            </a:r>
            <a:r>
              <a:rPr lang="en-US" altLang="zh-CN" dirty="0" err="1" smtClean="0">
                <a:latin typeface="+mn-lt"/>
                <a:sym typeface="+mn-ea"/>
              </a:rPr>
              <a:t>dbms_stats.gather_table_stats</a:t>
            </a:r>
            <a:r>
              <a:rPr lang="en-US" altLang="zh-CN" dirty="0" smtClean="0">
                <a:latin typeface="+mn-lt"/>
                <a:sym typeface="+mn-ea"/>
              </a:rPr>
              <a:t>(user,'temp_test7');</a:t>
            </a:r>
            <a:endParaRPr lang="en-US" altLang="zh-CN" b="0" i="0" u="none" strike="noStrike" kern="1200" baseline="0" dirty="0" smtClean="0">
              <a:solidFill>
                <a:schemeClr val="tx1"/>
              </a:solidFill>
              <a:latin typeface="+mn-lt"/>
              <a:ea typeface="+mn-ea"/>
              <a:cs typeface="+mn-cs"/>
            </a:endParaRPr>
          </a:p>
          <a:p>
            <a:r>
              <a:rPr lang="en-US" altLang="zh-CN" dirty="0" smtClean="0">
                <a:latin typeface="+mn-lt"/>
                <a:sym typeface="+mn-ea"/>
              </a:rPr>
              <a:t>call </a:t>
            </a:r>
            <a:r>
              <a:rPr lang="en-US" altLang="zh-CN" dirty="0" err="1" smtClean="0">
                <a:latin typeface="+mn-lt"/>
                <a:sym typeface="+mn-ea"/>
              </a:rPr>
              <a:t>dbms_stats.gather_table_stats</a:t>
            </a:r>
            <a:r>
              <a:rPr lang="en-US" altLang="zh-CN" dirty="0" smtClean="0">
                <a:latin typeface="+mn-lt"/>
                <a:sym typeface="+mn-ea"/>
              </a:rPr>
              <a:t>(user,'temp_test8');</a:t>
            </a:r>
            <a:endParaRPr lang="en-US" altLang="zh-CN" b="0" i="0" u="none" strike="noStrike" kern="1200" baseline="0" dirty="0" smtClean="0">
              <a:solidFill>
                <a:schemeClr val="tx1"/>
              </a:solidFill>
              <a:latin typeface="+mn-lt"/>
              <a:ea typeface="+mn-ea"/>
              <a:cs typeface="+mn-cs"/>
            </a:endParaRPr>
          </a:p>
          <a:p>
            <a:r>
              <a:rPr lang="en-US" altLang="zh-CN" dirty="0" smtClean="0">
                <a:latin typeface="+mn-lt"/>
                <a:sym typeface="+mn-ea"/>
              </a:rPr>
              <a:t>call </a:t>
            </a:r>
            <a:r>
              <a:rPr lang="en-US" altLang="zh-CN" dirty="0" err="1" smtClean="0">
                <a:latin typeface="+mn-lt"/>
                <a:sym typeface="+mn-ea"/>
              </a:rPr>
              <a:t>dbms_stats.gather_table_stats</a:t>
            </a:r>
            <a:r>
              <a:rPr lang="en-US" altLang="zh-CN" dirty="0" smtClean="0">
                <a:latin typeface="+mn-lt"/>
                <a:sym typeface="+mn-ea"/>
              </a:rPr>
              <a:t>(user,'temp_test9');</a:t>
            </a:r>
            <a:endParaRPr lang="en-US" altLang="zh-CN" b="0" i="0" u="none" strike="noStrike" kern="1200" baseline="0" dirty="0" smtClean="0">
              <a:solidFill>
                <a:schemeClr val="tx1"/>
              </a:solidFill>
              <a:latin typeface="+mn-lt"/>
              <a:ea typeface="+mn-ea"/>
              <a:cs typeface="+mn-cs"/>
            </a:endParaRPr>
          </a:p>
          <a:p>
            <a:endParaRPr lang="zh-CN" altLang="en-US" b="0" i="0" u="none" strike="noStrike" kern="1200" baseline="0" dirty="0" smtClean="0">
              <a:solidFill>
                <a:schemeClr val="tx1"/>
              </a:solidFill>
              <a:latin typeface="+mn-lt"/>
              <a:ea typeface="+mn-ea"/>
              <a:cs typeface="+mn-cs"/>
            </a:endParaRPr>
          </a:p>
          <a:p>
            <a:r>
              <a:rPr lang="en-US" altLang="zh-CN" i="1" dirty="0" smtClean="0">
                <a:latin typeface="+mn-lt"/>
                <a:sym typeface="+mn-ea"/>
              </a:rPr>
              <a:t>-- 5. </a:t>
            </a:r>
            <a:r>
              <a:rPr lang="zh-CN" altLang="en-US" i="1" dirty="0" smtClean="0">
                <a:latin typeface="+mn-lt"/>
                <a:sym typeface="+mn-ea"/>
              </a:rPr>
              <a:t>产生共有</a:t>
            </a:r>
            <a:r>
              <a:rPr lang="en-US" altLang="zh-CN" i="1" dirty="0" smtClean="0">
                <a:latin typeface="+mn-lt"/>
                <a:sym typeface="+mn-ea"/>
              </a:rPr>
              <a:t>ID</a:t>
            </a:r>
            <a:r>
              <a:rPr lang="zh-CN" altLang="en-US" i="1" dirty="0" smtClean="0">
                <a:latin typeface="+mn-lt"/>
                <a:sym typeface="+mn-ea"/>
              </a:rPr>
              <a:t>的所有记录   </a:t>
            </a:r>
            <a:endParaRPr lang="zh-CN" altLang="en-US" b="0" i="0" u="none" strike="noStrike" kern="1200" baseline="0" dirty="0" smtClean="0">
              <a:solidFill>
                <a:schemeClr val="tx1"/>
              </a:solidFill>
              <a:latin typeface="+mn-lt"/>
              <a:ea typeface="+mn-ea"/>
              <a:cs typeface="+mn-cs"/>
            </a:endParaRPr>
          </a:p>
          <a:p>
            <a:r>
              <a:rPr lang="en-US" altLang="zh-CN" i="1" dirty="0" smtClean="0">
                <a:latin typeface="+mn-lt"/>
                <a:sym typeface="+mn-ea"/>
              </a:rPr>
              <a:t>-- drop table </a:t>
            </a:r>
            <a:r>
              <a:rPr lang="en-US" altLang="zh-CN" i="1" dirty="0" err="1" smtClean="0">
                <a:latin typeface="+mn-lt"/>
                <a:sym typeface="+mn-ea"/>
              </a:rPr>
              <a:t>temp_test_allid</a:t>
            </a:r>
            <a:r>
              <a:rPr lang="en-US" altLang="zh-CN" i="1" dirty="0" smtClean="0">
                <a:latin typeface="+mn-lt"/>
                <a:sym typeface="+mn-ea"/>
              </a:rPr>
              <a:t>; </a:t>
            </a:r>
            <a:endParaRPr lang="en-US" altLang="zh-CN" b="0" i="0" u="none" strike="noStrike" kern="1200" baseline="0" dirty="0" smtClean="0">
              <a:solidFill>
                <a:schemeClr val="tx1"/>
              </a:solidFill>
              <a:latin typeface="+mn-lt"/>
              <a:ea typeface="+mn-ea"/>
              <a:cs typeface="+mn-cs"/>
            </a:endParaRPr>
          </a:p>
          <a:p>
            <a:r>
              <a:rPr lang="en-US" altLang="zh-CN" dirty="0" smtClean="0">
                <a:latin typeface="+mn-lt"/>
                <a:sym typeface="+mn-ea"/>
              </a:rPr>
              <a:t>create table </a:t>
            </a:r>
            <a:r>
              <a:rPr lang="en-US" altLang="zh-CN" dirty="0" err="1" smtClean="0">
                <a:latin typeface="+mn-lt"/>
                <a:sym typeface="+mn-ea"/>
              </a:rPr>
              <a:t>temp_test_allid</a:t>
            </a:r>
            <a:r>
              <a:rPr lang="en-US" altLang="zh-CN" dirty="0" smtClean="0">
                <a:latin typeface="+mn-lt"/>
                <a:sym typeface="+mn-ea"/>
              </a:rPr>
              <a:t> </a:t>
            </a:r>
            <a:r>
              <a:rPr lang="en-US" altLang="zh-CN" dirty="0" err="1" smtClean="0">
                <a:latin typeface="+mn-lt"/>
                <a:sym typeface="+mn-ea"/>
              </a:rPr>
              <a:t>nologging</a:t>
            </a:r>
            <a:r>
              <a:rPr lang="en-US" altLang="zh-CN" dirty="0" smtClean="0">
                <a:latin typeface="+mn-lt"/>
                <a:sym typeface="+mn-ea"/>
              </a:rPr>
              <a:t> as</a:t>
            </a:r>
            <a:endParaRPr lang="en-US" altLang="zh-CN" b="0" i="0" u="none" strike="noStrike" kern="1200" baseline="0" dirty="0" smtClean="0">
              <a:solidFill>
                <a:schemeClr val="tx1"/>
              </a:solidFill>
              <a:latin typeface="+mn-lt"/>
              <a:ea typeface="+mn-ea"/>
              <a:cs typeface="+mn-cs"/>
            </a:endParaRPr>
          </a:p>
          <a:p>
            <a:r>
              <a:rPr lang="en-US" altLang="zh-CN" dirty="0" smtClean="0">
                <a:latin typeface="+mn-lt"/>
                <a:sym typeface="+mn-ea"/>
              </a:rPr>
              <a:t>select id from temp_test0</a:t>
            </a:r>
            <a:endParaRPr lang="en-US" altLang="zh-CN" b="0" i="0" u="none" strike="noStrike" kern="1200" baseline="0" dirty="0" smtClean="0">
              <a:solidFill>
                <a:schemeClr val="tx1"/>
              </a:solidFill>
              <a:latin typeface="+mn-lt"/>
              <a:ea typeface="+mn-ea"/>
              <a:cs typeface="+mn-cs"/>
            </a:endParaRPr>
          </a:p>
          <a:p>
            <a:r>
              <a:rPr lang="en-US" altLang="zh-CN" dirty="0" smtClean="0">
                <a:latin typeface="+mn-lt"/>
                <a:sym typeface="+mn-ea"/>
              </a:rPr>
              <a:t>intersect</a:t>
            </a:r>
            <a:endParaRPr lang="en-US" altLang="zh-CN" b="0" i="0" u="none" strike="noStrike" kern="1200" baseline="0" dirty="0" smtClean="0">
              <a:solidFill>
                <a:schemeClr val="tx1"/>
              </a:solidFill>
              <a:latin typeface="+mn-lt"/>
              <a:ea typeface="+mn-ea"/>
              <a:cs typeface="+mn-cs"/>
            </a:endParaRPr>
          </a:p>
          <a:p>
            <a:r>
              <a:rPr lang="en-US" altLang="zh-CN" dirty="0" smtClean="0">
                <a:latin typeface="+mn-lt"/>
                <a:sym typeface="+mn-ea"/>
              </a:rPr>
              <a:t>select id from temp_test1</a:t>
            </a:r>
            <a:endParaRPr lang="en-US" altLang="zh-CN" b="0" i="0" u="none" strike="noStrike" kern="1200" baseline="0" dirty="0" smtClean="0">
              <a:solidFill>
                <a:schemeClr val="tx1"/>
              </a:solidFill>
              <a:latin typeface="+mn-lt"/>
              <a:ea typeface="+mn-ea"/>
              <a:cs typeface="+mn-cs"/>
            </a:endParaRPr>
          </a:p>
          <a:p>
            <a:r>
              <a:rPr lang="en-US" altLang="zh-CN" dirty="0" smtClean="0">
                <a:latin typeface="+mn-lt"/>
                <a:sym typeface="+mn-ea"/>
              </a:rPr>
              <a:t>intersect</a:t>
            </a:r>
            <a:endParaRPr lang="en-US" altLang="zh-CN" b="0" i="0" u="none" strike="noStrike" kern="1200" baseline="0" dirty="0" smtClean="0">
              <a:solidFill>
                <a:schemeClr val="tx1"/>
              </a:solidFill>
              <a:latin typeface="+mn-lt"/>
              <a:ea typeface="+mn-ea"/>
              <a:cs typeface="+mn-cs"/>
            </a:endParaRPr>
          </a:p>
          <a:p>
            <a:r>
              <a:rPr lang="en-US" altLang="zh-CN" dirty="0" smtClean="0">
                <a:latin typeface="+mn-lt"/>
                <a:sym typeface="+mn-ea"/>
              </a:rPr>
              <a:t>select id from temp_test2</a:t>
            </a:r>
            <a:endParaRPr lang="en-US" altLang="zh-CN" b="0" i="0" u="none" strike="noStrike" kern="1200" baseline="0" dirty="0" smtClean="0">
              <a:solidFill>
                <a:schemeClr val="tx1"/>
              </a:solidFill>
              <a:latin typeface="+mn-lt"/>
              <a:ea typeface="+mn-ea"/>
              <a:cs typeface="+mn-cs"/>
            </a:endParaRPr>
          </a:p>
          <a:p>
            <a:r>
              <a:rPr lang="en-US" altLang="zh-CN" dirty="0" smtClean="0">
                <a:latin typeface="+mn-lt"/>
                <a:sym typeface="+mn-ea"/>
              </a:rPr>
              <a:t>intersect</a:t>
            </a:r>
            <a:endParaRPr lang="en-US" altLang="zh-CN" b="0" i="0" u="none" strike="noStrike" kern="1200" baseline="0" dirty="0" smtClean="0">
              <a:solidFill>
                <a:schemeClr val="tx1"/>
              </a:solidFill>
              <a:latin typeface="+mn-lt"/>
              <a:ea typeface="+mn-ea"/>
              <a:cs typeface="+mn-cs"/>
            </a:endParaRPr>
          </a:p>
          <a:p>
            <a:r>
              <a:rPr lang="en-US" altLang="zh-CN" dirty="0" smtClean="0">
                <a:latin typeface="+mn-lt"/>
                <a:sym typeface="+mn-ea"/>
              </a:rPr>
              <a:t>select id from temp_test3</a:t>
            </a:r>
            <a:endParaRPr lang="en-US" altLang="zh-CN" b="0" i="0" u="none" strike="noStrike" kern="1200" baseline="0" dirty="0" smtClean="0">
              <a:solidFill>
                <a:schemeClr val="tx1"/>
              </a:solidFill>
              <a:latin typeface="+mn-lt"/>
              <a:ea typeface="+mn-ea"/>
              <a:cs typeface="+mn-cs"/>
            </a:endParaRPr>
          </a:p>
          <a:p>
            <a:r>
              <a:rPr lang="en-US" altLang="zh-CN" dirty="0" smtClean="0">
                <a:latin typeface="+mn-lt"/>
                <a:sym typeface="+mn-ea"/>
              </a:rPr>
              <a:t>intersect</a:t>
            </a:r>
            <a:endParaRPr lang="en-US" altLang="zh-CN" b="0" i="0" u="none" strike="noStrike" kern="1200" baseline="0" dirty="0" smtClean="0">
              <a:solidFill>
                <a:schemeClr val="tx1"/>
              </a:solidFill>
              <a:latin typeface="+mn-lt"/>
              <a:ea typeface="+mn-ea"/>
              <a:cs typeface="+mn-cs"/>
            </a:endParaRPr>
          </a:p>
          <a:p>
            <a:r>
              <a:rPr lang="en-US" altLang="zh-CN" dirty="0" smtClean="0">
                <a:latin typeface="+mn-lt"/>
                <a:sym typeface="+mn-ea"/>
              </a:rPr>
              <a:t>select id from temp_test4</a:t>
            </a:r>
            <a:endParaRPr lang="en-US" altLang="zh-CN" b="0" i="0" u="none" strike="noStrike" kern="1200" baseline="0" dirty="0" smtClean="0">
              <a:solidFill>
                <a:schemeClr val="tx1"/>
              </a:solidFill>
              <a:latin typeface="+mn-lt"/>
              <a:ea typeface="+mn-ea"/>
              <a:cs typeface="+mn-cs"/>
            </a:endParaRPr>
          </a:p>
          <a:p>
            <a:r>
              <a:rPr lang="en-US" altLang="zh-CN" dirty="0" smtClean="0">
                <a:latin typeface="+mn-lt"/>
                <a:sym typeface="+mn-ea"/>
              </a:rPr>
              <a:t>intersect</a:t>
            </a:r>
            <a:endParaRPr lang="en-US" altLang="zh-CN" b="0" i="0" u="none" strike="noStrike" kern="1200" baseline="0" dirty="0" smtClean="0">
              <a:solidFill>
                <a:schemeClr val="tx1"/>
              </a:solidFill>
              <a:latin typeface="+mn-lt"/>
              <a:ea typeface="+mn-ea"/>
              <a:cs typeface="+mn-cs"/>
            </a:endParaRPr>
          </a:p>
          <a:p>
            <a:r>
              <a:rPr lang="en-US" altLang="zh-CN" dirty="0" smtClean="0">
                <a:latin typeface="+mn-lt"/>
                <a:sym typeface="+mn-ea"/>
              </a:rPr>
              <a:t>select id from temp_test5</a:t>
            </a:r>
            <a:endParaRPr lang="en-US" altLang="zh-CN" b="0" i="0" u="none" strike="noStrike" kern="1200" baseline="0" dirty="0" smtClean="0">
              <a:solidFill>
                <a:schemeClr val="tx1"/>
              </a:solidFill>
              <a:latin typeface="+mn-lt"/>
              <a:ea typeface="+mn-ea"/>
              <a:cs typeface="+mn-cs"/>
            </a:endParaRPr>
          </a:p>
          <a:p>
            <a:r>
              <a:rPr lang="en-US" altLang="zh-CN" dirty="0" smtClean="0">
                <a:latin typeface="+mn-lt"/>
                <a:sym typeface="+mn-ea"/>
              </a:rPr>
              <a:t>intersect</a:t>
            </a:r>
            <a:endParaRPr lang="en-US" altLang="zh-CN" b="0" i="0" u="none" strike="noStrike" kern="1200" baseline="0" dirty="0" smtClean="0">
              <a:solidFill>
                <a:schemeClr val="tx1"/>
              </a:solidFill>
              <a:latin typeface="+mn-lt"/>
              <a:ea typeface="+mn-ea"/>
              <a:cs typeface="+mn-cs"/>
            </a:endParaRPr>
          </a:p>
          <a:p>
            <a:r>
              <a:rPr lang="en-US" altLang="zh-CN" dirty="0" smtClean="0">
                <a:latin typeface="+mn-lt"/>
                <a:sym typeface="+mn-ea"/>
              </a:rPr>
              <a:t>select id from temp_test6</a:t>
            </a:r>
            <a:endParaRPr lang="en-US" altLang="zh-CN" b="0" i="0" u="none" strike="noStrike" kern="1200" baseline="0" dirty="0" smtClean="0">
              <a:solidFill>
                <a:schemeClr val="tx1"/>
              </a:solidFill>
              <a:latin typeface="+mn-lt"/>
              <a:ea typeface="+mn-ea"/>
              <a:cs typeface="+mn-cs"/>
            </a:endParaRPr>
          </a:p>
          <a:p>
            <a:r>
              <a:rPr lang="en-US" altLang="zh-CN" dirty="0" smtClean="0">
                <a:latin typeface="+mn-lt"/>
                <a:sym typeface="+mn-ea"/>
              </a:rPr>
              <a:t>intersect</a:t>
            </a:r>
            <a:endParaRPr lang="en-US" altLang="zh-CN" b="0" i="0" u="none" strike="noStrike" kern="1200" baseline="0" dirty="0" smtClean="0">
              <a:solidFill>
                <a:schemeClr val="tx1"/>
              </a:solidFill>
              <a:latin typeface="+mn-lt"/>
              <a:ea typeface="+mn-ea"/>
              <a:cs typeface="+mn-cs"/>
            </a:endParaRPr>
          </a:p>
          <a:p>
            <a:r>
              <a:rPr lang="en-US" altLang="zh-CN" dirty="0" smtClean="0">
                <a:latin typeface="+mn-lt"/>
                <a:sym typeface="+mn-ea"/>
              </a:rPr>
              <a:t>select id from temp_test7</a:t>
            </a:r>
            <a:endParaRPr lang="en-US" altLang="zh-CN" b="0" i="0" u="none" strike="noStrike" kern="1200" baseline="0" dirty="0" smtClean="0">
              <a:solidFill>
                <a:schemeClr val="tx1"/>
              </a:solidFill>
              <a:latin typeface="+mn-lt"/>
              <a:ea typeface="+mn-ea"/>
              <a:cs typeface="+mn-cs"/>
            </a:endParaRPr>
          </a:p>
          <a:p>
            <a:r>
              <a:rPr lang="en-US" altLang="zh-CN" dirty="0" smtClean="0">
                <a:latin typeface="+mn-lt"/>
                <a:sym typeface="+mn-ea"/>
              </a:rPr>
              <a:t>intersect</a:t>
            </a:r>
            <a:endParaRPr lang="en-US" altLang="zh-CN" b="0" i="0" u="none" strike="noStrike" kern="1200" baseline="0" dirty="0" smtClean="0">
              <a:solidFill>
                <a:schemeClr val="tx1"/>
              </a:solidFill>
              <a:latin typeface="+mn-lt"/>
              <a:ea typeface="+mn-ea"/>
              <a:cs typeface="+mn-cs"/>
            </a:endParaRPr>
          </a:p>
          <a:p>
            <a:r>
              <a:rPr lang="en-US" altLang="zh-CN" dirty="0" smtClean="0">
                <a:latin typeface="+mn-lt"/>
                <a:sym typeface="+mn-ea"/>
              </a:rPr>
              <a:t>select id from temp_test8</a:t>
            </a:r>
            <a:endParaRPr lang="en-US" altLang="zh-CN" b="0" i="0" u="none" strike="noStrike" kern="1200" baseline="0" dirty="0" smtClean="0">
              <a:solidFill>
                <a:schemeClr val="tx1"/>
              </a:solidFill>
              <a:latin typeface="+mn-lt"/>
              <a:ea typeface="+mn-ea"/>
              <a:cs typeface="+mn-cs"/>
            </a:endParaRPr>
          </a:p>
          <a:p>
            <a:r>
              <a:rPr lang="en-US" altLang="zh-CN" dirty="0" smtClean="0">
                <a:latin typeface="+mn-lt"/>
                <a:sym typeface="+mn-ea"/>
              </a:rPr>
              <a:t>intersect</a:t>
            </a:r>
            <a:endParaRPr lang="en-US" altLang="zh-CN" b="0" i="0" u="none" strike="noStrike" kern="1200" baseline="0" dirty="0" smtClean="0">
              <a:solidFill>
                <a:schemeClr val="tx1"/>
              </a:solidFill>
              <a:latin typeface="+mn-lt"/>
              <a:ea typeface="+mn-ea"/>
              <a:cs typeface="+mn-cs"/>
            </a:endParaRPr>
          </a:p>
          <a:p>
            <a:r>
              <a:rPr lang="en-US" altLang="zh-CN" dirty="0" smtClean="0">
                <a:latin typeface="+mn-lt"/>
                <a:sym typeface="+mn-ea"/>
              </a:rPr>
              <a:t>select id from temp_test9;</a:t>
            </a:r>
            <a:endParaRPr lang="en-US" altLang="zh-CN" b="0" i="0" u="none" strike="noStrike" kern="1200" baseline="0" dirty="0" smtClean="0">
              <a:solidFill>
                <a:schemeClr val="tx1"/>
              </a:solidFill>
              <a:latin typeface="+mn-lt"/>
              <a:ea typeface="+mn-ea"/>
              <a:cs typeface="+mn-cs"/>
            </a:endParaRPr>
          </a:p>
          <a:p>
            <a:r>
              <a:rPr lang="zh-CN" altLang="en-US" dirty="0" smtClean="0">
                <a:latin typeface="+mn-lt"/>
                <a:sym typeface="+mn-ea"/>
              </a:rPr>
              <a:t>   </a:t>
            </a:r>
            <a:endParaRPr lang="zh-CN" altLang="en-US" b="0" i="0" u="none" strike="noStrike" kern="1200" baseline="0" dirty="0" smtClean="0">
              <a:solidFill>
                <a:schemeClr val="tx1"/>
              </a:solidFill>
              <a:latin typeface="+mn-lt"/>
              <a:ea typeface="+mn-ea"/>
              <a:cs typeface="+mn-cs"/>
            </a:endParaRPr>
          </a:p>
          <a:p>
            <a:r>
              <a:rPr lang="en-US" altLang="zh-CN" i="1" dirty="0" smtClean="0">
                <a:latin typeface="+mn-lt"/>
                <a:sym typeface="+mn-ea"/>
              </a:rPr>
              <a:t>-- 6. SQL</a:t>
            </a:r>
            <a:r>
              <a:rPr lang="zh-CN" altLang="en-US" i="1" dirty="0" smtClean="0">
                <a:latin typeface="+mn-lt"/>
                <a:sym typeface="+mn-ea"/>
              </a:rPr>
              <a:t>测试案例</a:t>
            </a:r>
            <a:endParaRPr lang="zh-CN" altLang="en-US" b="0" i="0" u="none" strike="noStrike" kern="1200" baseline="0" dirty="0" smtClean="0">
              <a:solidFill>
                <a:schemeClr val="tx1"/>
              </a:solidFill>
              <a:latin typeface="+mn-lt"/>
              <a:ea typeface="+mn-ea"/>
              <a:cs typeface="+mn-cs"/>
            </a:endParaRPr>
          </a:p>
          <a:p>
            <a:r>
              <a:rPr lang="en-US" altLang="zh-CN" dirty="0" smtClean="0">
                <a:sym typeface="+mn-ea"/>
              </a:rPr>
              <a:t>--     </a:t>
            </a:r>
            <a:r>
              <a:rPr lang="zh-CN" altLang="en-US" dirty="0" smtClean="0">
                <a:sym typeface="+mn-ea"/>
              </a:rPr>
              <a:t>执行计划示例：</a:t>
            </a:r>
            <a:endParaRPr lang="en-US" altLang="zh-CN" dirty="0" smtClean="0"/>
          </a:p>
          <a:p>
            <a:r>
              <a:rPr lang="en-US" altLang="zh-CN" i="1" dirty="0" smtClean="0">
                <a:latin typeface="+mn-lt"/>
                <a:sym typeface="+mn-ea"/>
              </a:rPr>
              <a:t>-- 6.1 </a:t>
            </a:r>
            <a:r>
              <a:rPr lang="zh-CN" altLang="en-US" dirty="0" smtClean="0">
                <a:sym typeface="+mn-ea"/>
              </a:rPr>
              <a:t>示例</a:t>
            </a:r>
            <a:r>
              <a:rPr lang="en-US" altLang="zh-CN" dirty="0" smtClean="0">
                <a:sym typeface="+mn-ea"/>
              </a:rPr>
              <a:t>1</a:t>
            </a:r>
            <a:r>
              <a:rPr lang="zh-CN" altLang="en-US" dirty="0" smtClean="0">
                <a:sym typeface="+mn-ea"/>
              </a:rPr>
              <a:t>：连接顺序 </a:t>
            </a:r>
            <a:r>
              <a:rPr lang="en-US" altLang="zh-CN" dirty="0" smtClean="0">
                <a:sym typeface="+mn-ea"/>
              </a:rPr>
              <a:t>t0&gt;t1&gt;t2&gt;t3&gt;t4&gt;t5&gt;t6&gt;t7&gt;t8&gt;t9</a:t>
            </a:r>
            <a:endParaRPr lang="en-US" altLang="zh-CN" dirty="0" smtClean="0"/>
          </a:p>
          <a:p>
            <a:r>
              <a:rPr lang="fr-FR" altLang="zh-CN" dirty="0" smtClean="0">
                <a:latin typeface="+mn-lt"/>
                <a:sym typeface="+mn-ea"/>
              </a:rPr>
              <a:t>select </a:t>
            </a:r>
            <a:r>
              <a:rPr lang="fr-FR" altLang="zh-CN" i="1" dirty="0" smtClean="0">
                <a:latin typeface="+mn-lt"/>
                <a:sym typeface="+mn-ea"/>
              </a:rPr>
              <a:t>/*+leading(t0 t1 t2 t3 t4 t5 t6 t7 t8 t9)*/</a:t>
            </a:r>
            <a:endParaRPr lang="fr-FR" altLang="zh-CN" b="0" i="0" u="none" strike="noStrike" kern="1200" baseline="0" dirty="0" smtClean="0">
              <a:solidFill>
                <a:schemeClr val="tx1"/>
              </a:solidFill>
              <a:latin typeface="+mn-lt"/>
              <a:ea typeface="+mn-ea"/>
              <a:cs typeface="+mn-cs"/>
            </a:endParaRPr>
          </a:p>
          <a:p>
            <a:r>
              <a:rPr lang="en-US" altLang="zh-CN" dirty="0" smtClean="0">
                <a:latin typeface="+mn-lt"/>
                <a:sym typeface="+mn-ea"/>
              </a:rPr>
              <a:t>   t1.id,t2.id,t3.id,t4.id,t5.id,t5.name,t6.id,t6.name,t7.id,t8.id,t9.id from   </a:t>
            </a:r>
            <a:endParaRPr lang="en-US" altLang="zh-CN" b="0" i="0" u="none" strike="noStrike" kern="1200" baseline="0" dirty="0" smtClean="0">
              <a:solidFill>
                <a:schemeClr val="tx1"/>
              </a:solidFill>
              <a:latin typeface="+mn-lt"/>
              <a:ea typeface="+mn-ea"/>
              <a:cs typeface="+mn-cs"/>
            </a:endParaRPr>
          </a:p>
          <a:p>
            <a:r>
              <a:rPr lang="en-US" altLang="zh-CN" dirty="0" smtClean="0">
                <a:latin typeface="+mn-lt"/>
                <a:sym typeface="+mn-ea"/>
              </a:rPr>
              <a:t>   temp_test0 t0,temp_test1 t1,temp_test2 t2,temp_test3 t3,temp_test4 t4</a:t>
            </a:r>
            <a:endParaRPr lang="en-US" altLang="zh-CN" b="0" i="0" u="none" strike="noStrike" kern="1200" baseline="0" dirty="0" smtClean="0">
              <a:solidFill>
                <a:schemeClr val="tx1"/>
              </a:solidFill>
              <a:latin typeface="+mn-lt"/>
              <a:ea typeface="+mn-ea"/>
              <a:cs typeface="+mn-cs"/>
            </a:endParaRPr>
          </a:p>
          <a:p>
            <a:r>
              <a:rPr lang="en-US" altLang="zh-CN" dirty="0" smtClean="0">
                <a:latin typeface="+mn-lt"/>
                <a:sym typeface="+mn-ea"/>
              </a:rPr>
              <a:t>  ,temp_test5 t5,temp_test6 t6,temp_test7 t7,temp_test8 t8,temp_test9 t9</a:t>
            </a:r>
            <a:endParaRPr lang="en-US" altLang="zh-CN" b="0" i="0" u="none" strike="noStrike" kern="1200" baseline="0" dirty="0" smtClean="0">
              <a:solidFill>
                <a:schemeClr val="tx1"/>
              </a:solidFill>
              <a:latin typeface="+mn-lt"/>
              <a:ea typeface="+mn-ea"/>
              <a:cs typeface="+mn-cs"/>
            </a:endParaRPr>
          </a:p>
          <a:p>
            <a:r>
              <a:rPr lang="en-US" altLang="zh-CN" dirty="0" smtClean="0">
                <a:latin typeface="+mn-lt"/>
                <a:sym typeface="+mn-ea"/>
              </a:rPr>
              <a:t> where t0.id = t1.id and t1.id = t2.id and t2.id = t3.id and t3.id = t4.id and t4.id = t5.id</a:t>
            </a:r>
            <a:endParaRPr lang="en-US" altLang="zh-CN" b="0" i="0" u="none" strike="noStrike" kern="1200" baseline="0" dirty="0" smtClean="0">
              <a:solidFill>
                <a:schemeClr val="tx1"/>
              </a:solidFill>
              <a:latin typeface="+mn-lt"/>
              <a:ea typeface="+mn-ea"/>
              <a:cs typeface="+mn-cs"/>
            </a:endParaRPr>
          </a:p>
          <a:p>
            <a:r>
              <a:rPr lang="en-US" altLang="zh-CN" dirty="0" smtClean="0">
                <a:latin typeface="+mn-lt"/>
                <a:sym typeface="+mn-ea"/>
              </a:rPr>
              <a:t>   and t5.id = t6.id and t6.id = t7.id and t7.id = t8.id and t8.id = t9.id;</a:t>
            </a:r>
            <a:endParaRPr lang="zh-CN" altLang="en-US" dirty="0" smtClean="0"/>
          </a:p>
          <a:p>
            <a:endParaRPr lang="en-US" altLang="zh-CN" dirty="0" smtClean="0"/>
          </a:p>
          <a:p>
            <a:pPr marL="0" marR="0" lvl="0" indent="0" algn="l" defTabSz="914400" rtl="0" eaLnBrk="0" fontAlgn="base" latinLnBrk="0" hangingPunct="0">
              <a:lnSpc>
                <a:spcPct val="100000"/>
              </a:lnSpc>
              <a:spcBef>
                <a:spcPct val="30000"/>
              </a:spcBef>
              <a:spcAft>
                <a:spcPct val="0"/>
              </a:spcAft>
              <a:buClrTx/>
              <a:buSzTx/>
              <a:buFontTx/>
              <a:buNone/>
              <a:defRPr/>
            </a:pPr>
            <a:r>
              <a:rPr lang="en-US" altLang="zh-CN" i="1" dirty="0" smtClean="0">
                <a:latin typeface="+mn-lt"/>
                <a:sym typeface="+mn-ea"/>
              </a:rPr>
              <a:t>-- 6.2 </a:t>
            </a:r>
            <a:r>
              <a:rPr lang="zh-CN" altLang="en-US" dirty="0" smtClean="0">
                <a:sym typeface="+mn-ea"/>
              </a:rPr>
              <a:t>示例</a:t>
            </a:r>
            <a:r>
              <a:rPr lang="en-US" altLang="zh-CN" dirty="0" smtClean="0">
                <a:sym typeface="+mn-ea"/>
              </a:rPr>
              <a:t>2</a:t>
            </a:r>
            <a:r>
              <a:rPr lang="zh-CN" altLang="en-US" dirty="0" smtClean="0">
                <a:sym typeface="+mn-ea"/>
              </a:rPr>
              <a:t>：连接顺序 </a:t>
            </a:r>
            <a:r>
              <a:rPr lang="en-US" altLang="zh-CN" dirty="0" smtClean="0">
                <a:solidFill>
                  <a:srgbClr val="FFC000"/>
                </a:solidFill>
                <a:sym typeface="+mn-ea"/>
              </a:rPr>
              <a:t>t1&gt;t0</a:t>
            </a:r>
            <a:r>
              <a:rPr lang="en-US" altLang="zh-CN" dirty="0" smtClean="0">
                <a:sym typeface="+mn-ea"/>
              </a:rPr>
              <a:t>&gt;t2&gt;t3&gt;t4&gt;t5&gt;t6&gt;t7&gt;t8&gt;t9</a:t>
            </a:r>
            <a:endParaRPr lang="en-US" altLang="zh-CN" dirty="0" smtClean="0"/>
          </a:p>
          <a:p>
            <a:r>
              <a:rPr lang="fr-FR" altLang="zh-CN" dirty="0" smtClean="0">
                <a:latin typeface="+mn-lt"/>
                <a:sym typeface="+mn-ea"/>
              </a:rPr>
              <a:t>select </a:t>
            </a:r>
            <a:r>
              <a:rPr lang="fr-FR" altLang="zh-CN" i="1" dirty="0" smtClean="0">
                <a:latin typeface="+mn-lt"/>
                <a:sym typeface="+mn-ea"/>
              </a:rPr>
              <a:t>/*+leading(t1 t0 t2 t3 t4 t5 t6 t7 t8 t9)*/</a:t>
            </a:r>
            <a:endParaRPr lang="fr-FR" altLang="zh-CN" b="0" i="0" u="none" strike="noStrike" kern="1200" baseline="0" dirty="0" smtClean="0">
              <a:solidFill>
                <a:schemeClr val="tx1"/>
              </a:solidFill>
              <a:latin typeface="+mn-lt"/>
              <a:ea typeface="+mn-ea"/>
              <a:cs typeface="+mn-cs"/>
            </a:endParaRPr>
          </a:p>
          <a:p>
            <a:r>
              <a:rPr lang="en-US" altLang="zh-CN" dirty="0" smtClean="0">
                <a:latin typeface="+mn-lt"/>
                <a:sym typeface="+mn-ea"/>
              </a:rPr>
              <a:t>   t1.id,t2.id,t3.id,t4.id,t5.id,t5.name,t6.id,t6.name,t7.id,t8.id,t9.id from   </a:t>
            </a:r>
            <a:endParaRPr lang="en-US" altLang="zh-CN" b="0" i="0" u="none" strike="noStrike" kern="1200" baseline="0" dirty="0" smtClean="0">
              <a:solidFill>
                <a:schemeClr val="tx1"/>
              </a:solidFill>
              <a:latin typeface="+mn-lt"/>
              <a:ea typeface="+mn-ea"/>
              <a:cs typeface="+mn-cs"/>
            </a:endParaRPr>
          </a:p>
          <a:p>
            <a:r>
              <a:rPr lang="en-US" altLang="zh-CN" dirty="0" smtClean="0">
                <a:latin typeface="+mn-lt"/>
                <a:sym typeface="+mn-ea"/>
              </a:rPr>
              <a:t>   temp_test0 t0,temp_test1 t1,temp_test2 t2,temp_test3 t3,temp_test4 t4</a:t>
            </a:r>
            <a:endParaRPr lang="en-US" altLang="zh-CN" b="0" i="0" u="none" strike="noStrike" kern="1200" baseline="0" dirty="0" smtClean="0">
              <a:solidFill>
                <a:schemeClr val="tx1"/>
              </a:solidFill>
              <a:latin typeface="+mn-lt"/>
              <a:ea typeface="+mn-ea"/>
              <a:cs typeface="+mn-cs"/>
            </a:endParaRPr>
          </a:p>
          <a:p>
            <a:r>
              <a:rPr lang="en-US" altLang="zh-CN" dirty="0" smtClean="0">
                <a:latin typeface="+mn-lt"/>
                <a:sym typeface="+mn-ea"/>
              </a:rPr>
              <a:t>  ,temp_test5 t5,temp_test6 t6,temp_test7 t7,temp_test8 t8,temp_test9 t9</a:t>
            </a:r>
            <a:endParaRPr lang="en-US" altLang="zh-CN" b="0" i="0" u="none" strike="noStrike" kern="1200" baseline="0" dirty="0" smtClean="0">
              <a:solidFill>
                <a:schemeClr val="tx1"/>
              </a:solidFill>
              <a:latin typeface="+mn-lt"/>
              <a:ea typeface="+mn-ea"/>
              <a:cs typeface="+mn-cs"/>
            </a:endParaRPr>
          </a:p>
          <a:p>
            <a:r>
              <a:rPr lang="en-US" altLang="zh-CN" dirty="0" smtClean="0">
                <a:latin typeface="+mn-lt"/>
                <a:sym typeface="+mn-ea"/>
              </a:rPr>
              <a:t> where t0.id = t1.id and t1.id = t2.id and t2.id = t3.id and t3.id = t4.id and t4.id = t5.id</a:t>
            </a:r>
            <a:endParaRPr lang="en-US" altLang="zh-CN" b="0" i="0" u="none" strike="noStrike" kern="1200" baseline="0" dirty="0" smtClean="0">
              <a:solidFill>
                <a:schemeClr val="tx1"/>
              </a:solidFill>
              <a:latin typeface="+mn-lt"/>
              <a:ea typeface="+mn-ea"/>
              <a:cs typeface="+mn-cs"/>
            </a:endParaRPr>
          </a:p>
          <a:p>
            <a:r>
              <a:rPr lang="en-US" altLang="zh-CN" dirty="0" smtClean="0">
                <a:latin typeface="+mn-lt"/>
                <a:sym typeface="+mn-ea"/>
              </a:rPr>
              <a:t>   and t5.id = t6.id and t6.id = t7.id and t7.id = t8.id and t8.id = t9.id;</a:t>
            </a:r>
            <a:endParaRPr lang="en-US" altLang="zh-CN" b="0" i="0" u="none" strike="noStrike" kern="1200" baseline="0" dirty="0" smtClean="0">
              <a:solidFill>
                <a:schemeClr val="tx1"/>
              </a:solidFill>
              <a:latin typeface="+mn-lt"/>
              <a:ea typeface="+mn-ea"/>
              <a:cs typeface="+mn-cs"/>
            </a:endParaRPr>
          </a:p>
          <a:p>
            <a:r>
              <a:rPr lang="zh-CN" altLang="en-US" dirty="0" smtClean="0">
                <a:latin typeface="+mn-lt"/>
                <a:sym typeface="+mn-ea"/>
              </a:rPr>
              <a:t>   </a:t>
            </a:r>
            <a:endParaRPr lang="zh-CN" altLang="en-US" b="0" i="0" u="none" strike="noStrike" kern="1200" baseline="0" dirty="0" smtClean="0">
              <a:solidFill>
                <a:schemeClr val="tx1"/>
              </a:solidFill>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A9A0EA98-5831-4853-B862-C702E6EB345C}" type="slidenum">
              <a:rPr lang="en-US" smtClean="0"/>
            </a:fld>
            <a:endParaRPr 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8113" y="766763"/>
            <a:ext cx="6823075" cy="3838575"/>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9A0EA98-5831-4853-B862-C702E6EB345C}" type="slidenum">
              <a:rPr lang="en-US" smtClean="0"/>
            </a:fld>
            <a:endParaRPr 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8113" y="766763"/>
            <a:ext cx="6823075" cy="3838575"/>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9A0EA98-5831-4853-B862-C702E6EB345C}" type="slidenum">
              <a:rPr lang="en-US" smtClean="0"/>
            </a:fld>
            <a:endParaRPr 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8113" y="766763"/>
            <a:ext cx="6823075" cy="3838575"/>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9A0EA98-5831-4853-B862-C702E6EB345C}" type="slidenum">
              <a:rPr lang="en-US" smtClean="0"/>
            </a:fld>
            <a:endParaRPr 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8113" y="766763"/>
            <a:ext cx="6823075" cy="3838575"/>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9A0EA98-5831-4853-B862-C702E6EB345C}" type="slidenum">
              <a:rPr lang="en-US" smtClean="0"/>
            </a:fld>
            <a:endParaRPr 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8113" y="766763"/>
            <a:ext cx="6823075" cy="3838575"/>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9A0EA98-5831-4853-B862-C702E6EB345C}" type="slidenum">
              <a:rPr lang="en-US" smtClean="0"/>
            </a:fld>
            <a:endParaRPr 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8113" y="766763"/>
            <a:ext cx="6823075" cy="3838575"/>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9A0EA98-5831-4853-B862-C702E6EB345C}" type="slidenum">
              <a:rPr lang="en-US" smtClean="0"/>
            </a:fld>
            <a:endParaRPr 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8113" y="766763"/>
            <a:ext cx="6823075" cy="3838575"/>
          </a:xfrm>
        </p:spPr>
      </p:sp>
      <p:sp>
        <p:nvSpPr>
          <p:cNvPr id="3" name="备注占位符 2"/>
          <p:cNvSpPr>
            <a:spLocks noGrp="1"/>
          </p:cNvSpPr>
          <p:nvPr>
            <p:ph type="body" idx="1"/>
          </p:nvPr>
        </p:nvSpPr>
        <p:spPr/>
        <p:txBody>
          <a:bodyPr/>
          <a:lstStyle/>
          <a:p>
            <a:r>
              <a:rPr lang="zh-CN" altLang="en-US" dirty="0"/>
              <a:t>-- 12 GEO 5亿订单数据处理示例</a:t>
            </a:r>
            <a:endParaRPr lang="zh-CN" altLang="en-US" dirty="0"/>
          </a:p>
          <a:p>
            <a:r>
              <a:rPr lang="zh-CN" altLang="en-US" dirty="0"/>
              <a:t>-- 12.0. 订单表 XX_ORDER， 共5亿数据量。</a:t>
            </a:r>
            <a:endParaRPr lang="zh-CN" altLang="en-US" dirty="0"/>
          </a:p>
          <a:p>
            <a:r>
              <a:rPr lang="zh-CN" altLang="en-US" dirty="0"/>
              <a:t>-- 12.1. 创建全量地址表。数据量10亿，每个分区约1,000,000,000/1024=1,000,000 行数据</a:t>
            </a:r>
            <a:endParaRPr lang="zh-CN" altLang="en-US" dirty="0"/>
          </a:p>
          <a:p>
            <a:r>
              <a:rPr lang="zh-CN" altLang="en-US" dirty="0"/>
              <a:t>create table xx_addr_all parallel 16 nologging partition by hash(addr) partitions 1024 as</a:t>
            </a:r>
            <a:endParaRPr lang="zh-CN" altLang="en-US" dirty="0"/>
          </a:p>
          <a:p>
            <a:r>
              <a:rPr lang="zh-CN" altLang="en-US" dirty="0"/>
              <a:t>select t.id,t.adcode,t.send_addr as addr,cast( 1 as int) as send_recv_flag from xx_order t</a:t>
            </a:r>
            <a:endParaRPr lang="zh-CN" altLang="en-US" dirty="0"/>
          </a:p>
          <a:p>
            <a:r>
              <a:rPr lang="zh-CN" altLang="en-US" dirty="0"/>
              <a:t>union all</a:t>
            </a:r>
            <a:endParaRPr lang="zh-CN" altLang="en-US" dirty="0"/>
          </a:p>
          <a:p>
            <a:r>
              <a:rPr lang="zh-CN" altLang="en-US" dirty="0"/>
              <a:t>select t.id,t.adcode,t.recv_addr as addr,cast( 2 as int) as send_recv_flag from xx_order t</a:t>
            </a:r>
            <a:endParaRPr lang="zh-CN" altLang="en-US" dirty="0"/>
          </a:p>
          <a:p>
            <a:r>
              <a:rPr lang="zh-CN" altLang="en-US" dirty="0"/>
              <a:t>;</a:t>
            </a:r>
            <a:endParaRPr lang="zh-CN" altLang="en-US" dirty="0"/>
          </a:p>
          <a:p>
            <a:r>
              <a:rPr lang="zh-CN" altLang="en-US" dirty="0"/>
              <a:t>alter table xx_addr_all noparallel;</a:t>
            </a:r>
            <a:endParaRPr lang="zh-CN" altLang="en-US" dirty="0"/>
          </a:p>
          <a:p>
            <a:endParaRPr lang="zh-CN" altLang="en-US" dirty="0"/>
          </a:p>
          <a:p>
            <a:r>
              <a:rPr lang="zh-CN" altLang="en-US" dirty="0"/>
              <a:t>-- 12.2. 去重唯一编号存储表，该表按去重地址唯一编码进行HASH分区，分区数量1024个。</a:t>
            </a:r>
            <a:endParaRPr lang="zh-CN" altLang="en-US" dirty="0"/>
          </a:p>
          <a:p>
            <a:r>
              <a:rPr lang="zh-CN" altLang="en-US" dirty="0"/>
              <a:t>CREATE TABLE XX_BM_ADDR_ALL </a:t>
            </a:r>
            <a:endParaRPr lang="zh-CN" altLang="en-US" dirty="0"/>
          </a:p>
          <a:p>
            <a:r>
              <a:rPr lang="zh-CN" altLang="en-US" dirty="0"/>
              <a:t>(</a:t>
            </a:r>
            <a:endParaRPr lang="zh-CN" altLang="en-US" dirty="0"/>
          </a:p>
          <a:p>
            <a:r>
              <a:rPr lang="zh-CN" altLang="en-US" dirty="0"/>
              <a:t> ID        VARCHAR2(32),</a:t>
            </a:r>
            <a:endParaRPr lang="zh-CN" altLang="en-US" dirty="0"/>
          </a:p>
          <a:p>
            <a:r>
              <a:rPr lang="zh-CN" altLang="en-US" dirty="0"/>
              <a:t> ADCODE    VARCHAR2(10),</a:t>
            </a:r>
            <a:endParaRPr lang="zh-CN" altLang="en-US" dirty="0"/>
          </a:p>
          <a:p>
            <a:r>
              <a:rPr lang="zh-CN" altLang="en-US" dirty="0"/>
              <a:t> ADDR      VARCHAR2(4000),</a:t>
            </a:r>
            <a:endParaRPr lang="zh-CN" altLang="en-US" dirty="0"/>
          </a:p>
          <a:p>
            <a:r>
              <a:rPr lang="zh-CN" altLang="en-US" dirty="0"/>
              <a:t> GPNUMBER  VARCHAR2(32),</a:t>
            </a:r>
            <a:endParaRPr lang="zh-CN" altLang="en-US" dirty="0"/>
          </a:p>
          <a:p>
            <a:r>
              <a:rPr lang="zh-CN" altLang="en-US" dirty="0"/>
              <a:t> ZNXH      INT,</a:t>
            </a:r>
            <a:endParaRPr lang="zh-CN" altLang="en-US" dirty="0"/>
          </a:p>
          <a:p>
            <a:r>
              <a:rPr lang="zh-CN" altLang="en-US" dirty="0"/>
              <a:t> COUNT     INT</a:t>
            </a:r>
            <a:endParaRPr lang="zh-CN" altLang="en-US" dirty="0"/>
          </a:p>
          <a:p>
            <a:r>
              <a:rPr lang="zh-CN" altLang="en-US" dirty="0"/>
              <a:t>) nologging partition by hash(GPNUMBER) partitions 1024;</a:t>
            </a:r>
            <a:endParaRPr lang="zh-CN" altLang="en-US" dirty="0"/>
          </a:p>
          <a:p>
            <a:endParaRPr lang="zh-CN" altLang="en-US" dirty="0"/>
          </a:p>
          <a:p>
            <a:r>
              <a:rPr lang="zh-CN" altLang="en-US" dirty="0"/>
              <a:t>-- 12.3. 进行去重产生地址唯一编号并全量数据插入到地址表</a:t>
            </a:r>
            <a:endParaRPr lang="zh-CN" altLang="en-US" dirty="0"/>
          </a:p>
          <a:p>
            <a:r>
              <a:rPr lang="zh-CN" altLang="en-US" dirty="0"/>
              <a:t>declare </a:t>
            </a:r>
            <a:endParaRPr lang="zh-CN" altLang="en-US" dirty="0"/>
          </a:p>
          <a:p>
            <a:r>
              <a:rPr lang="zh-CN" altLang="en-US" dirty="0"/>
              <a:t>  v_sql varchar2(32000);</a:t>
            </a:r>
            <a:endParaRPr lang="zh-CN" altLang="en-US" dirty="0"/>
          </a:p>
          <a:p>
            <a:r>
              <a:rPr lang="zh-CN" altLang="en-US" dirty="0"/>
              <a:t>begin</a:t>
            </a:r>
            <a:endParaRPr lang="zh-CN" altLang="en-US" dirty="0"/>
          </a:p>
          <a:p>
            <a:r>
              <a:rPr lang="zh-CN" altLang="en-US" dirty="0"/>
              <a:t>  for item in (select table_name,partition_position,partition_name from user_tab_partitions t </a:t>
            </a:r>
            <a:endParaRPr lang="zh-CN" altLang="en-US" dirty="0"/>
          </a:p>
          <a:p>
            <a:r>
              <a:rPr lang="zh-CN" altLang="en-US" dirty="0"/>
              <a:t>                where t.table_name = upper('xx_addr_all') order by partition_position) loop</a:t>
            </a:r>
            <a:endParaRPr lang="zh-CN" altLang="en-US" dirty="0"/>
          </a:p>
          <a:p>
            <a:r>
              <a:rPr lang="zh-CN" altLang="en-US" dirty="0"/>
              <a:t>    v_sql :='</a:t>
            </a:r>
            <a:endParaRPr lang="zh-CN" altLang="en-US" dirty="0"/>
          </a:p>
          <a:p>
            <a:r>
              <a:rPr lang="zh-CN" altLang="en-US" dirty="0"/>
              <a:t>    insert /*+append*/ into xx_bm_addr_all</a:t>
            </a:r>
            <a:endParaRPr lang="zh-CN" altLang="en-US" dirty="0"/>
          </a:p>
          <a:p>
            <a:r>
              <a:rPr lang="zh-CN" altLang="en-US" dirty="0"/>
              <a:t>    with t0 as</a:t>
            </a:r>
            <a:endParaRPr lang="zh-CN" altLang="en-US" dirty="0"/>
          </a:p>
          <a:p>
            <a:r>
              <a:rPr lang="zh-CN" altLang="en-US" dirty="0"/>
              <a:t>    (</a:t>
            </a:r>
            <a:endParaRPr lang="zh-CN" altLang="en-US" dirty="0"/>
          </a:p>
          <a:p>
            <a:r>
              <a:rPr lang="zh-CN" altLang="en-US" dirty="0"/>
              <a:t>      select id,addr</a:t>
            </a:r>
            <a:endParaRPr lang="zh-CN" altLang="en-US" dirty="0"/>
          </a:p>
          <a:p>
            <a:r>
              <a:rPr lang="zh-CN" altLang="en-US" dirty="0"/>
              <a:t>        ,dense_rank() over(order by adcode,addr) as gpnumber                    -- 去重的编号，相同地址编为同一组。</a:t>
            </a:r>
            <a:endParaRPr lang="zh-CN" altLang="en-US" dirty="0"/>
          </a:p>
          <a:p>
            <a:r>
              <a:rPr lang="zh-CN" altLang="en-US" dirty="0"/>
              <a:t>        ,row_number() over(partition by adcode,addr order by rowid) as znxh     -- 同样地址在该组内的序号</a:t>
            </a:r>
            <a:endParaRPr lang="zh-CN" altLang="en-US" dirty="0"/>
          </a:p>
          <a:p>
            <a:r>
              <a:rPr lang="zh-CN" altLang="en-US" dirty="0"/>
              <a:t>        ,count(1) over(partition by adcode,addr) as count                       -- 该组内重复地址的数量</a:t>
            </a:r>
            <a:endParaRPr lang="zh-CN" altLang="en-US" dirty="0"/>
          </a:p>
          <a:p>
            <a:r>
              <a:rPr lang="zh-CN" altLang="en-US" dirty="0"/>
              <a:t>        from '||item.table_name||' partition('||item.partition_name||')</a:t>
            </a:r>
            <a:endParaRPr lang="zh-CN" altLang="en-US" dirty="0"/>
          </a:p>
          <a:p>
            <a:r>
              <a:rPr lang="zh-CN" altLang="en-US" dirty="0"/>
              <a:t>    )</a:t>
            </a:r>
            <a:endParaRPr lang="zh-CN" altLang="en-US" dirty="0"/>
          </a:p>
          <a:p>
            <a:r>
              <a:rPr lang="zh-CN" altLang="en-US" dirty="0"/>
              <a:t>    select /*+parallel(8)*/ id,adcode,addr,'''||item.partition_name||'_''||'||'lpad(to_char(gpnumber),8,''0'') as gpnumber,znxh,count from t0</a:t>
            </a:r>
            <a:endParaRPr lang="zh-CN" altLang="en-US" dirty="0"/>
          </a:p>
          <a:p>
            <a:r>
              <a:rPr lang="zh-CN" altLang="en-US" dirty="0"/>
              <a:t>    ';</a:t>
            </a:r>
            <a:endParaRPr lang="zh-CN" altLang="en-US" dirty="0"/>
          </a:p>
          <a:p>
            <a:r>
              <a:rPr lang="zh-CN" altLang="en-US" dirty="0"/>
              <a:t>    execute immediate v_sql ; </a:t>
            </a:r>
            <a:endParaRPr lang="zh-CN" altLang="en-US" dirty="0"/>
          </a:p>
          <a:p>
            <a:r>
              <a:rPr lang="zh-CN" altLang="en-US" dirty="0"/>
              <a:t>    commit;</a:t>
            </a:r>
            <a:endParaRPr lang="zh-CN" altLang="en-US" dirty="0"/>
          </a:p>
          <a:p>
            <a:r>
              <a:rPr lang="zh-CN" altLang="en-US" dirty="0"/>
              <a:t>  end loop;</a:t>
            </a:r>
            <a:endParaRPr lang="zh-CN" altLang="en-US" dirty="0"/>
          </a:p>
          <a:p>
            <a:r>
              <a:rPr lang="zh-CN" altLang="en-US" dirty="0"/>
              <a:t>end;</a:t>
            </a:r>
            <a:endParaRPr lang="zh-CN" altLang="en-US" dirty="0"/>
          </a:p>
          <a:p>
            <a:r>
              <a:rPr lang="zh-CN" altLang="en-US" dirty="0"/>
              <a:t>/</a:t>
            </a:r>
            <a:endParaRPr lang="zh-CN" altLang="en-US" dirty="0"/>
          </a:p>
          <a:p>
            <a:r>
              <a:rPr lang="zh-CN" altLang="en-US" dirty="0"/>
              <a:t>-- 12.4. 数据导出提供给MAPA/MAPC进行计算。假设输出数据量为2个亿的唯一地址数据，SQL如下。</a:t>
            </a:r>
            <a:endParaRPr lang="zh-CN" altLang="en-US" dirty="0"/>
          </a:p>
          <a:p>
            <a:r>
              <a:rPr lang="zh-CN" altLang="en-US" dirty="0"/>
              <a:t>select * from xx_bm_addr_all where znxh = 1;</a:t>
            </a:r>
            <a:endParaRPr lang="zh-CN" altLang="en-US" dirty="0"/>
          </a:p>
          <a:p>
            <a:endParaRPr lang="zh-CN" altLang="en-US" dirty="0"/>
          </a:p>
          <a:p>
            <a:r>
              <a:rPr lang="zh-CN" altLang="en-US" dirty="0"/>
              <a:t>-- 12.5. GEO数据回库表。</a:t>
            </a:r>
            <a:endParaRPr lang="zh-CN" altLang="en-US" dirty="0"/>
          </a:p>
          <a:p>
            <a:r>
              <a:rPr lang="zh-CN" altLang="en-US" dirty="0"/>
              <a:t>CREATE TABLE XX_GEO_ADDR_ALL </a:t>
            </a:r>
            <a:endParaRPr lang="zh-CN" altLang="en-US" dirty="0"/>
          </a:p>
          <a:p>
            <a:r>
              <a:rPr lang="zh-CN" altLang="en-US" dirty="0"/>
              <a:t>(</a:t>
            </a:r>
            <a:endParaRPr lang="zh-CN" altLang="en-US" dirty="0"/>
          </a:p>
          <a:p>
            <a:r>
              <a:rPr lang="zh-CN" altLang="en-US" dirty="0"/>
              <a:t> GPNUMBER  VARCHAR2(32),</a:t>
            </a:r>
            <a:endParaRPr lang="zh-CN" altLang="en-US" dirty="0"/>
          </a:p>
          <a:p>
            <a:r>
              <a:rPr lang="zh-CN" altLang="en-US" dirty="0"/>
              <a:t> STANDARD  VARCHAR2(4000),</a:t>
            </a:r>
            <a:endParaRPr lang="zh-CN" altLang="en-US" dirty="0"/>
          </a:p>
          <a:p>
            <a:r>
              <a:rPr lang="zh-CN" altLang="en-US" dirty="0"/>
              <a:t> X         VARCHAR2(50),</a:t>
            </a:r>
            <a:endParaRPr lang="zh-CN" altLang="en-US" dirty="0"/>
          </a:p>
          <a:p>
            <a:r>
              <a:rPr lang="zh-CN" altLang="en-US" dirty="0"/>
              <a:t> Y         VARCHAR2(50),</a:t>
            </a:r>
            <a:endParaRPr lang="zh-CN" altLang="en-US" dirty="0"/>
          </a:p>
          <a:p>
            <a:r>
              <a:rPr lang="zh-CN" altLang="en-US" dirty="0"/>
              <a:t> IS_GJ     VARCHAR2(50)</a:t>
            </a:r>
            <a:endParaRPr lang="zh-CN" altLang="en-US" dirty="0"/>
          </a:p>
          <a:p>
            <a:r>
              <a:rPr lang="zh-CN" altLang="en-US" dirty="0"/>
              <a:t>) nologging partition by hash(GPNUMBER) partitions 1024;</a:t>
            </a:r>
            <a:endParaRPr lang="zh-CN" altLang="en-US" dirty="0"/>
          </a:p>
          <a:p>
            <a:endParaRPr lang="zh-CN" altLang="en-US" dirty="0"/>
          </a:p>
          <a:p>
            <a:r>
              <a:rPr lang="zh-CN" altLang="en-US" dirty="0"/>
              <a:t>-- 12.6. GEO数据SQLLDR入库(略)</a:t>
            </a:r>
            <a:endParaRPr lang="zh-CN" altLang="en-US" dirty="0"/>
          </a:p>
          <a:p>
            <a:endParaRPr lang="zh-CN" altLang="en-US" dirty="0"/>
          </a:p>
          <a:p>
            <a:r>
              <a:rPr lang="zh-CN" altLang="en-US" dirty="0"/>
              <a:t>-- 12.7. 产生SEND数据的标准地址连接表</a:t>
            </a:r>
            <a:endParaRPr lang="zh-CN" altLang="en-US" dirty="0"/>
          </a:p>
          <a:p>
            <a:r>
              <a:rPr lang="zh-CN" altLang="en-US" dirty="0"/>
              <a:t>create table xx_send_addr parallel 16 nologging partition by hash(id) partitions 1024 as</a:t>
            </a:r>
            <a:endParaRPr lang="zh-CN" altLang="en-US" dirty="0"/>
          </a:p>
          <a:p>
            <a:r>
              <a:rPr lang="zh-CN" altLang="en-US" dirty="0"/>
              <a:t>select /*+ordered use_hash(t2) pq_distribute( t2 none none) */ </a:t>
            </a:r>
            <a:endParaRPr lang="zh-CN" altLang="en-US" dirty="0"/>
          </a:p>
          <a:p>
            <a:r>
              <a:rPr lang="zh-CN" altLang="en-US" dirty="0"/>
              <a:t>   t1.id,t1.adcode as send_adcode,t1.addr as send_addr</a:t>
            </a:r>
            <a:endParaRPr lang="zh-CN" altLang="en-US" dirty="0"/>
          </a:p>
          <a:p>
            <a:r>
              <a:rPr lang="zh-CN" altLang="en-US" dirty="0"/>
              <a:t>   ,t2.standard as send_standar_address,t2.x as send_x,t2.y as send_y,t2.is_gj as send_is_gj</a:t>
            </a:r>
            <a:endParaRPr lang="zh-CN" altLang="en-US" dirty="0"/>
          </a:p>
          <a:p>
            <a:r>
              <a:rPr lang="zh-CN" altLang="en-US" dirty="0"/>
              <a:t>  from xx_bm_addr_all t1 left join xx_geo_addr_all t2</a:t>
            </a:r>
            <a:endParaRPr lang="zh-CN" altLang="en-US" dirty="0"/>
          </a:p>
          <a:p>
            <a:r>
              <a:rPr lang="zh-CN" altLang="en-US" dirty="0"/>
              <a:t>    on t1.gpnumber = t2.gpnumber</a:t>
            </a:r>
            <a:endParaRPr lang="zh-CN" altLang="en-US" dirty="0"/>
          </a:p>
          <a:p>
            <a:r>
              <a:rPr lang="zh-CN" altLang="en-US" dirty="0"/>
              <a:t>   where t2.send_recv_flag = 1</a:t>
            </a:r>
            <a:endParaRPr lang="zh-CN" altLang="en-US" dirty="0"/>
          </a:p>
          <a:p>
            <a:r>
              <a:rPr lang="zh-CN" altLang="en-US" dirty="0"/>
              <a:t>;</a:t>
            </a:r>
            <a:endParaRPr lang="zh-CN" altLang="en-US" dirty="0"/>
          </a:p>
          <a:p>
            <a:r>
              <a:rPr lang="zh-CN" altLang="en-US" dirty="0"/>
              <a:t>alter table xx_send_addr noparallel;</a:t>
            </a:r>
            <a:endParaRPr lang="zh-CN" altLang="en-US" dirty="0"/>
          </a:p>
          <a:p>
            <a:endParaRPr lang="zh-CN" altLang="en-US" dirty="0"/>
          </a:p>
          <a:p>
            <a:r>
              <a:rPr lang="zh-CN" altLang="en-US" dirty="0"/>
              <a:t>-- 12.8. 产生RECV数据的标准地址连接表</a:t>
            </a:r>
            <a:endParaRPr lang="zh-CN" altLang="en-US" dirty="0"/>
          </a:p>
          <a:p>
            <a:r>
              <a:rPr lang="zh-CN" altLang="en-US" dirty="0"/>
              <a:t>create table xx_recv_addr parallel 16 nologging partition by hash(id) partitions 1024 as</a:t>
            </a:r>
            <a:endParaRPr lang="zh-CN" altLang="en-US" dirty="0"/>
          </a:p>
          <a:p>
            <a:r>
              <a:rPr lang="zh-CN" altLang="en-US" dirty="0"/>
              <a:t>select /*+ordered use_hash(t2) pq_distribute( t2 none none) */ </a:t>
            </a:r>
            <a:endParaRPr lang="zh-CN" altLang="en-US" dirty="0"/>
          </a:p>
          <a:p>
            <a:r>
              <a:rPr lang="zh-CN" altLang="en-US" dirty="0"/>
              <a:t>   t1.id,t1.adcode as recv_adcode,t1.addr as recv_addr</a:t>
            </a:r>
            <a:endParaRPr lang="zh-CN" altLang="en-US" dirty="0"/>
          </a:p>
          <a:p>
            <a:r>
              <a:rPr lang="zh-CN" altLang="en-US" dirty="0"/>
              <a:t>   ,t2.standard as recv_standar_address,t2.x as recv_x,t2.y as recv_y,t2.is_gj as recv_is_gj</a:t>
            </a:r>
            <a:endParaRPr lang="zh-CN" altLang="en-US" dirty="0"/>
          </a:p>
          <a:p>
            <a:r>
              <a:rPr lang="zh-CN" altLang="en-US" dirty="0"/>
              <a:t>  from xx_bm_addr_all t1 left join xx_geo_addr_all t2</a:t>
            </a:r>
            <a:endParaRPr lang="zh-CN" altLang="en-US" dirty="0"/>
          </a:p>
          <a:p>
            <a:r>
              <a:rPr lang="zh-CN" altLang="en-US" dirty="0"/>
              <a:t>    on t1.gpnumber = t2.gpnumber</a:t>
            </a:r>
            <a:endParaRPr lang="zh-CN" altLang="en-US" dirty="0"/>
          </a:p>
          <a:p>
            <a:r>
              <a:rPr lang="zh-CN" altLang="en-US" dirty="0"/>
              <a:t>   where t2.send_recv_flag = 2</a:t>
            </a:r>
            <a:endParaRPr lang="zh-CN" altLang="en-US" dirty="0"/>
          </a:p>
          <a:p>
            <a:r>
              <a:rPr lang="zh-CN" altLang="en-US" dirty="0"/>
              <a:t>;</a:t>
            </a:r>
            <a:endParaRPr lang="zh-CN" altLang="en-US" dirty="0"/>
          </a:p>
          <a:p>
            <a:r>
              <a:rPr lang="zh-CN" altLang="en-US" dirty="0"/>
              <a:t>alter table xx_recv_addr noparallel;</a:t>
            </a:r>
            <a:endParaRPr lang="zh-CN" altLang="en-US" dirty="0"/>
          </a:p>
          <a:p>
            <a:endParaRPr lang="zh-CN" altLang="en-US" dirty="0"/>
          </a:p>
          <a:p>
            <a:r>
              <a:rPr lang="zh-CN" altLang="en-US" dirty="0"/>
              <a:t>-- 12.9. 产生SEND-RECV的ORDER标准地址表</a:t>
            </a:r>
            <a:endParaRPr lang="zh-CN" altLang="en-US" dirty="0"/>
          </a:p>
          <a:p>
            <a:r>
              <a:rPr lang="zh-CN" altLang="en-US" dirty="0"/>
              <a:t>create table xx_order_addr parallel 16 nologging partition by hash(id) partitions 1024 as</a:t>
            </a:r>
            <a:endParaRPr lang="zh-CN" altLang="en-US" dirty="0"/>
          </a:p>
          <a:p>
            <a:r>
              <a:rPr lang="zh-CN" altLang="en-US" dirty="0"/>
              <a:t>select /*+ordered use_hash(t2) pq_distribute( t2 none none) */ </a:t>
            </a:r>
            <a:endParaRPr lang="zh-CN" altLang="en-US" dirty="0"/>
          </a:p>
          <a:p>
            <a:r>
              <a:rPr lang="zh-CN" altLang="en-US" dirty="0"/>
              <a:t>   t1.id,t1.send_adcode,t1.send_addr,t1.send_standar_address,t1.send_x,t1.send_y,t1.send_is_gj</a:t>
            </a:r>
            <a:endParaRPr lang="zh-CN" altLang="en-US" dirty="0"/>
          </a:p>
          <a:p>
            <a:r>
              <a:rPr lang="zh-CN" altLang="en-US" dirty="0"/>
              <a:t>        ,t2.recv_adcode,t2.recv_addr,t2.recv_standar_address,t2.recv_x,t2.recv_y,t2.recv_is_gj</a:t>
            </a:r>
            <a:endParaRPr lang="zh-CN" altLang="en-US" dirty="0"/>
          </a:p>
          <a:p>
            <a:r>
              <a:rPr lang="zh-CN" altLang="en-US" dirty="0"/>
              <a:t>  from xx_send_addr t1 left join xx_recv_addr t2</a:t>
            </a:r>
            <a:endParaRPr lang="zh-CN" altLang="en-US" dirty="0"/>
          </a:p>
          <a:p>
            <a:r>
              <a:rPr lang="zh-CN" altLang="en-US" dirty="0"/>
              <a:t>    on t1.id = t2.id</a:t>
            </a:r>
            <a:endParaRPr lang="zh-CN" altLang="en-US" dirty="0"/>
          </a:p>
          <a:p>
            <a:r>
              <a:rPr lang="zh-CN" altLang="en-US" dirty="0"/>
              <a:t>;</a:t>
            </a:r>
            <a:endParaRPr lang="zh-CN" altLang="en-US" dirty="0"/>
          </a:p>
          <a:p>
            <a:r>
              <a:rPr lang="zh-CN" altLang="en-US" dirty="0"/>
              <a:t>alter table xx_order_addr noparallel;</a:t>
            </a: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A9A0EA98-5831-4853-B862-C702E6EB345C}" type="slidenum">
              <a:rPr lang="en-US" smtClean="0"/>
            </a:fld>
            <a:endParaRPr 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8113" y="766763"/>
            <a:ext cx="6823075" cy="3838575"/>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9A0EA98-5831-4853-B862-C702E6EB345C}" type="slidenum">
              <a:rPr lang="en-US" smtClean="0"/>
            </a:fld>
            <a:endParaRPr 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8113" y="766763"/>
            <a:ext cx="6823075" cy="3838575"/>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9A0EA98-5831-4853-B862-C702E6EB345C}" type="slidenum">
              <a:rPr lang="en-US" smtClean="0"/>
            </a:fld>
            <a:endParaRPr 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8113" y="766763"/>
            <a:ext cx="6823075" cy="3838575"/>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9A0EA98-5831-4853-B862-C702E6EB345C}" type="slidenum">
              <a:rPr lang="en-US" smtClean="0"/>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8113" y="766763"/>
            <a:ext cx="6823075" cy="3838575"/>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9A0EA98-5831-4853-B862-C702E6EB345C}" type="slidenum">
              <a:rPr lang="en-US" smtClean="0"/>
            </a:fld>
            <a:endParaRPr 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8113" y="766763"/>
            <a:ext cx="6823075" cy="3838575"/>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9A0EA98-5831-4853-B862-C702E6EB345C}" type="slidenum">
              <a:rPr lang="en-US" smtClean="0"/>
            </a:fld>
            <a:endParaRPr 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8113" y="766763"/>
            <a:ext cx="6823075" cy="3838575"/>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9A0EA98-5831-4853-B862-C702E6EB345C}" type="slidenum">
              <a:rPr lang="en-US" smtClean="0"/>
            </a:fld>
            <a:endParaRPr 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8113" y="766763"/>
            <a:ext cx="6823075" cy="3838575"/>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9A0EA98-5831-4853-B862-C702E6EB345C}" type="slidenum">
              <a:rPr lang="en-US" smtClean="0"/>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8113" y="766763"/>
            <a:ext cx="6823075" cy="3838575"/>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9A0EA98-5831-4853-B862-C702E6EB345C}" type="slidenum">
              <a:rPr lang="en-US" smtClean="0"/>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8113" y="766763"/>
            <a:ext cx="6823075" cy="3838575"/>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9A0EA98-5831-4853-B862-C702E6EB345C}" type="slidenum">
              <a:rPr lang="en-US" smtClean="0"/>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8113" y="766763"/>
            <a:ext cx="6823075" cy="3838575"/>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9A0EA98-5831-4853-B862-C702E6EB345C}" type="slidenum">
              <a:rPr lang="en-US" smtClean="0"/>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104917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104917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1049174" name="日期占位符 3"/>
          <p:cNvSpPr>
            <a:spLocks noGrp="1"/>
          </p:cNvSpPr>
          <p:nvPr>
            <p:ph type="dt" sz="half" idx="10"/>
          </p:nvPr>
        </p:nvSpPr>
        <p:spPr/>
        <p:txBody>
          <a:bodyPr/>
          <a:lstStyle/>
          <a:p>
            <a:fld id="{9BDC7436-E20C-4B92-807B-7F98EC47C1F8}" type="datetimeFigureOut">
              <a:rPr lang="zh-CN" altLang="en-US" smtClean="0"/>
            </a:fld>
            <a:endParaRPr lang="zh-CN" altLang="en-US"/>
          </a:p>
        </p:txBody>
      </p:sp>
      <p:sp>
        <p:nvSpPr>
          <p:cNvPr id="1049175" name="页脚占位符 4"/>
          <p:cNvSpPr>
            <a:spLocks noGrp="1"/>
          </p:cNvSpPr>
          <p:nvPr>
            <p:ph type="ftr" sz="quarter" idx="11"/>
          </p:nvPr>
        </p:nvSpPr>
        <p:spPr/>
        <p:txBody>
          <a:bodyPr/>
          <a:lstStyle/>
          <a:p>
            <a:endParaRPr lang="zh-CN" altLang="en-US"/>
          </a:p>
        </p:txBody>
      </p:sp>
      <p:sp>
        <p:nvSpPr>
          <p:cNvPr id="1049176" name="灯片编号占位符 5"/>
          <p:cNvSpPr>
            <a:spLocks noGrp="1"/>
          </p:cNvSpPr>
          <p:nvPr>
            <p:ph type="sldNum" sz="quarter" idx="12"/>
          </p:nvPr>
        </p:nvSpPr>
        <p:spPr/>
        <p:txBody>
          <a:bodyPr/>
          <a:lstStyle/>
          <a:p>
            <a:fld id="{750DA9FD-4231-4B33-A6FA-B8F008215B5B}"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1049197" name="标题 1"/>
          <p:cNvSpPr>
            <a:spLocks noGrp="1"/>
          </p:cNvSpPr>
          <p:nvPr>
            <p:ph type="title"/>
          </p:nvPr>
        </p:nvSpPr>
        <p:spPr/>
        <p:txBody>
          <a:bodyPr/>
          <a:lstStyle/>
          <a:p>
            <a:r>
              <a:rPr lang="zh-CN" altLang="en-US"/>
              <a:t>单击此处编辑母版标题样式</a:t>
            </a:r>
            <a:endParaRPr lang="zh-CN" altLang="en-US"/>
          </a:p>
        </p:txBody>
      </p:sp>
      <p:sp>
        <p:nvSpPr>
          <p:cNvPr id="1049198"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1049199" name="日期占位符 3"/>
          <p:cNvSpPr>
            <a:spLocks noGrp="1"/>
          </p:cNvSpPr>
          <p:nvPr>
            <p:ph type="dt" sz="half" idx="10"/>
          </p:nvPr>
        </p:nvSpPr>
        <p:spPr/>
        <p:txBody>
          <a:bodyPr/>
          <a:lstStyle/>
          <a:p>
            <a:fld id="{9BDC7436-E20C-4B92-807B-7F98EC47C1F8}" type="datetimeFigureOut">
              <a:rPr lang="zh-CN" altLang="en-US" smtClean="0"/>
            </a:fld>
            <a:endParaRPr lang="zh-CN" altLang="en-US"/>
          </a:p>
        </p:txBody>
      </p:sp>
      <p:sp>
        <p:nvSpPr>
          <p:cNvPr id="1049200" name="页脚占位符 4"/>
          <p:cNvSpPr>
            <a:spLocks noGrp="1"/>
          </p:cNvSpPr>
          <p:nvPr>
            <p:ph type="ftr" sz="quarter" idx="11"/>
          </p:nvPr>
        </p:nvSpPr>
        <p:spPr/>
        <p:txBody>
          <a:bodyPr/>
          <a:lstStyle/>
          <a:p>
            <a:endParaRPr lang="zh-CN" altLang="en-US"/>
          </a:p>
        </p:txBody>
      </p:sp>
      <p:sp>
        <p:nvSpPr>
          <p:cNvPr id="1049201" name="灯片编号占位符 5"/>
          <p:cNvSpPr>
            <a:spLocks noGrp="1"/>
          </p:cNvSpPr>
          <p:nvPr>
            <p:ph type="sldNum" sz="quarter" idx="12"/>
          </p:nvPr>
        </p:nvSpPr>
        <p:spPr/>
        <p:txBody>
          <a:bodyPr/>
          <a:lstStyle/>
          <a:p>
            <a:fld id="{750DA9FD-4231-4B33-A6FA-B8F008215B5B}"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1049181"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1049182"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1049183" name="日期占位符 3"/>
          <p:cNvSpPr>
            <a:spLocks noGrp="1"/>
          </p:cNvSpPr>
          <p:nvPr>
            <p:ph type="dt" sz="half" idx="10"/>
          </p:nvPr>
        </p:nvSpPr>
        <p:spPr/>
        <p:txBody>
          <a:bodyPr/>
          <a:lstStyle/>
          <a:p>
            <a:fld id="{9BDC7436-E20C-4B92-807B-7F98EC47C1F8}" type="datetimeFigureOut">
              <a:rPr lang="zh-CN" altLang="en-US" smtClean="0"/>
            </a:fld>
            <a:endParaRPr lang="zh-CN" altLang="en-US"/>
          </a:p>
        </p:txBody>
      </p:sp>
      <p:sp>
        <p:nvSpPr>
          <p:cNvPr id="1049184" name="页脚占位符 4"/>
          <p:cNvSpPr>
            <a:spLocks noGrp="1"/>
          </p:cNvSpPr>
          <p:nvPr>
            <p:ph type="ftr" sz="quarter" idx="11"/>
          </p:nvPr>
        </p:nvSpPr>
        <p:spPr/>
        <p:txBody>
          <a:bodyPr/>
          <a:lstStyle/>
          <a:p>
            <a:endParaRPr lang="zh-CN" altLang="en-US"/>
          </a:p>
        </p:txBody>
      </p:sp>
      <p:sp>
        <p:nvSpPr>
          <p:cNvPr id="1049185" name="灯片编号占位符 5"/>
          <p:cNvSpPr>
            <a:spLocks noGrp="1"/>
          </p:cNvSpPr>
          <p:nvPr>
            <p:ph type="sldNum" sz="quarter" idx="12"/>
          </p:nvPr>
        </p:nvSpPr>
        <p:spPr/>
        <p:txBody>
          <a:bodyPr/>
          <a:lstStyle/>
          <a:p>
            <a:fld id="{750DA9FD-4231-4B33-A6FA-B8F008215B5B}"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1048581"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1048582"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1048583" name="日期占位符 3"/>
          <p:cNvSpPr>
            <a:spLocks noGrp="1"/>
          </p:cNvSpPr>
          <p:nvPr>
            <p:ph type="dt" sz="half" idx="10"/>
          </p:nvPr>
        </p:nvSpPr>
        <p:spPr/>
        <p:txBody>
          <a:bodyPr/>
          <a:lstStyle/>
          <a:p>
            <a:fld id="{333A3093-40F6-47B9-825A-D42085300745}" type="datetimeFigureOut">
              <a:rPr lang="zh-CN" altLang="en-US" smtClean="0"/>
            </a:fld>
            <a:endParaRPr lang="zh-CN" altLang="en-US"/>
          </a:p>
        </p:txBody>
      </p:sp>
      <p:sp>
        <p:nvSpPr>
          <p:cNvPr id="1048584" name="页脚占位符 4"/>
          <p:cNvSpPr>
            <a:spLocks noGrp="1"/>
          </p:cNvSpPr>
          <p:nvPr>
            <p:ph type="ftr" sz="quarter" idx="11"/>
          </p:nvPr>
        </p:nvSpPr>
        <p:spPr/>
        <p:txBody>
          <a:bodyPr/>
          <a:lstStyle/>
          <a:p>
            <a:endParaRPr lang="zh-CN" altLang="en-US"/>
          </a:p>
        </p:txBody>
      </p:sp>
      <p:sp>
        <p:nvSpPr>
          <p:cNvPr id="1048585" name="灯片编号占位符 5"/>
          <p:cNvSpPr>
            <a:spLocks noGrp="1"/>
          </p:cNvSpPr>
          <p:nvPr>
            <p:ph type="sldNum" sz="quarter" idx="12"/>
          </p:nvPr>
        </p:nvSpPr>
        <p:spPr/>
        <p:txBody>
          <a:bodyPr/>
          <a:lstStyle/>
          <a:p>
            <a:fld id="{36969FF9-A5DA-4662-921D-53CEF3A13F09}" type="slidenum">
              <a:rPr lang="zh-CN" altLang="en-US" smtClean="0"/>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1049117" name="标题 1"/>
          <p:cNvSpPr>
            <a:spLocks noGrp="1"/>
          </p:cNvSpPr>
          <p:nvPr>
            <p:ph type="title"/>
          </p:nvPr>
        </p:nvSpPr>
        <p:spPr/>
        <p:txBody>
          <a:bodyPr/>
          <a:lstStyle/>
          <a:p>
            <a:r>
              <a:rPr lang="zh-CN" altLang="en-US"/>
              <a:t>单击此处编辑母版标题样式</a:t>
            </a:r>
            <a:endParaRPr lang="zh-CN" altLang="en-US"/>
          </a:p>
        </p:txBody>
      </p:sp>
      <p:sp>
        <p:nvSpPr>
          <p:cNvPr id="1049118"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1049119" name="日期占位符 3"/>
          <p:cNvSpPr>
            <a:spLocks noGrp="1"/>
          </p:cNvSpPr>
          <p:nvPr>
            <p:ph type="dt" sz="half" idx="10"/>
          </p:nvPr>
        </p:nvSpPr>
        <p:spPr/>
        <p:txBody>
          <a:bodyPr/>
          <a:lstStyle/>
          <a:p>
            <a:fld id="{333A3093-40F6-47B9-825A-D42085300745}" type="datetimeFigureOut">
              <a:rPr lang="zh-CN" altLang="en-US" smtClean="0"/>
            </a:fld>
            <a:endParaRPr lang="zh-CN" altLang="en-US"/>
          </a:p>
        </p:txBody>
      </p:sp>
      <p:sp>
        <p:nvSpPr>
          <p:cNvPr id="1049120" name="页脚占位符 4"/>
          <p:cNvSpPr>
            <a:spLocks noGrp="1"/>
          </p:cNvSpPr>
          <p:nvPr>
            <p:ph type="ftr" sz="quarter" idx="11"/>
          </p:nvPr>
        </p:nvSpPr>
        <p:spPr/>
        <p:txBody>
          <a:bodyPr/>
          <a:lstStyle/>
          <a:p>
            <a:endParaRPr lang="zh-CN" altLang="en-US"/>
          </a:p>
        </p:txBody>
      </p:sp>
      <p:sp>
        <p:nvSpPr>
          <p:cNvPr id="1049121" name="灯片编号占位符 5"/>
          <p:cNvSpPr>
            <a:spLocks noGrp="1"/>
          </p:cNvSpPr>
          <p:nvPr>
            <p:ph type="sldNum" sz="quarter" idx="12"/>
          </p:nvPr>
        </p:nvSpPr>
        <p:spPr/>
        <p:txBody>
          <a:bodyPr/>
          <a:lstStyle/>
          <a:p>
            <a:fld id="{36969FF9-A5DA-4662-921D-53CEF3A13F09}" type="slidenum">
              <a:rPr lang="zh-CN" altLang="en-US" smtClean="0"/>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1049144"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1049145"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1049146" name="日期占位符 3"/>
          <p:cNvSpPr>
            <a:spLocks noGrp="1"/>
          </p:cNvSpPr>
          <p:nvPr>
            <p:ph type="dt" sz="half" idx="10"/>
          </p:nvPr>
        </p:nvSpPr>
        <p:spPr/>
        <p:txBody>
          <a:bodyPr/>
          <a:lstStyle/>
          <a:p>
            <a:fld id="{333A3093-40F6-47B9-825A-D42085300745}" type="datetimeFigureOut">
              <a:rPr lang="zh-CN" altLang="en-US" smtClean="0"/>
            </a:fld>
            <a:endParaRPr lang="zh-CN" altLang="en-US"/>
          </a:p>
        </p:txBody>
      </p:sp>
      <p:sp>
        <p:nvSpPr>
          <p:cNvPr id="1049147" name="页脚占位符 4"/>
          <p:cNvSpPr>
            <a:spLocks noGrp="1"/>
          </p:cNvSpPr>
          <p:nvPr>
            <p:ph type="ftr" sz="quarter" idx="11"/>
          </p:nvPr>
        </p:nvSpPr>
        <p:spPr/>
        <p:txBody>
          <a:bodyPr/>
          <a:lstStyle/>
          <a:p>
            <a:endParaRPr lang="zh-CN" altLang="en-US"/>
          </a:p>
        </p:txBody>
      </p:sp>
      <p:sp>
        <p:nvSpPr>
          <p:cNvPr id="1049148" name="灯片编号占位符 5"/>
          <p:cNvSpPr>
            <a:spLocks noGrp="1"/>
          </p:cNvSpPr>
          <p:nvPr>
            <p:ph type="sldNum" sz="quarter" idx="12"/>
          </p:nvPr>
        </p:nvSpPr>
        <p:spPr/>
        <p:txBody>
          <a:bodyPr/>
          <a:lstStyle/>
          <a:p>
            <a:fld id="{36969FF9-A5DA-4662-921D-53CEF3A13F09}" type="slidenum">
              <a:rPr lang="zh-CN" altLang="en-US" smtClean="0"/>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1049138" name="标题 1"/>
          <p:cNvSpPr>
            <a:spLocks noGrp="1"/>
          </p:cNvSpPr>
          <p:nvPr>
            <p:ph type="title"/>
          </p:nvPr>
        </p:nvSpPr>
        <p:spPr/>
        <p:txBody>
          <a:bodyPr/>
          <a:lstStyle/>
          <a:p>
            <a:r>
              <a:rPr lang="zh-CN" altLang="en-US"/>
              <a:t>单击此处编辑母版标题样式</a:t>
            </a:r>
            <a:endParaRPr lang="zh-CN" altLang="en-US"/>
          </a:p>
        </p:txBody>
      </p:sp>
      <p:sp>
        <p:nvSpPr>
          <p:cNvPr id="1049139"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1049140"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1049141" name="日期占位符 4"/>
          <p:cNvSpPr>
            <a:spLocks noGrp="1"/>
          </p:cNvSpPr>
          <p:nvPr>
            <p:ph type="dt" sz="half" idx="10"/>
          </p:nvPr>
        </p:nvSpPr>
        <p:spPr/>
        <p:txBody>
          <a:bodyPr/>
          <a:lstStyle/>
          <a:p>
            <a:fld id="{333A3093-40F6-47B9-825A-D42085300745}" type="datetimeFigureOut">
              <a:rPr lang="zh-CN" altLang="en-US" smtClean="0"/>
            </a:fld>
            <a:endParaRPr lang="zh-CN" altLang="en-US"/>
          </a:p>
        </p:txBody>
      </p:sp>
      <p:sp>
        <p:nvSpPr>
          <p:cNvPr id="1049142" name="页脚占位符 5"/>
          <p:cNvSpPr>
            <a:spLocks noGrp="1"/>
          </p:cNvSpPr>
          <p:nvPr>
            <p:ph type="ftr" sz="quarter" idx="11"/>
          </p:nvPr>
        </p:nvSpPr>
        <p:spPr/>
        <p:txBody>
          <a:bodyPr/>
          <a:lstStyle/>
          <a:p>
            <a:endParaRPr lang="zh-CN" altLang="en-US"/>
          </a:p>
        </p:txBody>
      </p:sp>
      <p:sp>
        <p:nvSpPr>
          <p:cNvPr id="1049143" name="灯片编号占位符 6"/>
          <p:cNvSpPr>
            <a:spLocks noGrp="1"/>
          </p:cNvSpPr>
          <p:nvPr>
            <p:ph type="sldNum" sz="quarter" idx="12"/>
          </p:nvPr>
        </p:nvSpPr>
        <p:spPr/>
        <p:txBody>
          <a:bodyPr/>
          <a:lstStyle/>
          <a:p>
            <a:fld id="{36969FF9-A5DA-4662-921D-53CEF3A13F09}" type="slidenum">
              <a:rPr lang="zh-CN" altLang="en-US" smtClean="0"/>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49159"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1049160"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1049161"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1049162"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1049163"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1049164" name="日期占位符 6"/>
          <p:cNvSpPr>
            <a:spLocks noGrp="1"/>
          </p:cNvSpPr>
          <p:nvPr>
            <p:ph type="dt" sz="half" idx="10"/>
          </p:nvPr>
        </p:nvSpPr>
        <p:spPr/>
        <p:txBody>
          <a:bodyPr/>
          <a:lstStyle/>
          <a:p>
            <a:fld id="{333A3093-40F6-47B9-825A-D42085300745}" type="datetimeFigureOut">
              <a:rPr lang="zh-CN" altLang="en-US" smtClean="0"/>
            </a:fld>
            <a:endParaRPr lang="zh-CN" altLang="en-US"/>
          </a:p>
        </p:txBody>
      </p:sp>
      <p:sp>
        <p:nvSpPr>
          <p:cNvPr id="1049165" name="页脚占位符 7"/>
          <p:cNvSpPr>
            <a:spLocks noGrp="1"/>
          </p:cNvSpPr>
          <p:nvPr>
            <p:ph type="ftr" sz="quarter" idx="11"/>
          </p:nvPr>
        </p:nvSpPr>
        <p:spPr/>
        <p:txBody>
          <a:bodyPr/>
          <a:lstStyle/>
          <a:p>
            <a:endParaRPr lang="zh-CN" altLang="en-US"/>
          </a:p>
        </p:txBody>
      </p:sp>
      <p:sp>
        <p:nvSpPr>
          <p:cNvPr id="1049166" name="灯片编号占位符 8"/>
          <p:cNvSpPr>
            <a:spLocks noGrp="1"/>
          </p:cNvSpPr>
          <p:nvPr>
            <p:ph type="sldNum" sz="quarter" idx="12"/>
          </p:nvPr>
        </p:nvSpPr>
        <p:spPr/>
        <p:txBody>
          <a:bodyPr/>
          <a:lstStyle/>
          <a:p>
            <a:fld id="{36969FF9-A5DA-4662-921D-53CEF3A13F09}" type="slidenum">
              <a:rPr lang="zh-CN" altLang="en-US" smtClean="0"/>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1049155" name="标题 1"/>
          <p:cNvSpPr>
            <a:spLocks noGrp="1"/>
          </p:cNvSpPr>
          <p:nvPr>
            <p:ph type="title"/>
          </p:nvPr>
        </p:nvSpPr>
        <p:spPr/>
        <p:txBody>
          <a:bodyPr/>
          <a:lstStyle/>
          <a:p>
            <a:r>
              <a:rPr lang="zh-CN" altLang="en-US"/>
              <a:t>单击此处编辑母版标题样式</a:t>
            </a:r>
            <a:endParaRPr lang="zh-CN" altLang="en-US"/>
          </a:p>
        </p:txBody>
      </p:sp>
      <p:sp>
        <p:nvSpPr>
          <p:cNvPr id="1049156" name="日期占位符 2"/>
          <p:cNvSpPr>
            <a:spLocks noGrp="1"/>
          </p:cNvSpPr>
          <p:nvPr>
            <p:ph type="dt" sz="half" idx="10"/>
          </p:nvPr>
        </p:nvSpPr>
        <p:spPr/>
        <p:txBody>
          <a:bodyPr/>
          <a:lstStyle/>
          <a:p>
            <a:fld id="{333A3093-40F6-47B9-825A-D42085300745}" type="datetimeFigureOut">
              <a:rPr lang="zh-CN" altLang="en-US" smtClean="0"/>
            </a:fld>
            <a:endParaRPr lang="zh-CN" altLang="en-US"/>
          </a:p>
        </p:txBody>
      </p:sp>
      <p:sp>
        <p:nvSpPr>
          <p:cNvPr id="1049157" name="页脚占位符 3"/>
          <p:cNvSpPr>
            <a:spLocks noGrp="1"/>
          </p:cNvSpPr>
          <p:nvPr>
            <p:ph type="ftr" sz="quarter" idx="11"/>
          </p:nvPr>
        </p:nvSpPr>
        <p:spPr/>
        <p:txBody>
          <a:bodyPr/>
          <a:lstStyle/>
          <a:p>
            <a:endParaRPr lang="zh-CN" altLang="en-US"/>
          </a:p>
        </p:txBody>
      </p:sp>
      <p:sp>
        <p:nvSpPr>
          <p:cNvPr id="1049158" name="灯片编号占位符 4"/>
          <p:cNvSpPr>
            <a:spLocks noGrp="1"/>
          </p:cNvSpPr>
          <p:nvPr>
            <p:ph type="sldNum" sz="quarter" idx="12"/>
          </p:nvPr>
        </p:nvSpPr>
        <p:spPr/>
        <p:txBody>
          <a:bodyPr/>
          <a:lstStyle/>
          <a:p>
            <a:fld id="{36969FF9-A5DA-4662-921D-53CEF3A13F09}" type="slidenum">
              <a:rPr lang="zh-CN" altLang="en-US" smtClean="0"/>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1049114" name="日期占位符 1"/>
          <p:cNvSpPr>
            <a:spLocks noGrp="1"/>
          </p:cNvSpPr>
          <p:nvPr>
            <p:ph type="dt" sz="half" idx="10"/>
          </p:nvPr>
        </p:nvSpPr>
        <p:spPr/>
        <p:txBody>
          <a:bodyPr/>
          <a:lstStyle/>
          <a:p>
            <a:fld id="{333A3093-40F6-47B9-825A-D42085300745}" type="datetimeFigureOut">
              <a:rPr lang="zh-CN" altLang="en-US" smtClean="0"/>
            </a:fld>
            <a:endParaRPr lang="zh-CN" altLang="en-US"/>
          </a:p>
        </p:txBody>
      </p:sp>
      <p:sp>
        <p:nvSpPr>
          <p:cNvPr id="1049115" name="页脚占位符 2"/>
          <p:cNvSpPr>
            <a:spLocks noGrp="1"/>
          </p:cNvSpPr>
          <p:nvPr>
            <p:ph type="ftr" sz="quarter" idx="11"/>
          </p:nvPr>
        </p:nvSpPr>
        <p:spPr/>
        <p:txBody>
          <a:bodyPr/>
          <a:lstStyle/>
          <a:p>
            <a:endParaRPr lang="zh-CN" altLang="en-US"/>
          </a:p>
        </p:txBody>
      </p:sp>
      <p:sp>
        <p:nvSpPr>
          <p:cNvPr id="1049116" name="灯片编号占位符 3"/>
          <p:cNvSpPr>
            <a:spLocks noGrp="1"/>
          </p:cNvSpPr>
          <p:nvPr>
            <p:ph type="sldNum" sz="quarter" idx="12"/>
          </p:nvPr>
        </p:nvSpPr>
        <p:spPr/>
        <p:txBody>
          <a:bodyPr/>
          <a:lstStyle/>
          <a:p>
            <a:fld id="{36969FF9-A5DA-4662-921D-53CEF3A13F09}" type="slidenum">
              <a:rPr lang="zh-CN" altLang="en-US" smtClean="0"/>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1049149"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1049150"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1049151"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1049152" name="日期占位符 4"/>
          <p:cNvSpPr>
            <a:spLocks noGrp="1"/>
          </p:cNvSpPr>
          <p:nvPr>
            <p:ph type="dt" sz="half" idx="10"/>
          </p:nvPr>
        </p:nvSpPr>
        <p:spPr/>
        <p:txBody>
          <a:bodyPr/>
          <a:lstStyle/>
          <a:p>
            <a:fld id="{333A3093-40F6-47B9-825A-D42085300745}" type="datetimeFigureOut">
              <a:rPr lang="zh-CN" altLang="en-US" smtClean="0"/>
            </a:fld>
            <a:endParaRPr lang="zh-CN" altLang="en-US"/>
          </a:p>
        </p:txBody>
      </p:sp>
      <p:sp>
        <p:nvSpPr>
          <p:cNvPr id="1049153" name="页脚占位符 5"/>
          <p:cNvSpPr>
            <a:spLocks noGrp="1"/>
          </p:cNvSpPr>
          <p:nvPr>
            <p:ph type="ftr" sz="quarter" idx="11"/>
          </p:nvPr>
        </p:nvSpPr>
        <p:spPr/>
        <p:txBody>
          <a:bodyPr/>
          <a:lstStyle/>
          <a:p>
            <a:endParaRPr lang="zh-CN" altLang="en-US"/>
          </a:p>
        </p:txBody>
      </p:sp>
      <p:sp>
        <p:nvSpPr>
          <p:cNvPr id="1049154" name="灯片编号占位符 6"/>
          <p:cNvSpPr>
            <a:spLocks noGrp="1"/>
          </p:cNvSpPr>
          <p:nvPr>
            <p:ph type="sldNum" sz="quarter" idx="12"/>
          </p:nvPr>
        </p:nvSpPr>
        <p:spPr/>
        <p:txBody>
          <a:bodyPr/>
          <a:lstStyle/>
          <a:p>
            <a:fld id="{36969FF9-A5DA-4662-921D-53CEF3A13F09}"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1049186" name="标题 1"/>
          <p:cNvSpPr>
            <a:spLocks noGrp="1"/>
          </p:cNvSpPr>
          <p:nvPr>
            <p:ph type="title"/>
          </p:nvPr>
        </p:nvSpPr>
        <p:spPr/>
        <p:txBody>
          <a:bodyPr/>
          <a:lstStyle/>
          <a:p>
            <a:r>
              <a:rPr lang="zh-CN" altLang="en-US"/>
              <a:t>单击此处编辑母版标题样式</a:t>
            </a:r>
            <a:endParaRPr lang="zh-CN" altLang="en-US"/>
          </a:p>
        </p:txBody>
      </p:sp>
      <p:sp>
        <p:nvSpPr>
          <p:cNvPr id="1049187"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1049188" name="日期占位符 3"/>
          <p:cNvSpPr>
            <a:spLocks noGrp="1"/>
          </p:cNvSpPr>
          <p:nvPr>
            <p:ph type="dt" sz="half" idx="10"/>
          </p:nvPr>
        </p:nvSpPr>
        <p:spPr/>
        <p:txBody>
          <a:bodyPr/>
          <a:lstStyle/>
          <a:p>
            <a:fld id="{9BDC7436-E20C-4B92-807B-7F98EC47C1F8}" type="datetimeFigureOut">
              <a:rPr lang="zh-CN" altLang="en-US" smtClean="0"/>
            </a:fld>
            <a:endParaRPr lang="zh-CN" altLang="en-US"/>
          </a:p>
        </p:txBody>
      </p:sp>
      <p:sp>
        <p:nvSpPr>
          <p:cNvPr id="1049189" name="页脚占位符 4"/>
          <p:cNvSpPr>
            <a:spLocks noGrp="1"/>
          </p:cNvSpPr>
          <p:nvPr>
            <p:ph type="ftr" sz="quarter" idx="11"/>
          </p:nvPr>
        </p:nvSpPr>
        <p:spPr/>
        <p:txBody>
          <a:bodyPr/>
          <a:lstStyle/>
          <a:p>
            <a:endParaRPr lang="zh-CN" altLang="en-US"/>
          </a:p>
        </p:txBody>
      </p:sp>
      <p:sp>
        <p:nvSpPr>
          <p:cNvPr id="1049190" name="灯片编号占位符 5"/>
          <p:cNvSpPr>
            <a:spLocks noGrp="1"/>
          </p:cNvSpPr>
          <p:nvPr>
            <p:ph type="sldNum" sz="quarter" idx="12"/>
          </p:nvPr>
        </p:nvSpPr>
        <p:spPr/>
        <p:txBody>
          <a:bodyPr/>
          <a:lstStyle/>
          <a:p>
            <a:fld id="{750DA9FD-4231-4B33-A6FA-B8F008215B5B}" type="slidenum">
              <a:rPr lang="zh-CN" altLang="en-US" smtClean="0"/>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104912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104912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104912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1049125" name="日期占位符 4"/>
          <p:cNvSpPr>
            <a:spLocks noGrp="1"/>
          </p:cNvSpPr>
          <p:nvPr>
            <p:ph type="dt" sz="half" idx="10"/>
          </p:nvPr>
        </p:nvSpPr>
        <p:spPr/>
        <p:txBody>
          <a:bodyPr/>
          <a:lstStyle/>
          <a:p>
            <a:fld id="{333A3093-40F6-47B9-825A-D42085300745}" type="datetimeFigureOut">
              <a:rPr lang="zh-CN" altLang="en-US" smtClean="0"/>
            </a:fld>
            <a:endParaRPr lang="zh-CN" altLang="en-US"/>
          </a:p>
        </p:txBody>
      </p:sp>
      <p:sp>
        <p:nvSpPr>
          <p:cNvPr id="1049126" name="页脚占位符 5"/>
          <p:cNvSpPr>
            <a:spLocks noGrp="1"/>
          </p:cNvSpPr>
          <p:nvPr>
            <p:ph type="ftr" sz="quarter" idx="11"/>
          </p:nvPr>
        </p:nvSpPr>
        <p:spPr/>
        <p:txBody>
          <a:bodyPr/>
          <a:lstStyle/>
          <a:p>
            <a:endParaRPr lang="zh-CN" altLang="en-US"/>
          </a:p>
        </p:txBody>
      </p:sp>
      <p:sp>
        <p:nvSpPr>
          <p:cNvPr id="1049127" name="灯片编号占位符 6"/>
          <p:cNvSpPr>
            <a:spLocks noGrp="1"/>
          </p:cNvSpPr>
          <p:nvPr>
            <p:ph type="sldNum" sz="quarter" idx="12"/>
          </p:nvPr>
        </p:nvSpPr>
        <p:spPr/>
        <p:txBody>
          <a:bodyPr/>
          <a:lstStyle/>
          <a:p>
            <a:fld id="{36969FF9-A5DA-4662-921D-53CEF3A13F09}" type="slidenum">
              <a:rPr lang="zh-CN" altLang="en-US" smtClean="0"/>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1049128" name="标题 1"/>
          <p:cNvSpPr>
            <a:spLocks noGrp="1"/>
          </p:cNvSpPr>
          <p:nvPr>
            <p:ph type="title"/>
          </p:nvPr>
        </p:nvSpPr>
        <p:spPr/>
        <p:txBody>
          <a:bodyPr/>
          <a:lstStyle/>
          <a:p>
            <a:r>
              <a:rPr lang="zh-CN" altLang="en-US"/>
              <a:t>单击此处编辑母版标题样式</a:t>
            </a:r>
            <a:endParaRPr lang="zh-CN" altLang="en-US"/>
          </a:p>
        </p:txBody>
      </p:sp>
      <p:sp>
        <p:nvSpPr>
          <p:cNvPr id="1049129"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1049130" name="日期占位符 3"/>
          <p:cNvSpPr>
            <a:spLocks noGrp="1"/>
          </p:cNvSpPr>
          <p:nvPr>
            <p:ph type="dt" sz="half" idx="10"/>
          </p:nvPr>
        </p:nvSpPr>
        <p:spPr/>
        <p:txBody>
          <a:bodyPr/>
          <a:lstStyle/>
          <a:p>
            <a:fld id="{333A3093-40F6-47B9-825A-D42085300745}" type="datetimeFigureOut">
              <a:rPr lang="zh-CN" altLang="en-US" smtClean="0"/>
            </a:fld>
            <a:endParaRPr lang="zh-CN" altLang="en-US"/>
          </a:p>
        </p:txBody>
      </p:sp>
      <p:sp>
        <p:nvSpPr>
          <p:cNvPr id="1049131" name="页脚占位符 4"/>
          <p:cNvSpPr>
            <a:spLocks noGrp="1"/>
          </p:cNvSpPr>
          <p:nvPr>
            <p:ph type="ftr" sz="quarter" idx="11"/>
          </p:nvPr>
        </p:nvSpPr>
        <p:spPr/>
        <p:txBody>
          <a:bodyPr/>
          <a:lstStyle/>
          <a:p>
            <a:endParaRPr lang="zh-CN" altLang="en-US"/>
          </a:p>
        </p:txBody>
      </p:sp>
      <p:sp>
        <p:nvSpPr>
          <p:cNvPr id="1049132" name="灯片编号占位符 5"/>
          <p:cNvSpPr>
            <a:spLocks noGrp="1"/>
          </p:cNvSpPr>
          <p:nvPr>
            <p:ph type="sldNum" sz="quarter" idx="12"/>
          </p:nvPr>
        </p:nvSpPr>
        <p:spPr/>
        <p:txBody>
          <a:bodyPr/>
          <a:lstStyle/>
          <a:p>
            <a:fld id="{36969FF9-A5DA-4662-921D-53CEF3A13F09}" type="slidenum">
              <a:rPr lang="zh-CN" altLang="en-US" smtClean="0"/>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1049133"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1049134"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1049135" name="日期占位符 3"/>
          <p:cNvSpPr>
            <a:spLocks noGrp="1"/>
          </p:cNvSpPr>
          <p:nvPr>
            <p:ph type="dt" sz="half" idx="10"/>
          </p:nvPr>
        </p:nvSpPr>
        <p:spPr/>
        <p:txBody>
          <a:bodyPr/>
          <a:lstStyle/>
          <a:p>
            <a:fld id="{333A3093-40F6-47B9-825A-D42085300745}" type="datetimeFigureOut">
              <a:rPr lang="zh-CN" altLang="en-US" smtClean="0"/>
            </a:fld>
            <a:endParaRPr lang="zh-CN" altLang="en-US"/>
          </a:p>
        </p:txBody>
      </p:sp>
      <p:sp>
        <p:nvSpPr>
          <p:cNvPr id="1049136" name="页脚占位符 4"/>
          <p:cNvSpPr>
            <a:spLocks noGrp="1"/>
          </p:cNvSpPr>
          <p:nvPr>
            <p:ph type="ftr" sz="quarter" idx="11"/>
          </p:nvPr>
        </p:nvSpPr>
        <p:spPr/>
        <p:txBody>
          <a:bodyPr/>
          <a:lstStyle/>
          <a:p>
            <a:endParaRPr lang="zh-CN" altLang="en-US"/>
          </a:p>
        </p:txBody>
      </p:sp>
      <p:sp>
        <p:nvSpPr>
          <p:cNvPr id="1049137" name="灯片编号占位符 5"/>
          <p:cNvSpPr>
            <a:spLocks noGrp="1"/>
          </p:cNvSpPr>
          <p:nvPr>
            <p:ph type="sldNum" sz="quarter" idx="12"/>
          </p:nvPr>
        </p:nvSpPr>
        <p:spPr/>
        <p:txBody>
          <a:bodyPr/>
          <a:lstStyle/>
          <a:p>
            <a:fld id="{36969FF9-A5DA-4662-921D-53CEF3A13F09}" type="slidenum">
              <a:rPr lang="zh-CN" altLang="en-US" smtClean="0"/>
            </a:fld>
            <a:endParaRPr lang="zh-CN"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1049023"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1049024"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1049025" name="日期占位符 3"/>
          <p:cNvSpPr>
            <a:spLocks noGrp="1"/>
          </p:cNvSpPr>
          <p:nvPr>
            <p:ph type="dt" sz="half" idx="10"/>
          </p:nvPr>
        </p:nvSpPr>
        <p:spPr/>
        <p:txBody>
          <a:bodyPr/>
          <a:lstStyle/>
          <a:p>
            <a:fld id="{D229E809-A5DE-4335-8D9A-324E424FD68C}" type="datetimeFigureOut">
              <a:rPr lang="zh-CN" altLang="en-US" smtClean="0"/>
            </a:fld>
            <a:endParaRPr lang="zh-CN" altLang="en-US"/>
          </a:p>
        </p:txBody>
      </p:sp>
      <p:sp>
        <p:nvSpPr>
          <p:cNvPr id="1049026" name="页脚占位符 4"/>
          <p:cNvSpPr>
            <a:spLocks noGrp="1"/>
          </p:cNvSpPr>
          <p:nvPr>
            <p:ph type="ftr" sz="quarter" idx="11"/>
          </p:nvPr>
        </p:nvSpPr>
        <p:spPr/>
        <p:txBody>
          <a:bodyPr/>
          <a:lstStyle/>
          <a:p>
            <a:endParaRPr lang="zh-CN" altLang="en-US"/>
          </a:p>
        </p:txBody>
      </p:sp>
      <p:sp>
        <p:nvSpPr>
          <p:cNvPr id="1049027" name="灯片编号占位符 5"/>
          <p:cNvSpPr>
            <a:spLocks noGrp="1"/>
          </p:cNvSpPr>
          <p:nvPr>
            <p:ph type="sldNum" sz="quarter" idx="12"/>
          </p:nvPr>
        </p:nvSpPr>
        <p:spPr/>
        <p:txBody>
          <a:bodyPr/>
          <a:lstStyle/>
          <a:p>
            <a:fld id="{627FD4DC-FE0C-4428-9F24-254F72D3E7CF}" type="slidenum">
              <a:rPr lang="zh-CN" altLang="en-US" smtClean="0"/>
            </a:fld>
            <a:endParaRPr lang="zh-CN" alt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1048615" name="标题 1"/>
          <p:cNvSpPr>
            <a:spLocks noGrp="1"/>
          </p:cNvSpPr>
          <p:nvPr>
            <p:ph type="title"/>
          </p:nvPr>
        </p:nvSpPr>
        <p:spPr/>
        <p:txBody>
          <a:bodyPr/>
          <a:lstStyle/>
          <a:p>
            <a:r>
              <a:rPr lang="zh-CN" altLang="en-US"/>
              <a:t>单击此处编辑母版标题样式</a:t>
            </a:r>
            <a:endParaRPr lang="zh-CN" altLang="en-US"/>
          </a:p>
        </p:txBody>
      </p:sp>
      <p:sp>
        <p:nvSpPr>
          <p:cNvPr id="1048616" name="内容占位符 2"/>
          <p:cNvSpPr>
            <a:spLocks noGrp="1"/>
          </p:cNvSpPr>
          <p:nvPr>
            <p:ph idx="1" hasCustomPrompt="1"/>
          </p:nvPr>
        </p:nvSpPr>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1048617" name="日期占位符 3"/>
          <p:cNvSpPr>
            <a:spLocks noGrp="1"/>
          </p:cNvSpPr>
          <p:nvPr>
            <p:ph type="dt" sz="half" idx="10"/>
          </p:nvPr>
        </p:nvSpPr>
        <p:spPr/>
        <p:txBody>
          <a:bodyPr/>
          <a:lstStyle/>
          <a:p>
            <a:fld id="{D229E809-A5DE-4335-8D9A-324E424FD68C}" type="datetimeFigureOut">
              <a:rPr lang="zh-CN" altLang="en-US" smtClean="0"/>
            </a:fld>
            <a:endParaRPr lang="zh-CN" altLang="en-US"/>
          </a:p>
        </p:txBody>
      </p:sp>
      <p:sp>
        <p:nvSpPr>
          <p:cNvPr id="1048618" name="页脚占位符 4"/>
          <p:cNvSpPr>
            <a:spLocks noGrp="1"/>
          </p:cNvSpPr>
          <p:nvPr>
            <p:ph type="ftr" sz="quarter" idx="11"/>
          </p:nvPr>
        </p:nvSpPr>
        <p:spPr/>
        <p:txBody>
          <a:bodyPr/>
          <a:lstStyle/>
          <a:p>
            <a:endParaRPr lang="zh-CN" altLang="en-US"/>
          </a:p>
        </p:txBody>
      </p:sp>
      <p:sp>
        <p:nvSpPr>
          <p:cNvPr id="1048619" name="灯片编号占位符 5"/>
          <p:cNvSpPr>
            <a:spLocks noGrp="1"/>
          </p:cNvSpPr>
          <p:nvPr>
            <p:ph type="sldNum" sz="quarter" idx="12"/>
          </p:nvPr>
        </p:nvSpPr>
        <p:spPr/>
        <p:txBody>
          <a:bodyPr/>
          <a:lstStyle/>
          <a:p>
            <a:fld id="{627FD4DC-FE0C-4428-9F24-254F72D3E7CF}" type="slidenum">
              <a:rPr lang="zh-CN" altLang="en-US" smtClean="0"/>
            </a:fld>
            <a:endParaRPr lang="zh-CN" alt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1049236"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1049237"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endParaRPr lang="zh-CN" altLang="en-US"/>
          </a:p>
        </p:txBody>
      </p:sp>
      <p:sp>
        <p:nvSpPr>
          <p:cNvPr id="1049238" name="日期占位符 3"/>
          <p:cNvSpPr>
            <a:spLocks noGrp="1"/>
          </p:cNvSpPr>
          <p:nvPr>
            <p:ph type="dt" sz="half" idx="10"/>
          </p:nvPr>
        </p:nvSpPr>
        <p:spPr/>
        <p:txBody>
          <a:bodyPr/>
          <a:lstStyle/>
          <a:p>
            <a:fld id="{D229E809-A5DE-4335-8D9A-324E424FD68C}" type="datetimeFigureOut">
              <a:rPr lang="zh-CN" altLang="en-US" smtClean="0"/>
            </a:fld>
            <a:endParaRPr lang="zh-CN" altLang="en-US"/>
          </a:p>
        </p:txBody>
      </p:sp>
      <p:sp>
        <p:nvSpPr>
          <p:cNvPr id="1049239" name="页脚占位符 4"/>
          <p:cNvSpPr>
            <a:spLocks noGrp="1"/>
          </p:cNvSpPr>
          <p:nvPr>
            <p:ph type="ftr" sz="quarter" idx="11"/>
          </p:nvPr>
        </p:nvSpPr>
        <p:spPr/>
        <p:txBody>
          <a:bodyPr/>
          <a:lstStyle/>
          <a:p>
            <a:endParaRPr lang="zh-CN" altLang="en-US"/>
          </a:p>
        </p:txBody>
      </p:sp>
      <p:sp>
        <p:nvSpPr>
          <p:cNvPr id="1049240" name="灯片编号占位符 5"/>
          <p:cNvSpPr>
            <a:spLocks noGrp="1"/>
          </p:cNvSpPr>
          <p:nvPr>
            <p:ph type="sldNum" sz="quarter" idx="12"/>
          </p:nvPr>
        </p:nvSpPr>
        <p:spPr/>
        <p:txBody>
          <a:bodyPr/>
          <a:lstStyle/>
          <a:p>
            <a:fld id="{627FD4DC-FE0C-4428-9F24-254F72D3E7CF}" type="slidenum">
              <a:rPr lang="zh-CN" altLang="en-US" smtClean="0"/>
            </a:fld>
            <a:endParaRPr lang="zh-CN" alt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1049259" name="标题 1"/>
          <p:cNvSpPr>
            <a:spLocks noGrp="1"/>
          </p:cNvSpPr>
          <p:nvPr>
            <p:ph type="title"/>
          </p:nvPr>
        </p:nvSpPr>
        <p:spPr/>
        <p:txBody>
          <a:bodyPr/>
          <a:lstStyle/>
          <a:p>
            <a:r>
              <a:rPr lang="zh-CN" altLang="en-US"/>
              <a:t>单击此处编辑母版标题样式</a:t>
            </a:r>
            <a:endParaRPr lang="zh-CN" altLang="en-US"/>
          </a:p>
        </p:txBody>
      </p:sp>
      <p:sp>
        <p:nvSpPr>
          <p:cNvPr id="1049260"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1049261"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1049262" name="日期占位符 4"/>
          <p:cNvSpPr>
            <a:spLocks noGrp="1"/>
          </p:cNvSpPr>
          <p:nvPr>
            <p:ph type="dt" sz="half" idx="10"/>
          </p:nvPr>
        </p:nvSpPr>
        <p:spPr/>
        <p:txBody>
          <a:bodyPr/>
          <a:lstStyle/>
          <a:p>
            <a:fld id="{D229E809-A5DE-4335-8D9A-324E424FD68C}" type="datetimeFigureOut">
              <a:rPr lang="zh-CN" altLang="en-US" smtClean="0"/>
            </a:fld>
            <a:endParaRPr lang="zh-CN" altLang="en-US"/>
          </a:p>
        </p:txBody>
      </p:sp>
      <p:sp>
        <p:nvSpPr>
          <p:cNvPr id="1049263" name="页脚占位符 5"/>
          <p:cNvSpPr>
            <a:spLocks noGrp="1"/>
          </p:cNvSpPr>
          <p:nvPr>
            <p:ph type="ftr" sz="quarter" idx="11"/>
          </p:nvPr>
        </p:nvSpPr>
        <p:spPr/>
        <p:txBody>
          <a:bodyPr/>
          <a:lstStyle/>
          <a:p>
            <a:endParaRPr lang="zh-CN" altLang="en-US"/>
          </a:p>
        </p:txBody>
      </p:sp>
      <p:sp>
        <p:nvSpPr>
          <p:cNvPr id="1049264" name="灯片编号占位符 6"/>
          <p:cNvSpPr>
            <a:spLocks noGrp="1"/>
          </p:cNvSpPr>
          <p:nvPr>
            <p:ph type="sldNum" sz="quarter" idx="12"/>
          </p:nvPr>
        </p:nvSpPr>
        <p:spPr/>
        <p:txBody>
          <a:bodyPr/>
          <a:lstStyle/>
          <a:p>
            <a:fld id="{627FD4DC-FE0C-4428-9F24-254F72D3E7CF}" type="slidenum">
              <a:rPr lang="zh-CN" altLang="en-US" smtClean="0"/>
            </a:fld>
            <a:endParaRPr lang="zh-CN" alt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49246"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1049247"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1049248"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1049249"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1049250"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1049251" name="日期占位符 6"/>
          <p:cNvSpPr>
            <a:spLocks noGrp="1"/>
          </p:cNvSpPr>
          <p:nvPr>
            <p:ph type="dt" sz="half" idx="10"/>
          </p:nvPr>
        </p:nvSpPr>
        <p:spPr/>
        <p:txBody>
          <a:bodyPr/>
          <a:lstStyle/>
          <a:p>
            <a:fld id="{D229E809-A5DE-4335-8D9A-324E424FD68C}" type="datetimeFigureOut">
              <a:rPr lang="zh-CN" altLang="en-US" smtClean="0"/>
            </a:fld>
            <a:endParaRPr lang="zh-CN" altLang="en-US"/>
          </a:p>
        </p:txBody>
      </p:sp>
      <p:sp>
        <p:nvSpPr>
          <p:cNvPr id="1049252" name="页脚占位符 7"/>
          <p:cNvSpPr>
            <a:spLocks noGrp="1"/>
          </p:cNvSpPr>
          <p:nvPr>
            <p:ph type="ftr" sz="quarter" idx="11"/>
          </p:nvPr>
        </p:nvSpPr>
        <p:spPr/>
        <p:txBody>
          <a:bodyPr/>
          <a:lstStyle/>
          <a:p>
            <a:endParaRPr lang="zh-CN" altLang="en-US"/>
          </a:p>
        </p:txBody>
      </p:sp>
      <p:sp>
        <p:nvSpPr>
          <p:cNvPr id="1049253" name="灯片编号占位符 8"/>
          <p:cNvSpPr>
            <a:spLocks noGrp="1"/>
          </p:cNvSpPr>
          <p:nvPr>
            <p:ph type="sldNum" sz="quarter" idx="12"/>
          </p:nvPr>
        </p:nvSpPr>
        <p:spPr/>
        <p:txBody>
          <a:bodyPr/>
          <a:lstStyle/>
          <a:p>
            <a:fld id="{627FD4DC-FE0C-4428-9F24-254F72D3E7CF}" type="slidenum">
              <a:rPr lang="zh-CN" altLang="en-US" smtClean="0"/>
            </a:fld>
            <a:endParaRPr lang="zh-CN" alt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1048594" name="标题 1"/>
          <p:cNvSpPr>
            <a:spLocks noGrp="1"/>
          </p:cNvSpPr>
          <p:nvPr>
            <p:ph type="title"/>
          </p:nvPr>
        </p:nvSpPr>
        <p:spPr/>
        <p:txBody>
          <a:bodyPr/>
          <a:lstStyle/>
          <a:p>
            <a:r>
              <a:rPr lang="zh-CN" altLang="en-US"/>
              <a:t>单击此处编辑母版标题样式</a:t>
            </a:r>
            <a:endParaRPr lang="zh-CN" altLang="en-US"/>
          </a:p>
        </p:txBody>
      </p:sp>
      <p:sp>
        <p:nvSpPr>
          <p:cNvPr id="1048595" name="日期占位符 2"/>
          <p:cNvSpPr>
            <a:spLocks noGrp="1"/>
          </p:cNvSpPr>
          <p:nvPr>
            <p:ph type="dt" sz="half" idx="10"/>
          </p:nvPr>
        </p:nvSpPr>
        <p:spPr/>
        <p:txBody>
          <a:bodyPr/>
          <a:lstStyle/>
          <a:p>
            <a:fld id="{D229E809-A5DE-4335-8D9A-324E424FD68C}" type="datetimeFigureOut">
              <a:rPr lang="zh-CN" altLang="en-US" smtClean="0"/>
            </a:fld>
            <a:endParaRPr lang="zh-CN" altLang="en-US"/>
          </a:p>
        </p:txBody>
      </p:sp>
      <p:sp>
        <p:nvSpPr>
          <p:cNvPr id="1048596" name="页脚占位符 3"/>
          <p:cNvSpPr>
            <a:spLocks noGrp="1"/>
          </p:cNvSpPr>
          <p:nvPr>
            <p:ph type="ftr" sz="quarter" idx="11"/>
          </p:nvPr>
        </p:nvSpPr>
        <p:spPr/>
        <p:txBody>
          <a:bodyPr/>
          <a:lstStyle/>
          <a:p>
            <a:endParaRPr lang="zh-CN" altLang="en-US"/>
          </a:p>
        </p:txBody>
      </p:sp>
      <p:sp>
        <p:nvSpPr>
          <p:cNvPr id="1048597" name="灯片编号占位符 4"/>
          <p:cNvSpPr>
            <a:spLocks noGrp="1"/>
          </p:cNvSpPr>
          <p:nvPr>
            <p:ph type="sldNum" sz="quarter" idx="12"/>
          </p:nvPr>
        </p:nvSpPr>
        <p:spPr/>
        <p:txBody>
          <a:bodyPr/>
          <a:lstStyle/>
          <a:p>
            <a:fld id="{627FD4DC-FE0C-4428-9F24-254F72D3E7CF}" type="slidenum">
              <a:rPr lang="zh-CN" altLang="en-US" smtClean="0"/>
            </a:fld>
            <a:endParaRPr lang="zh-CN" altLang="en-US"/>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1049265" name="日期占位符 1"/>
          <p:cNvSpPr>
            <a:spLocks noGrp="1"/>
          </p:cNvSpPr>
          <p:nvPr>
            <p:ph type="dt" sz="half" idx="10"/>
          </p:nvPr>
        </p:nvSpPr>
        <p:spPr/>
        <p:txBody>
          <a:bodyPr/>
          <a:lstStyle/>
          <a:p>
            <a:fld id="{D229E809-A5DE-4335-8D9A-324E424FD68C}" type="datetimeFigureOut">
              <a:rPr lang="zh-CN" altLang="en-US" smtClean="0"/>
            </a:fld>
            <a:endParaRPr lang="zh-CN" altLang="en-US"/>
          </a:p>
        </p:txBody>
      </p:sp>
      <p:sp>
        <p:nvSpPr>
          <p:cNvPr id="1049266" name="页脚占位符 2"/>
          <p:cNvSpPr>
            <a:spLocks noGrp="1"/>
          </p:cNvSpPr>
          <p:nvPr>
            <p:ph type="ftr" sz="quarter" idx="11"/>
          </p:nvPr>
        </p:nvSpPr>
        <p:spPr/>
        <p:txBody>
          <a:bodyPr/>
          <a:lstStyle/>
          <a:p>
            <a:endParaRPr lang="zh-CN" altLang="en-US"/>
          </a:p>
        </p:txBody>
      </p:sp>
      <p:sp>
        <p:nvSpPr>
          <p:cNvPr id="1049267" name="灯片编号占位符 3"/>
          <p:cNvSpPr>
            <a:spLocks noGrp="1"/>
          </p:cNvSpPr>
          <p:nvPr>
            <p:ph type="sldNum" sz="quarter" idx="12"/>
          </p:nvPr>
        </p:nvSpPr>
        <p:spPr/>
        <p:txBody>
          <a:bodyPr/>
          <a:lstStyle/>
          <a:p>
            <a:fld id="{627FD4DC-FE0C-4428-9F24-254F72D3E7CF}"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104920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104920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1049204" name="日期占位符 3"/>
          <p:cNvSpPr>
            <a:spLocks noGrp="1"/>
          </p:cNvSpPr>
          <p:nvPr>
            <p:ph type="dt" sz="half" idx="10"/>
          </p:nvPr>
        </p:nvSpPr>
        <p:spPr/>
        <p:txBody>
          <a:bodyPr/>
          <a:lstStyle/>
          <a:p>
            <a:fld id="{9BDC7436-E20C-4B92-807B-7F98EC47C1F8}" type="datetimeFigureOut">
              <a:rPr lang="zh-CN" altLang="en-US" smtClean="0"/>
            </a:fld>
            <a:endParaRPr lang="zh-CN" altLang="en-US"/>
          </a:p>
        </p:txBody>
      </p:sp>
      <p:sp>
        <p:nvSpPr>
          <p:cNvPr id="1049205" name="页脚占位符 4"/>
          <p:cNvSpPr>
            <a:spLocks noGrp="1"/>
          </p:cNvSpPr>
          <p:nvPr>
            <p:ph type="ftr" sz="quarter" idx="11"/>
          </p:nvPr>
        </p:nvSpPr>
        <p:spPr/>
        <p:txBody>
          <a:bodyPr/>
          <a:lstStyle/>
          <a:p>
            <a:endParaRPr lang="zh-CN" altLang="en-US"/>
          </a:p>
        </p:txBody>
      </p:sp>
      <p:sp>
        <p:nvSpPr>
          <p:cNvPr id="1049206" name="灯片编号占位符 5"/>
          <p:cNvSpPr>
            <a:spLocks noGrp="1"/>
          </p:cNvSpPr>
          <p:nvPr>
            <p:ph type="sldNum" sz="quarter" idx="12"/>
          </p:nvPr>
        </p:nvSpPr>
        <p:spPr/>
        <p:txBody>
          <a:bodyPr/>
          <a:lstStyle/>
          <a:p>
            <a:fld id="{750DA9FD-4231-4B33-A6FA-B8F008215B5B}" type="slidenum">
              <a:rPr lang="zh-CN" altLang="en-US" smtClean="0"/>
            </a:fld>
            <a:endParaRPr lang="zh-CN" alt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1049268"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1049269"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1049270"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1049271" name="日期占位符 4"/>
          <p:cNvSpPr>
            <a:spLocks noGrp="1"/>
          </p:cNvSpPr>
          <p:nvPr>
            <p:ph type="dt" sz="half" idx="10"/>
          </p:nvPr>
        </p:nvSpPr>
        <p:spPr/>
        <p:txBody>
          <a:bodyPr/>
          <a:lstStyle/>
          <a:p>
            <a:fld id="{D229E809-A5DE-4335-8D9A-324E424FD68C}" type="datetimeFigureOut">
              <a:rPr lang="zh-CN" altLang="en-US" smtClean="0"/>
            </a:fld>
            <a:endParaRPr lang="zh-CN" altLang="en-US"/>
          </a:p>
        </p:txBody>
      </p:sp>
      <p:sp>
        <p:nvSpPr>
          <p:cNvPr id="1049272" name="页脚占位符 5"/>
          <p:cNvSpPr>
            <a:spLocks noGrp="1"/>
          </p:cNvSpPr>
          <p:nvPr>
            <p:ph type="ftr" sz="quarter" idx="11"/>
          </p:nvPr>
        </p:nvSpPr>
        <p:spPr/>
        <p:txBody>
          <a:bodyPr/>
          <a:lstStyle/>
          <a:p>
            <a:endParaRPr lang="zh-CN" altLang="en-US"/>
          </a:p>
        </p:txBody>
      </p:sp>
      <p:sp>
        <p:nvSpPr>
          <p:cNvPr id="1049273" name="灯片编号占位符 6"/>
          <p:cNvSpPr>
            <a:spLocks noGrp="1"/>
          </p:cNvSpPr>
          <p:nvPr>
            <p:ph type="sldNum" sz="quarter" idx="12"/>
          </p:nvPr>
        </p:nvSpPr>
        <p:spPr/>
        <p:txBody>
          <a:bodyPr/>
          <a:lstStyle/>
          <a:p>
            <a:fld id="{627FD4DC-FE0C-4428-9F24-254F72D3E7CF}" type="slidenum">
              <a:rPr lang="zh-CN" altLang="en-US" smtClean="0"/>
            </a:fld>
            <a:endParaRPr lang="zh-CN" altLang="en-US"/>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1049230"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1049231"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1049232"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1049233" name="日期占位符 4"/>
          <p:cNvSpPr>
            <a:spLocks noGrp="1"/>
          </p:cNvSpPr>
          <p:nvPr>
            <p:ph type="dt" sz="half" idx="10"/>
          </p:nvPr>
        </p:nvSpPr>
        <p:spPr/>
        <p:txBody>
          <a:bodyPr/>
          <a:lstStyle/>
          <a:p>
            <a:fld id="{D229E809-A5DE-4335-8D9A-324E424FD68C}" type="datetimeFigureOut">
              <a:rPr lang="zh-CN" altLang="en-US" smtClean="0"/>
            </a:fld>
            <a:endParaRPr lang="zh-CN" altLang="en-US"/>
          </a:p>
        </p:txBody>
      </p:sp>
      <p:sp>
        <p:nvSpPr>
          <p:cNvPr id="1049234" name="页脚占位符 5"/>
          <p:cNvSpPr>
            <a:spLocks noGrp="1"/>
          </p:cNvSpPr>
          <p:nvPr>
            <p:ph type="ftr" sz="quarter" idx="11"/>
          </p:nvPr>
        </p:nvSpPr>
        <p:spPr/>
        <p:txBody>
          <a:bodyPr/>
          <a:lstStyle/>
          <a:p>
            <a:endParaRPr lang="zh-CN" altLang="en-US"/>
          </a:p>
        </p:txBody>
      </p:sp>
      <p:sp>
        <p:nvSpPr>
          <p:cNvPr id="1049235" name="灯片编号占位符 6"/>
          <p:cNvSpPr>
            <a:spLocks noGrp="1"/>
          </p:cNvSpPr>
          <p:nvPr>
            <p:ph type="sldNum" sz="quarter" idx="12"/>
          </p:nvPr>
        </p:nvSpPr>
        <p:spPr/>
        <p:txBody>
          <a:bodyPr/>
          <a:lstStyle/>
          <a:p>
            <a:fld id="{627FD4DC-FE0C-4428-9F24-254F72D3E7CF}" type="slidenum">
              <a:rPr lang="zh-CN" altLang="en-US" smtClean="0"/>
            </a:fld>
            <a:endParaRPr lang="zh-CN" altLang="en-US"/>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1049241" name="标题 1"/>
          <p:cNvSpPr>
            <a:spLocks noGrp="1"/>
          </p:cNvSpPr>
          <p:nvPr>
            <p:ph type="title"/>
          </p:nvPr>
        </p:nvSpPr>
        <p:spPr/>
        <p:txBody>
          <a:bodyPr/>
          <a:lstStyle/>
          <a:p>
            <a:r>
              <a:rPr lang="zh-CN" altLang="en-US"/>
              <a:t>单击此处编辑母版标题样式</a:t>
            </a:r>
            <a:endParaRPr lang="zh-CN" altLang="en-US"/>
          </a:p>
        </p:txBody>
      </p:sp>
      <p:sp>
        <p:nvSpPr>
          <p:cNvPr id="1049242" name="竖排文字占位符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1049243" name="日期占位符 3"/>
          <p:cNvSpPr>
            <a:spLocks noGrp="1"/>
          </p:cNvSpPr>
          <p:nvPr>
            <p:ph type="dt" sz="half" idx="10"/>
          </p:nvPr>
        </p:nvSpPr>
        <p:spPr/>
        <p:txBody>
          <a:bodyPr/>
          <a:lstStyle/>
          <a:p>
            <a:fld id="{D229E809-A5DE-4335-8D9A-324E424FD68C}" type="datetimeFigureOut">
              <a:rPr lang="zh-CN" altLang="en-US" smtClean="0"/>
            </a:fld>
            <a:endParaRPr lang="zh-CN" altLang="en-US"/>
          </a:p>
        </p:txBody>
      </p:sp>
      <p:sp>
        <p:nvSpPr>
          <p:cNvPr id="1049244" name="页脚占位符 4"/>
          <p:cNvSpPr>
            <a:spLocks noGrp="1"/>
          </p:cNvSpPr>
          <p:nvPr>
            <p:ph type="ftr" sz="quarter" idx="11"/>
          </p:nvPr>
        </p:nvSpPr>
        <p:spPr/>
        <p:txBody>
          <a:bodyPr/>
          <a:lstStyle/>
          <a:p>
            <a:endParaRPr lang="zh-CN" altLang="en-US"/>
          </a:p>
        </p:txBody>
      </p:sp>
      <p:sp>
        <p:nvSpPr>
          <p:cNvPr id="1049245" name="灯片编号占位符 5"/>
          <p:cNvSpPr>
            <a:spLocks noGrp="1"/>
          </p:cNvSpPr>
          <p:nvPr>
            <p:ph type="sldNum" sz="quarter" idx="12"/>
          </p:nvPr>
        </p:nvSpPr>
        <p:spPr/>
        <p:txBody>
          <a:bodyPr/>
          <a:lstStyle/>
          <a:p>
            <a:fld id="{627FD4DC-FE0C-4428-9F24-254F72D3E7CF}" type="slidenum">
              <a:rPr lang="zh-CN" altLang="en-US" smtClean="0"/>
            </a:fld>
            <a:endParaRPr lang="zh-CN" altLang="en-US"/>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1049254"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1049255"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1049256" name="日期占位符 3"/>
          <p:cNvSpPr>
            <a:spLocks noGrp="1"/>
          </p:cNvSpPr>
          <p:nvPr>
            <p:ph type="dt" sz="half" idx="10"/>
          </p:nvPr>
        </p:nvSpPr>
        <p:spPr/>
        <p:txBody>
          <a:bodyPr/>
          <a:lstStyle/>
          <a:p>
            <a:fld id="{D229E809-A5DE-4335-8D9A-324E424FD68C}" type="datetimeFigureOut">
              <a:rPr lang="zh-CN" altLang="en-US" smtClean="0"/>
            </a:fld>
            <a:endParaRPr lang="zh-CN" altLang="en-US"/>
          </a:p>
        </p:txBody>
      </p:sp>
      <p:sp>
        <p:nvSpPr>
          <p:cNvPr id="1049257" name="页脚占位符 4"/>
          <p:cNvSpPr>
            <a:spLocks noGrp="1"/>
          </p:cNvSpPr>
          <p:nvPr>
            <p:ph type="ftr" sz="quarter" idx="11"/>
          </p:nvPr>
        </p:nvSpPr>
        <p:spPr/>
        <p:txBody>
          <a:bodyPr/>
          <a:lstStyle/>
          <a:p>
            <a:endParaRPr lang="zh-CN" altLang="en-US"/>
          </a:p>
        </p:txBody>
      </p:sp>
      <p:sp>
        <p:nvSpPr>
          <p:cNvPr id="1049258" name="灯片编号占位符 5"/>
          <p:cNvSpPr>
            <a:spLocks noGrp="1"/>
          </p:cNvSpPr>
          <p:nvPr>
            <p:ph type="sldNum" sz="quarter" idx="12"/>
          </p:nvPr>
        </p:nvSpPr>
        <p:spPr/>
        <p:txBody>
          <a:bodyPr/>
          <a:lstStyle/>
          <a:p>
            <a:fld id="{627FD4DC-FE0C-4428-9F24-254F72D3E7CF}" type="slidenum">
              <a:rPr lang="zh-CN" altLang="en-US" smtClean="0"/>
            </a:fld>
            <a:endParaRPr lang="zh-CN" altLang="en-US"/>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1049023"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1049024"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1049025" name="日期占位符 3"/>
          <p:cNvSpPr>
            <a:spLocks noGrp="1"/>
          </p:cNvSpPr>
          <p:nvPr>
            <p:ph type="dt" sz="half" idx="10"/>
          </p:nvPr>
        </p:nvSpPr>
        <p:spPr/>
        <p:txBody>
          <a:bodyPr/>
          <a:lstStyle/>
          <a:p>
            <a:fld id="{D229E809-A5DE-4335-8D9A-324E424FD68C}" type="datetimeFigureOut">
              <a:rPr lang="zh-CN" altLang="en-US" smtClean="0"/>
            </a:fld>
            <a:endParaRPr lang="zh-CN" altLang="en-US"/>
          </a:p>
        </p:txBody>
      </p:sp>
      <p:sp>
        <p:nvSpPr>
          <p:cNvPr id="1049026" name="页脚占位符 4"/>
          <p:cNvSpPr>
            <a:spLocks noGrp="1"/>
          </p:cNvSpPr>
          <p:nvPr>
            <p:ph type="ftr" sz="quarter" idx="11"/>
          </p:nvPr>
        </p:nvSpPr>
        <p:spPr/>
        <p:txBody>
          <a:bodyPr/>
          <a:lstStyle/>
          <a:p>
            <a:endParaRPr lang="zh-CN" altLang="en-US"/>
          </a:p>
        </p:txBody>
      </p:sp>
      <p:sp>
        <p:nvSpPr>
          <p:cNvPr id="1049027" name="灯片编号占位符 5"/>
          <p:cNvSpPr>
            <a:spLocks noGrp="1"/>
          </p:cNvSpPr>
          <p:nvPr>
            <p:ph type="sldNum" sz="quarter" idx="12"/>
          </p:nvPr>
        </p:nvSpPr>
        <p:spPr/>
        <p:txBody>
          <a:bodyPr/>
          <a:lstStyle/>
          <a:p>
            <a:fld id="{627FD4DC-FE0C-4428-9F24-254F72D3E7CF}" type="slidenum">
              <a:rPr lang="zh-CN" altLang="en-US" smtClean="0"/>
            </a:fld>
            <a:endParaRPr lang="zh-CN" altLang="en-US"/>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1048615" name="标题 1"/>
          <p:cNvSpPr>
            <a:spLocks noGrp="1"/>
          </p:cNvSpPr>
          <p:nvPr>
            <p:ph type="title"/>
          </p:nvPr>
        </p:nvSpPr>
        <p:spPr/>
        <p:txBody>
          <a:bodyPr/>
          <a:lstStyle/>
          <a:p>
            <a:r>
              <a:rPr lang="zh-CN" altLang="en-US"/>
              <a:t>单击此处编辑母版标题样式</a:t>
            </a:r>
            <a:endParaRPr lang="zh-CN" altLang="en-US"/>
          </a:p>
        </p:txBody>
      </p:sp>
      <p:sp>
        <p:nvSpPr>
          <p:cNvPr id="1048616" name="内容占位符 2"/>
          <p:cNvSpPr>
            <a:spLocks noGrp="1"/>
          </p:cNvSpPr>
          <p:nvPr>
            <p:ph idx="1" hasCustomPrompt="1"/>
          </p:nvPr>
        </p:nvSpPr>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1048617" name="日期占位符 3"/>
          <p:cNvSpPr>
            <a:spLocks noGrp="1"/>
          </p:cNvSpPr>
          <p:nvPr>
            <p:ph type="dt" sz="half" idx="10"/>
          </p:nvPr>
        </p:nvSpPr>
        <p:spPr/>
        <p:txBody>
          <a:bodyPr/>
          <a:lstStyle/>
          <a:p>
            <a:fld id="{D229E809-A5DE-4335-8D9A-324E424FD68C}" type="datetimeFigureOut">
              <a:rPr lang="zh-CN" altLang="en-US" smtClean="0"/>
            </a:fld>
            <a:endParaRPr lang="zh-CN" altLang="en-US"/>
          </a:p>
        </p:txBody>
      </p:sp>
      <p:sp>
        <p:nvSpPr>
          <p:cNvPr id="1048618" name="页脚占位符 4"/>
          <p:cNvSpPr>
            <a:spLocks noGrp="1"/>
          </p:cNvSpPr>
          <p:nvPr>
            <p:ph type="ftr" sz="quarter" idx="11"/>
          </p:nvPr>
        </p:nvSpPr>
        <p:spPr/>
        <p:txBody>
          <a:bodyPr/>
          <a:lstStyle/>
          <a:p>
            <a:endParaRPr lang="zh-CN" altLang="en-US"/>
          </a:p>
        </p:txBody>
      </p:sp>
      <p:sp>
        <p:nvSpPr>
          <p:cNvPr id="1048619" name="灯片编号占位符 5"/>
          <p:cNvSpPr>
            <a:spLocks noGrp="1"/>
          </p:cNvSpPr>
          <p:nvPr>
            <p:ph type="sldNum" sz="quarter" idx="12"/>
          </p:nvPr>
        </p:nvSpPr>
        <p:spPr/>
        <p:txBody>
          <a:bodyPr/>
          <a:lstStyle/>
          <a:p>
            <a:fld id="{627FD4DC-FE0C-4428-9F24-254F72D3E7CF}" type="slidenum">
              <a:rPr lang="zh-CN" altLang="en-US" smtClean="0"/>
            </a:fld>
            <a:endParaRPr lang="zh-CN" altLang="en-US"/>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1049236"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1049237"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endParaRPr lang="zh-CN" altLang="en-US"/>
          </a:p>
        </p:txBody>
      </p:sp>
      <p:sp>
        <p:nvSpPr>
          <p:cNvPr id="1049238" name="日期占位符 3"/>
          <p:cNvSpPr>
            <a:spLocks noGrp="1"/>
          </p:cNvSpPr>
          <p:nvPr>
            <p:ph type="dt" sz="half" idx="10"/>
          </p:nvPr>
        </p:nvSpPr>
        <p:spPr/>
        <p:txBody>
          <a:bodyPr/>
          <a:lstStyle/>
          <a:p>
            <a:fld id="{D229E809-A5DE-4335-8D9A-324E424FD68C}" type="datetimeFigureOut">
              <a:rPr lang="zh-CN" altLang="en-US" smtClean="0"/>
            </a:fld>
            <a:endParaRPr lang="zh-CN" altLang="en-US"/>
          </a:p>
        </p:txBody>
      </p:sp>
      <p:sp>
        <p:nvSpPr>
          <p:cNvPr id="1049239" name="页脚占位符 4"/>
          <p:cNvSpPr>
            <a:spLocks noGrp="1"/>
          </p:cNvSpPr>
          <p:nvPr>
            <p:ph type="ftr" sz="quarter" idx="11"/>
          </p:nvPr>
        </p:nvSpPr>
        <p:spPr/>
        <p:txBody>
          <a:bodyPr/>
          <a:lstStyle/>
          <a:p>
            <a:endParaRPr lang="zh-CN" altLang="en-US"/>
          </a:p>
        </p:txBody>
      </p:sp>
      <p:sp>
        <p:nvSpPr>
          <p:cNvPr id="1049240" name="灯片编号占位符 5"/>
          <p:cNvSpPr>
            <a:spLocks noGrp="1"/>
          </p:cNvSpPr>
          <p:nvPr>
            <p:ph type="sldNum" sz="quarter" idx="12"/>
          </p:nvPr>
        </p:nvSpPr>
        <p:spPr/>
        <p:txBody>
          <a:bodyPr/>
          <a:lstStyle/>
          <a:p>
            <a:fld id="{627FD4DC-FE0C-4428-9F24-254F72D3E7CF}" type="slidenum">
              <a:rPr lang="zh-CN" altLang="en-US" smtClean="0"/>
            </a:fld>
            <a:endParaRPr lang="zh-CN" altLang="en-US"/>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1049259" name="标题 1"/>
          <p:cNvSpPr>
            <a:spLocks noGrp="1"/>
          </p:cNvSpPr>
          <p:nvPr>
            <p:ph type="title"/>
          </p:nvPr>
        </p:nvSpPr>
        <p:spPr/>
        <p:txBody>
          <a:bodyPr/>
          <a:lstStyle/>
          <a:p>
            <a:r>
              <a:rPr lang="zh-CN" altLang="en-US"/>
              <a:t>单击此处编辑母版标题样式</a:t>
            </a:r>
            <a:endParaRPr lang="zh-CN" altLang="en-US"/>
          </a:p>
        </p:txBody>
      </p:sp>
      <p:sp>
        <p:nvSpPr>
          <p:cNvPr id="1049260"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1049261"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1049262" name="日期占位符 4"/>
          <p:cNvSpPr>
            <a:spLocks noGrp="1"/>
          </p:cNvSpPr>
          <p:nvPr>
            <p:ph type="dt" sz="half" idx="10"/>
          </p:nvPr>
        </p:nvSpPr>
        <p:spPr/>
        <p:txBody>
          <a:bodyPr/>
          <a:lstStyle/>
          <a:p>
            <a:fld id="{D229E809-A5DE-4335-8D9A-324E424FD68C}" type="datetimeFigureOut">
              <a:rPr lang="zh-CN" altLang="en-US" smtClean="0"/>
            </a:fld>
            <a:endParaRPr lang="zh-CN" altLang="en-US"/>
          </a:p>
        </p:txBody>
      </p:sp>
      <p:sp>
        <p:nvSpPr>
          <p:cNvPr id="1049263" name="页脚占位符 5"/>
          <p:cNvSpPr>
            <a:spLocks noGrp="1"/>
          </p:cNvSpPr>
          <p:nvPr>
            <p:ph type="ftr" sz="quarter" idx="11"/>
          </p:nvPr>
        </p:nvSpPr>
        <p:spPr/>
        <p:txBody>
          <a:bodyPr/>
          <a:lstStyle/>
          <a:p>
            <a:endParaRPr lang="zh-CN" altLang="en-US"/>
          </a:p>
        </p:txBody>
      </p:sp>
      <p:sp>
        <p:nvSpPr>
          <p:cNvPr id="1049264" name="灯片编号占位符 6"/>
          <p:cNvSpPr>
            <a:spLocks noGrp="1"/>
          </p:cNvSpPr>
          <p:nvPr>
            <p:ph type="sldNum" sz="quarter" idx="12"/>
          </p:nvPr>
        </p:nvSpPr>
        <p:spPr/>
        <p:txBody>
          <a:bodyPr/>
          <a:lstStyle/>
          <a:p>
            <a:fld id="{627FD4DC-FE0C-4428-9F24-254F72D3E7CF}" type="slidenum">
              <a:rPr lang="zh-CN" altLang="en-US" smtClean="0"/>
            </a:fld>
            <a:endParaRPr lang="zh-CN" altLang="en-US"/>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49246"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1049247"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1049248"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1049249"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1049250"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1049251" name="日期占位符 6"/>
          <p:cNvSpPr>
            <a:spLocks noGrp="1"/>
          </p:cNvSpPr>
          <p:nvPr>
            <p:ph type="dt" sz="half" idx="10"/>
          </p:nvPr>
        </p:nvSpPr>
        <p:spPr/>
        <p:txBody>
          <a:bodyPr/>
          <a:lstStyle/>
          <a:p>
            <a:fld id="{D229E809-A5DE-4335-8D9A-324E424FD68C}" type="datetimeFigureOut">
              <a:rPr lang="zh-CN" altLang="en-US" smtClean="0"/>
            </a:fld>
            <a:endParaRPr lang="zh-CN" altLang="en-US"/>
          </a:p>
        </p:txBody>
      </p:sp>
      <p:sp>
        <p:nvSpPr>
          <p:cNvPr id="1049252" name="页脚占位符 7"/>
          <p:cNvSpPr>
            <a:spLocks noGrp="1"/>
          </p:cNvSpPr>
          <p:nvPr>
            <p:ph type="ftr" sz="quarter" idx="11"/>
          </p:nvPr>
        </p:nvSpPr>
        <p:spPr/>
        <p:txBody>
          <a:bodyPr/>
          <a:lstStyle/>
          <a:p>
            <a:endParaRPr lang="zh-CN" altLang="en-US"/>
          </a:p>
        </p:txBody>
      </p:sp>
      <p:sp>
        <p:nvSpPr>
          <p:cNvPr id="1049253" name="灯片编号占位符 8"/>
          <p:cNvSpPr>
            <a:spLocks noGrp="1"/>
          </p:cNvSpPr>
          <p:nvPr>
            <p:ph type="sldNum" sz="quarter" idx="12"/>
          </p:nvPr>
        </p:nvSpPr>
        <p:spPr/>
        <p:txBody>
          <a:bodyPr/>
          <a:lstStyle/>
          <a:p>
            <a:fld id="{627FD4DC-FE0C-4428-9F24-254F72D3E7CF}" type="slidenum">
              <a:rPr lang="zh-CN" altLang="en-US" smtClean="0"/>
            </a:fld>
            <a:endParaRPr lang="zh-CN" altLang="en-US"/>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1048594" name="标题 1"/>
          <p:cNvSpPr>
            <a:spLocks noGrp="1"/>
          </p:cNvSpPr>
          <p:nvPr>
            <p:ph type="title"/>
          </p:nvPr>
        </p:nvSpPr>
        <p:spPr/>
        <p:txBody>
          <a:bodyPr/>
          <a:lstStyle/>
          <a:p>
            <a:r>
              <a:rPr lang="zh-CN" altLang="en-US"/>
              <a:t>单击此处编辑母版标题样式</a:t>
            </a:r>
            <a:endParaRPr lang="zh-CN" altLang="en-US"/>
          </a:p>
        </p:txBody>
      </p:sp>
      <p:sp>
        <p:nvSpPr>
          <p:cNvPr id="1048595" name="日期占位符 2"/>
          <p:cNvSpPr>
            <a:spLocks noGrp="1"/>
          </p:cNvSpPr>
          <p:nvPr>
            <p:ph type="dt" sz="half" idx="10"/>
          </p:nvPr>
        </p:nvSpPr>
        <p:spPr/>
        <p:txBody>
          <a:bodyPr/>
          <a:lstStyle/>
          <a:p>
            <a:fld id="{D229E809-A5DE-4335-8D9A-324E424FD68C}" type="datetimeFigureOut">
              <a:rPr lang="zh-CN" altLang="en-US" smtClean="0"/>
            </a:fld>
            <a:endParaRPr lang="zh-CN" altLang="en-US"/>
          </a:p>
        </p:txBody>
      </p:sp>
      <p:sp>
        <p:nvSpPr>
          <p:cNvPr id="1048596" name="页脚占位符 3"/>
          <p:cNvSpPr>
            <a:spLocks noGrp="1"/>
          </p:cNvSpPr>
          <p:nvPr>
            <p:ph type="ftr" sz="quarter" idx="11"/>
          </p:nvPr>
        </p:nvSpPr>
        <p:spPr/>
        <p:txBody>
          <a:bodyPr/>
          <a:lstStyle/>
          <a:p>
            <a:endParaRPr lang="zh-CN" altLang="en-US"/>
          </a:p>
        </p:txBody>
      </p:sp>
      <p:sp>
        <p:nvSpPr>
          <p:cNvPr id="1048597" name="灯片编号占位符 4"/>
          <p:cNvSpPr>
            <a:spLocks noGrp="1"/>
          </p:cNvSpPr>
          <p:nvPr>
            <p:ph type="sldNum" sz="quarter" idx="12"/>
          </p:nvPr>
        </p:nvSpPr>
        <p:spPr/>
        <p:txBody>
          <a:bodyPr/>
          <a:lstStyle/>
          <a:p>
            <a:fld id="{627FD4DC-FE0C-4428-9F24-254F72D3E7CF}"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1049207" name="标题 1"/>
          <p:cNvSpPr>
            <a:spLocks noGrp="1"/>
          </p:cNvSpPr>
          <p:nvPr>
            <p:ph type="title"/>
          </p:nvPr>
        </p:nvSpPr>
        <p:spPr/>
        <p:txBody>
          <a:bodyPr/>
          <a:lstStyle/>
          <a:p>
            <a:r>
              <a:rPr lang="zh-CN" altLang="en-US"/>
              <a:t>单击此处编辑母版标题样式</a:t>
            </a:r>
            <a:endParaRPr lang="zh-CN" altLang="en-US"/>
          </a:p>
        </p:txBody>
      </p:sp>
      <p:sp>
        <p:nvSpPr>
          <p:cNvPr id="1049208"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1049209"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1049210" name="日期占位符 4"/>
          <p:cNvSpPr>
            <a:spLocks noGrp="1"/>
          </p:cNvSpPr>
          <p:nvPr>
            <p:ph type="dt" sz="half" idx="10"/>
          </p:nvPr>
        </p:nvSpPr>
        <p:spPr/>
        <p:txBody>
          <a:bodyPr/>
          <a:lstStyle/>
          <a:p>
            <a:fld id="{9BDC7436-E20C-4B92-807B-7F98EC47C1F8}" type="datetimeFigureOut">
              <a:rPr lang="zh-CN" altLang="en-US" smtClean="0"/>
            </a:fld>
            <a:endParaRPr lang="zh-CN" altLang="en-US"/>
          </a:p>
        </p:txBody>
      </p:sp>
      <p:sp>
        <p:nvSpPr>
          <p:cNvPr id="1049211" name="页脚占位符 5"/>
          <p:cNvSpPr>
            <a:spLocks noGrp="1"/>
          </p:cNvSpPr>
          <p:nvPr>
            <p:ph type="ftr" sz="quarter" idx="11"/>
          </p:nvPr>
        </p:nvSpPr>
        <p:spPr/>
        <p:txBody>
          <a:bodyPr/>
          <a:lstStyle/>
          <a:p>
            <a:endParaRPr lang="zh-CN" altLang="en-US"/>
          </a:p>
        </p:txBody>
      </p:sp>
      <p:sp>
        <p:nvSpPr>
          <p:cNvPr id="1049212" name="灯片编号占位符 6"/>
          <p:cNvSpPr>
            <a:spLocks noGrp="1"/>
          </p:cNvSpPr>
          <p:nvPr>
            <p:ph type="sldNum" sz="quarter" idx="12"/>
          </p:nvPr>
        </p:nvSpPr>
        <p:spPr/>
        <p:txBody>
          <a:bodyPr/>
          <a:lstStyle/>
          <a:p>
            <a:fld id="{750DA9FD-4231-4B33-A6FA-B8F008215B5B}" type="slidenum">
              <a:rPr lang="zh-CN" altLang="en-US" smtClean="0"/>
            </a:fld>
            <a:endParaRPr lang="zh-CN" alt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1049265" name="日期占位符 1"/>
          <p:cNvSpPr>
            <a:spLocks noGrp="1"/>
          </p:cNvSpPr>
          <p:nvPr>
            <p:ph type="dt" sz="half" idx="10"/>
          </p:nvPr>
        </p:nvSpPr>
        <p:spPr/>
        <p:txBody>
          <a:bodyPr/>
          <a:lstStyle/>
          <a:p>
            <a:fld id="{D229E809-A5DE-4335-8D9A-324E424FD68C}" type="datetimeFigureOut">
              <a:rPr lang="zh-CN" altLang="en-US" smtClean="0"/>
            </a:fld>
            <a:endParaRPr lang="zh-CN" altLang="en-US"/>
          </a:p>
        </p:txBody>
      </p:sp>
      <p:sp>
        <p:nvSpPr>
          <p:cNvPr id="1049266" name="页脚占位符 2"/>
          <p:cNvSpPr>
            <a:spLocks noGrp="1"/>
          </p:cNvSpPr>
          <p:nvPr>
            <p:ph type="ftr" sz="quarter" idx="11"/>
          </p:nvPr>
        </p:nvSpPr>
        <p:spPr/>
        <p:txBody>
          <a:bodyPr/>
          <a:lstStyle/>
          <a:p>
            <a:endParaRPr lang="zh-CN" altLang="en-US"/>
          </a:p>
        </p:txBody>
      </p:sp>
      <p:sp>
        <p:nvSpPr>
          <p:cNvPr id="1049267" name="灯片编号占位符 3"/>
          <p:cNvSpPr>
            <a:spLocks noGrp="1"/>
          </p:cNvSpPr>
          <p:nvPr>
            <p:ph type="sldNum" sz="quarter" idx="12"/>
          </p:nvPr>
        </p:nvSpPr>
        <p:spPr/>
        <p:txBody>
          <a:bodyPr/>
          <a:lstStyle/>
          <a:p>
            <a:fld id="{627FD4DC-FE0C-4428-9F24-254F72D3E7CF}" type="slidenum">
              <a:rPr lang="zh-CN" altLang="en-US" smtClean="0"/>
            </a:fld>
            <a:endParaRPr lang="zh-CN" altLang="en-US"/>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1049268"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1049269"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1049270"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1049271" name="日期占位符 4"/>
          <p:cNvSpPr>
            <a:spLocks noGrp="1"/>
          </p:cNvSpPr>
          <p:nvPr>
            <p:ph type="dt" sz="half" idx="10"/>
          </p:nvPr>
        </p:nvSpPr>
        <p:spPr/>
        <p:txBody>
          <a:bodyPr/>
          <a:lstStyle/>
          <a:p>
            <a:fld id="{D229E809-A5DE-4335-8D9A-324E424FD68C}" type="datetimeFigureOut">
              <a:rPr lang="zh-CN" altLang="en-US" smtClean="0"/>
            </a:fld>
            <a:endParaRPr lang="zh-CN" altLang="en-US"/>
          </a:p>
        </p:txBody>
      </p:sp>
      <p:sp>
        <p:nvSpPr>
          <p:cNvPr id="1049272" name="页脚占位符 5"/>
          <p:cNvSpPr>
            <a:spLocks noGrp="1"/>
          </p:cNvSpPr>
          <p:nvPr>
            <p:ph type="ftr" sz="quarter" idx="11"/>
          </p:nvPr>
        </p:nvSpPr>
        <p:spPr/>
        <p:txBody>
          <a:bodyPr/>
          <a:lstStyle/>
          <a:p>
            <a:endParaRPr lang="zh-CN" altLang="en-US"/>
          </a:p>
        </p:txBody>
      </p:sp>
      <p:sp>
        <p:nvSpPr>
          <p:cNvPr id="1049273" name="灯片编号占位符 6"/>
          <p:cNvSpPr>
            <a:spLocks noGrp="1"/>
          </p:cNvSpPr>
          <p:nvPr>
            <p:ph type="sldNum" sz="quarter" idx="12"/>
          </p:nvPr>
        </p:nvSpPr>
        <p:spPr/>
        <p:txBody>
          <a:bodyPr/>
          <a:lstStyle/>
          <a:p>
            <a:fld id="{627FD4DC-FE0C-4428-9F24-254F72D3E7CF}" type="slidenum">
              <a:rPr lang="zh-CN" altLang="en-US" smtClean="0"/>
            </a:fld>
            <a:endParaRPr lang="zh-CN" altLang="en-US"/>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1049230"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1049231"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1049232"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1049233" name="日期占位符 4"/>
          <p:cNvSpPr>
            <a:spLocks noGrp="1"/>
          </p:cNvSpPr>
          <p:nvPr>
            <p:ph type="dt" sz="half" idx="10"/>
          </p:nvPr>
        </p:nvSpPr>
        <p:spPr/>
        <p:txBody>
          <a:bodyPr/>
          <a:lstStyle/>
          <a:p>
            <a:fld id="{D229E809-A5DE-4335-8D9A-324E424FD68C}" type="datetimeFigureOut">
              <a:rPr lang="zh-CN" altLang="en-US" smtClean="0"/>
            </a:fld>
            <a:endParaRPr lang="zh-CN" altLang="en-US"/>
          </a:p>
        </p:txBody>
      </p:sp>
      <p:sp>
        <p:nvSpPr>
          <p:cNvPr id="1049234" name="页脚占位符 5"/>
          <p:cNvSpPr>
            <a:spLocks noGrp="1"/>
          </p:cNvSpPr>
          <p:nvPr>
            <p:ph type="ftr" sz="quarter" idx="11"/>
          </p:nvPr>
        </p:nvSpPr>
        <p:spPr/>
        <p:txBody>
          <a:bodyPr/>
          <a:lstStyle/>
          <a:p>
            <a:endParaRPr lang="zh-CN" altLang="en-US"/>
          </a:p>
        </p:txBody>
      </p:sp>
      <p:sp>
        <p:nvSpPr>
          <p:cNvPr id="1049235" name="灯片编号占位符 6"/>
          <p:cNvSpPr>
            <a:spLocks noGrp="1"/>
          </p:cNvSpPr>
          <p:nvPr>
            <p:ph type="sldNum" sz="quarter" idx="12"/>
          </p:nvPr>
        </p:nvSpPr>
        <p:spPr/>
        <p:txBody>
          <a:bodyPr/>
          <a:lstStyle/>
          <a:p>
            <a:fld id="{627FD4DC-FE0C-4428-9F24-254F72D3E7CF}" type="slidenum">
              <a:rPr lang="zh-CN" altLang="en-US" smtClean="0"/>
            </a:fld>
            <a:endParaRPr lang="zh-CN" altLang="en-US"/>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1049241" name="标题 1"/>
          <p:cNvSpPr>
            <a:spLocks noGrp="1"/>
          </p:cNvSpPr>
          <p:nvPr>
            <p:ph type="title"/>
          </p:nvPr>
        </p:nvSpPr>
        <p:spPr/>
        <p:txBody>
          <a:bodyPr/>
          <a:lstStyle/>
          <a:p>
            <a:r>
              <a:rPr lang="zh-CN" altLang="en-US"/>
              <a:t>单击此处编辑母版标题样式</a:t>
            </a:r>
            <a:endParaRPr lang="zh-CN" altLang="en-US"/>
          </a:p>
        </p:txBody>
      </p:sp>
      <p:sp>
        <p:nvSpPr>
          <p:cNvPr id="1049242" name="竖排文字占位符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1049243" name="日期占位符 3"/>
          <p:cNvSpPr>
            <a:spLocks noGrp="1"/>
          </p:cNvSpPr>
          <p:nvPr>
            <p:ph type="dt" sz="half" idx="10"/>
          </p:nvPr>
        </p:nvSpPr>
        <p:spPr/>
        <p:txBody>
          <a:bodyPr/>
          <a:lstStyle/>
          <a:p>
            <a:fld id="{D229E809-A5DE-4335-8D9A-324E424FD68C}" type="datetimeFigureOut">
              <a:rPr lang="zh-CN" altLang="en-US" smtClean="0"/>
            </a:fld>
            <a:endParaRPr lang="zh-CN" altLang="en-US"/>
          </a:p>
        </p:txBody>
      </p:sp>
      <p:sp>
        <p:nvSpPr>
          <p:cNvPr id="1049244" name="页脚占位符 4"/>
          <p:cNvSpPr>
            <a:spLocks noGrp="1"/>
          </p:cNvSpPr>
          <p:nvPr>
            <p:ph type="ftr" sz="quarter" idx="11"/>
          </p:nvPr>
        </p:nvSpPr>
        <p:spPr/>
        <p:txBody>
          <a:bodyPr/>
          <a:lstStyle/>
          <a:p>
            <a:endParaRPr lang="zh-CN" altLang="en-US"/>
          </a:p>
        </p:txBody>
      </p:sp>
      <p:sp>
        <p:nvSpPr>
          <p:cNvPr id="1049245" name="灯片编号占位符 5"/>
          <p:cNvSpPr>
            <a:spLocks noGrp="1"/>
          </p:cNvSpPr>
          <p:nvPr>
            <p:ph type="sldNum" sz="quarter" idx="12"/>
          </p:nvPr>
        </p:nvSpPr>
        <p:spPr/>
        <p:txBody>
          <a:bodyPr/>
          <a:lstStyle/>
          <a:p>
            <a:fld id="{627FD4DC-FE0C-4428-9F24-254F72D3E7CF}" type="slidenum">
              <a:rPr lang="zh-CN" altLang="en-US" smtClean="0"/>
            </a:fld>
            <a:endParaRPr lang="zh-CN" altLang="en-US"/>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1049254"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1049255"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1049256" name="日期占位符 3"/>
          <p:cNvSpPr>
            <a:spLocks noGrp="1"/>
          </p:cNvSpPr>
          <p:nvPr>
            <p:ph type="dt" sz="half" idx="10"/>
          </p:nvPr>
        </p:nvSpPr>
        <p:spPr/>
        <p:txBody>
          <a:bodyPr/>
          <a:lstStyle/>
          <a:p>
            <a:fld id="{D229E809-A5DE-4335-8D9A-324E424FD68C}" type="datetimeFigureOut">
              <a:rPr lang="zh-CN" altLang="en-US" smtClean="0"/>
            </a:fld>
            <a:endParaRPr lang="zh-CN" altLang="en-US"/>
          </a:p>
        </p:txBody>
      </p:sp>
      <p:sp>
        <p:nvSpPr>
          <p:cNvPr id="1049257" name="页脚占位符 4"/>
          <p:cNvSpPr>
            <a:spLocks noGrp="1"/>
          </p:cNvSpPr>
          <p:nvPr>
            <p:ph type="ftr" sz="quarter" idx="11"/>
          </p:nvPr>
        </p:nvSpPr>
        <p:spPr/>
        <p:txBody>
          <a:bodyPr/>
          <a:lstStyle/>
          <a:p>
            <a:endParaRPr lang="zh-CN" altLang="en-US"/>
          </a:p>
        </p:txBody>
      </p:sp>
      <p:sp>
        <p:nvSpPr>
          <p:cNvPr id="1049258" name="灯片编号占位符 5"/>
          <p:cNvSpPr>
            <a:spLocks noGrp="1"/>
          </p:cNvSpPr>
          <p:nvPr>
            <p:ph type="sldNum" sz="quarter" idx="12"/>
          </p:nvPr>
        </p:nvSpPr>
        <p:spPr/>
        <p:txBody>
          <a:bodyPr/>
          <a:lstStyle/>
          <a:p>
            <a:fld id="{627FD4DC-FE0C-4428-9F24-254F72D3E7CF}"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49213"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1049214"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1049215"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1049216"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1049217"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1049218" name="日期占位符 6"/>
          <p:cNvSpPr>
            <a:spLocks noGrp="1"/>
          </p:cNvSpPr>
          <p:nvPr>
            <p:ph type="dt" sz="half" idx="10"/>
          </p:nvPr>
        </p:nvSpPr>
        <p:spPr/>
        <p:txBody>
          <a:bodyPr/>
          <a:lstStyle/>
          <a:p>
            <a:fld id="{9BDC7436-E20C-4B92-807B-7F98EC47C1F8}" type="datetimeFigureOut">
              <a:rPr lang="zh-CN" altLang="en-US" smtClean="0"/>
            </a:fld>
            <a:endParaRPr lang="zh-CN" altLang="en-US"/>
          </a:p>
        </p:txBody>
      </p:sp>
      <p:sp>
        <p:nvSpPr>
          <p:cNvPr id="1049219" name="页脚占位符 7"/>
          <p:cNvSpPr>
            <a:spLocks noGrp="1"/>
          </p:cNvSpPr>
          <p:nvPr>
            <p:ph type="ftr" sz="quarter" idx="11"/>
          </p:nvPr>
        </p:nvSpPr>
        <p:spPr/>
        <p:txBody>
          <a:bodyPr/>
          <a:lstStyle/>
          <a:p>
            <a:endParaRPr lang="zh-CN" altLang="en-US"/>
          </a:p>
        </p:txBody>
      </p:sp>
      <p:sp>
        <p:nvSpPr>
          <p:cNvPr id="1049220" name="灯片编号占位符 8"/>
          <p:cNvSpPr>
            <a:spLocks noGrp="1"/>
          </p:cNvSpPr>
          <p:nvPr>
            <p:ph type="sldNum" sz="quarter" idx="12"/>
          </p:nvPr>
        </p:nvSpPr>
        <p:spPr/>
        <p:txBody>
          <a:bodyPr/>
          <a:lstStyle/>
          <a:p>
            <a:fld id="{750DA9FD-4231-4B33-A6FA-B8F008215B5B}"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1049177" name="标题 1"/>
          <p:cNvSpPr>
            <a:spLocks noGrp="1"/>
          </p:cNvSpPr>
          <p:nvPr>
            <p:ph type="title"/>
          </p:nvPr>
        </p:nvSpPr>
        <p:spPr/>
        <p:txBody>
          <a:bodyPr/>
          <a:lstStyle/>
          <a:p>
            <a:r>
              <a:rPr lang="zh-CN" altLang="en-US"/>
              <a:t>单击此处编辑母版标题样式</a:t>
            </a:r>
            <a:endParaRPr lang="zh-CN" altLang="en-US"/>
          </a:p>
        </p:txBody>
      </p:sp>
      <p:sp>
        <p:nvSpPr>
          <p:cNvPr id="1049178" name="日期占位符 2"/>
          <p:cNvSpPr>
            <a:spLocks noGrp="1"/>
          </p:cNvSpPr>
          <p:nvPr>
            <p:ph type="dt" sz="half" idx="10"/>
          </p:nvPr>
        </p:nvSpPr>
        <p:spPr/>
        <p:txBody>
          <a:bodyPr/>
          <a:lstStyle/>
          <a:p>
            <a:fld id="{9BDC7436-E20C-4B92-807B-7F98EC47C1F8}" type="datetimeFigureOut">
              <a:rPr lang="zh-CN" altLang="en-US" smtClean="0"/>
            </a:fld>
            <a:endParaRPr lang="zh-CN" altLang="en-US"/>
          </a:p>
        </p:txBody>
      </p:sp>
      <p:sp>
        <p:nvSpPr>
          <p:cNvPr id="1049179" name="页脚占位符 3"/>
          <p:cNvSpPr>
            <a:spLocks noGrp="1"/>
          </p:cNvSpPr>
          <p:nvPr>
            <p:ph type="ftr" sz="quarter" idx="11"/>
          </p:nvPr>
        </p:nvSpPr>
        <p:spPr/>
        <p:txBody>
          <a:bodyPr/>
          <a:lstStyle/>
          <a:p>
            <a:endParaRPr lang="zh-CN" altLang="en-US"/>
          </a:p>
        </p:txBody>
      </p:sp>
      <p:sp>
        <p:nvSpPr>
          <p:cNvPr id="1049180" name="灯片编号占位符 4"/>
          <p:cNvSpPr>
            <a:spLocks noGrp="1"/>
          </p:cNvSpPr>
          <p:nvPr>
            <p:ph type="sldNum" sz="quarter" idx="12"/>
          </p:nvPr>
        </p:nvSpPr>
        <p:spPr/>
        <p:txBody>
          <a:bodyPr/>
          <a:lstStyle/>
          <a:p>
            <a:fld id="{750DA9FD-4231-4B33-A6FA-B8F008215B5B}"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1049221" name="日期占位符 1"/>
          <p:cNvSpPr>
            <a:spLocks noGrp="1"/>
          </p:cNvSpPr>
          <p:nvPr>
            <p:ph type="dt" sz="half" idx="10"/>
          </p:nvPr>
        </p:nvSpPr>
        <p:spPr/>
        <p:txBody>
          <a:bodyPr/>
          <a:lstStyle/>
          <a:p>
            <a:fld id="{9BDC7436-E20C-4B92-807B-7F98EC47C1F8}" type="datetimeFigureOut">
              <a:rPr lang="zh-CN" altLang="en-US" smtClean="0"/>
            </a:fld>
            <a:endParaRPr lang="zh-CN" altLang="en-US"/>
          </a:p>
        </p:txBody>
      </p:sp>
      <p:sp>
        <p:nvSpPr>
          <p:cNvPr id="1049222" name="页脚占位符 2"/>
          <p:cNvSpPr>
            <a:spLocks noGrp="1"/>
          </p:cNvSpPr>
          <p:nvPr>
            <p:ph type="ftr" sz="quarter" idx="11"/>
          </p:nvPr>
        </p:nvSpPr>
        <p:spPr/>
        <p:txBody>
          <a:bodyPr/>
          <a:lstStyle/>
          <a:p>
            <a:endParaRPr lang="zh-CN" altLang="en-US"/>
          </a:p>
        </p:txBody>
      </p:sp>
      <p:sp>
        <p:nvSpPr>
          <p:cNvPr id="1049223" name="灯片编号占位符 3"/>
          <p:cNvSpPr>
            <a:spLocks noGrp="1"/>
          </p:cNvSpPr>
          <p:nvPr>
            <p:ph type="sldNum" sz="quarter" idx="12"/>
          </p:nvPr>
        </p:nvSpPr>
        <p:spPr/>
        <p:txBody>
          <a:bodyPr/>
          <a:lstStyle/>
          <a:p>
            <a:fld id="{750DA9FD-4231-4B33-A6FA-B8F008215B5B}"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1049224"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1049225"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1049226"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1049227" name="日期占位符 4"/>
          <p:cNvSpPr>
            <a:spLocks noGrp="1"/>
          </p:cNvSpPr>
          <p:nvPr>
            <p:ph type="dt" sz="half" idx="10"/>
          </p:nvPr>
        </p:nvSpPr>
        <p:spPr/>
        <p:txBody>
          <a:bodyPr/>
          <a:lstStyle/>
          <a:p>
            <a:fld id="{9BDC7436-E20C-4B92-807B-7F98EC47C1F8}" type="datetimeFigureOut">
              <a:rPr lang="zh-CN" altLang="en-US" smtClean="0"/>
            </a:fld>
            <a:endParaRPr lang="zh-CN" altLang="en-US"/>
          </a:p>
        </p:txBody>
      </p:sp>
      <p:sp>
        <p:nvSpPr>
          <p:cNvPr id="1049228" name="页脚占位符 5"/>
          <p:cNvSpPr>
            <a:spLocks noGrp="1"/>
          </p:cNvSpPr>
          <p:nvPr>
            <p:ph type="ftr" sz="quarter" idx="11"/>
          </p:nvPr>
        </p:nvSpPr>
        <p:spPr/>
        <p:txBody>
          <a:bodyPr/>
          <a:lstStyle/>
          <a:p>
            <a:endParaRPr lang="zh-CN" altLang="en-US"/>
          </a:p>
        </p:txBody>
      </p:sp>
      <p:sp>
        <p:nvSpPr>
          <p:cNvPr id="1049229" name="灯片编号占位符 6"/>
          <p:cNvSpPr>
            <a:spLocks noGrp="1"/>
          </p:cNvSpPr>
          <p:nvPr>
            <p:ph type="sldNum" sz="quarter" idx="12"/>
          </p:nvPr>
        </p:nvSpPr>
        <p:spPr/>
        <p:txBody>
          <a:bodyPr/>
          <a:lstStyle/>
          <a:p>
            <a:fld id="{750DA9FD-4231-4B33-A6FA-B8F008215B5B}"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1049191"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1049192"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1049193"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1049194" name="日期占位符 4"/>
          <p:cNvSpPr>
            <a:spLocks noGrp="1"/>
          </p:cNvSpPr>
          <p:nvPr>
            <p:ph type="dt" sz="half" idx="10"/>
          </p:nvPr>
        </p:nvSpPr>
        <p:spPr/>
        <p:txBody>
          <a:bodyPr/>
          <a:lstStyle/>
          <a:p>
            <a:fld id="{9BDC7436-E20C-4B92-807B-7F98EC47C1F8}" type="datetimeFigureOut">
              <a:rPr lang="zh-CN" altLang="en-US" smtClean="0"/>
            </a:fld>
            <a:endParaRPr lang="zh-CN" altLang="en-US"/>
          </a:p>
        </p:txBody>
      </p:sp>
      <p:sp>
        <p:nvSpPr>
          <p:cNvPr id="1049195" name="页脚占位符 5"/>
          <p:cNvSpPr>
            <a:spLocks noGrp="1"/>
          </p:cNvSpPr>
          <p:nvPr>
            <p:ph type="ftr" sz="quarter" idx="11"/>
          </p:nvPr>
        </p:nvSpPr>
        <p:spPr/>
        <p:txBody>
          <a:bodyPr/>
          <a:lstStyle/>
          <a:p>
            <a:endParaRPr lang="zh-CN" altLang="en-US"/>
          </a:p>
        </p:txBody>
      </p:sp>
      <p:sp>
        <p:nvSpPr>
          <p:cNvPr id="1049196" name="灯片编号占位符 6"/>
          <p:cNvSpPr>
            <a:spLocks noGrp="1"/>
          </p:cNvSpPr>
          <p:nvPr>
            <p:ph type="sldNum" sz="quarter" idx="12"/>
          </p:nvPr>
        </p:nvSpPr>
        <p:spPr/>
        <p:txBody>
          <a:bodyPr/>
          <a:lstStyle/>
          <a:p>
            <a:fld id="{750DA9FD-4231-4B33-A6FA-B8F008215B5B}"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2" Type="http://schemas.openxmlformats.org/officeDocument/2006/relationships/theme" Target="../theme/theme2.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31.xml"/><Relationship Id="rId8" Type="http://schemas.openxmlformats.org/officeDocument/2006/relationships/slideLayout" Target="../slideLayouts/slideLayout30.xml"/><Relationship Id="rId7" Type="http://schemas.openxmlformats.org/officeDocument/2006/relationships/slideLayout" Target="../slideLayouts/slideLayout29.xml"/><Relationship Id="rId6" Type="http://schemas.openxmlformats.org/officeDocument/2006/relationships/slideLayout" Target="../slideLayouts/slideLayout28.xml"/><Relationship Id="rId5" Type="http://schemas.openxmlformats.org/officeDocument/2006/relationships/slideLayout" Target="../slideLayouts/slideLayout27.xml"/><Relationship Id="rId4" Type="http://schemas.openxmlformats.org/officeDocument/2006/relationships/slideLayout" Target="../slideLayouts/slideLayout26.xml"/><Relationship Id="rId3" Type="http://schemas.openxmlformats.org/officeDocument/2006/relationships/slideLayout" Target="../slideLayouts/slideLayout25.xml"/><Relationship Id="rId2" Type="http://schemas.openxmlformats.org/officeDocument/2006/relationships/slideLayout" Target="../slideLayouts/slideLayout24.xml"/><Relationship Id="rId12" Type="http://schemas.openxmlformats.org/officeDocument/2006/relationships/theme" Target="../theme/theme3.xml"/><Relationship Id="rId11" Type="http://schemas.openxmlformats.org/officeDocument/2006/relationships/slideLayout" Target="../slideLayouts/slideLayout33.xml"/><Relationship Id="rId10" Type="http://schemas.openxmlformats.org/officeDocument/2006/relationships/slideLayout" Target="../slideLayouts/slideLayout32.xml"/><Relationship Id="rId1" Type="http://schemas.openxmlformats.org/officeDocument/2006/relationships/slideLayout" Target="../slideLayouts/slideLayout23.xml"/></Relationships>
</file>

<file path=ppt/slideMasters/_rels/slideMaster4.xml.rels><?xml version="1.0" encoding="UTF-8" standalone="yes"?>
<Relationships xmlns="http://schemas.openxmlformats.org/package/2006/relationships"><Relationship Id="rId9" Type="http://schemas.openxmlformats.org/officeDocument/2006/relationships/slideLayout" Target="../slideLayouts/slideLayout42.xml"/><Relationship Id="rId8" Type="http://schemas.openxmlformats.org/officeDocument/2006/relationships/slideLayout" Target="../slideLayouts/slideLayout41.xml"/><Relationship Id="rId7" Type="http://schemas.openxmlformats.org/officeDocument/2006/relationships/slideLayout" Target="../slideLayouts/slideLayout40.xml"/><Relationship Id="rId6" Type="http://schemas.openxmlformats.org/officeDocument/2006/relationships/slideLayout" Target="../slideLayouts/slideLayout39.xml"/><Relationship Id="rId5" Type="http://schemas.openxmlformats.org/officeDocument/2006/relationships/slideLayout" Target="../slideLayouts/slideLayout38.xml"/><Relationship Id="rId4" Type="http://schemas.openxmlformats.org/officeDocument/2006/relationships/slideLayout" Target="../slideLayouts/slideLayout37.xml"/><Relationship Id="rId3" Type="http://schemas.openxmlformats.org/officeDocument/2006/relationships/slideLayout" Target="../slideLayouts/slideLayout36.xml"/><Relationship Id="rId2" Type="http://schemas.openxmlformats.org/officeDocument/2006/relationships/slideLayout" Target="../slideLayouts/slideLayout35.xml"/><Relationship Id="rId12" Type="http://schemas.openxmlformats.org/officeDocument/2006/relationships/theme" Target="../theme/theme4.xml"/><Relationship Id="rId11" Type="http://schemas.openxmlformats.org/officeDocument/2006/relationships/slideLayout" Target="../slideLayouts/slideLayout44.xml"/><Relationship Id="rId10" Type="http://schemas.openxmlformats.org/officeDocument/2006/relationships/slideLayout" Target="../slideLayouts/slideLayout43.xml"/><Relationship Id="rId1" Type="http://schemas.openxmlformats.org/officeDocument/2006/relationships/slideLayout" Target="../slideLayouts/slideLayout3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49167"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1049168"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1049169"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BDC7436-E20C-4B92-807B-7F98EC47C1F8}" type="datetimeFigureOut">
              <a:rPr lang="zh-CN" altLang="en-US" smtClean="0"/>
            </a:fld>
            <a:endParaRPr lang="zh-CN" altLang="en-US"/>
          </a:p>
        </p:txBody>
      </p:sp>
      <p:sp>
        <p:nvSpPr>
          <p:cNvPr id="1049170"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1049171"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50DA9FD-4231-4B33-A6FA-B8F008215B5B}"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48576"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1048577"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1048578"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33A3093-40F6-47B9-825A-D42085300745}" type="datetimeFigureOut">
              <a:rPr lang="zh-CN" altLang="en-US" smtClean="0"/>
            </a:fld>
            <a:endParaRPr lang="zh-CN" altLang="en-US"/>
          </a:p>
        </p:txBody>
      </p:sp>
      <p:sp>
        <p:nvSpPr>
          <p:cNvPr id="1048579"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1048580"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6969FF9-A5DA-4662-921D-53CEF3A13F09}"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48589"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1048590"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1048591"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229E809-A5DE-4335-8D9A-324E424FD68C}" type="datetimeFigureOut">
              <a:rPr lang="zh-CN" altLang="en-US" smtClean="0"/>
            </a:fld>
            <a:endParaRPr lang="zh-CN" altLang="en-US"/>
          </a:p>
        </p:txBody>
      </p:sp>
      <p:sp>
        <p:nvSpPr>
          <p:cNvPr id="1048592"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1048593"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27FD4DC-FE0C-4428-9F24-254F72D3E7CF}"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48589"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1048590"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1048591"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229E809-A5DE-4335-8D9A-324E424FD68C}" type="datetimeFigureOut">
              <a:rPr lang="zh-CN" altLang="en-US" smtClean="0"/>
            </a:fld>
            <a:endParaRPr lang="zh-CN" altLang="en-US"/>
          </a:p>
        </p:txBody>
      </p:sp>
      <p:sp>
        <p:nvSpPr>
          <p:cNvPr id="1048592"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1048593"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27FD4DC-FE0C-4428-9F24-254F72D3E7CF}"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2.xml"/><Relationship Id="rId2" Type="http://schemas.openxmlformats.org/officeDocument/2006/relationships/image" Target="../media/image2.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5" Type="http://schemas.openxmlformats.org/officeDocument/2006/relationships/notesSlide" Target="../notesSlides/notesSlide8.xml"/><Relationship Id="rId4" Type="http://schemas.openxmlformats.org/officeDocument/2006/relationships/slideLayout" Target="../slideLayouts/slideLayout35.xml"/><Relationship Id="rId3" Type="http://schemas.openxmlformats.org/officeDocument/2006/relationships/themeOverride" Target="../theme/themeOverride8.xml"/><Relationship Id="rId2" Type="http://schemas.openxmlformats.org/officeDocument/2006/relationships/image" Target="../media/image5.png"/><Relationship Id="rId1" Type="http://schemas.openxmlformats.org/officeDocument/2006/relationships/image" Target="../media/image2.png"/></Relationships>
</file>

<file path=ppt/slides/_rels/slide11.xml.rels><?xml version="1.0" encoding="UTF-8" standalone="yes"?>
<Relationships xmlns="http://schemas.openxmlformats.org/package/2006/relationships"><Relationship Id="rId5" Type="http://schemas.openxmlformats.org/officeDocument/2006/relationships/notesSlide" Target="../notesSlides/notesSlide9.xml"/><Relationship Id="rId4" Type="http://schemas.openxmlformats.org/officeDocument/2006/relationships/slideLayout" Target="../slideLayouts/slideLayout35.xml"/><Relationship Id="rId3" Type="http://schemas.openxmlformats.org/officeDocument/2006/relationships/themeOverride" Target="../theme/themeOverride9.xml"/><Relationship Id="rId2" Type="http://schemas.openxmlformats.org/officeDocument/2006/relationships/image" Target="../media/image6.png"/><Relationship Id="rId1" Type="http://schemas.openxmlformats.org/officeDocument/2006/relationships/image" Target="../media/image2.png"/></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35.xml"/><Relationship Id="rId2" Type="http://schemas.openxmlformats.org/officeDocument/2006/relationships/themeOverride" Target="../theme/themeOverride10.xml"/><Relationship Id="rId1" Type="http://schemas.openxmlformats.org/officeDocument/2006/relationships/image" Target="../media/image2.png"/></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35.xml"/><Relationship Id="rId2" Type="http://schemas.openxmlformats.org/officeDocument/2006/relationships/themeOverride" Target="../theme/themeOverride11.xml"/><Relationship Id="rId1" Type="http://schemas.openxmlformats.org/officeDocument/2006/relationships/image" Target="../media/image2.png"/></Relationships>
</file>

<file path=ppt/slides/_rels/slide14.xml.rels><?xml version="1.0" encoding="UTF-8" standalone="yes"?>
<Relationships xmlns="http://schemas.openxmlformats.org/package/2006/relationships"><Relationship Id="rId5" Type="http://schemas.openxmlformats.org/officeDocument/2006/relationships/notesSlide" Target="../notesSlides/notesSlide12.xml"/><Relationship Id="rId4" Type="http://schemas.openxmlformats.org/officeDocument/2006/relationships/slideLayout" Target="../slideLayouts/slideLayout35.xml"/><Relationship Id="rId3" Type="http://schemas.openxmlformats.org/officeDocument/2006/relationships/themeOverride" Target="../theme/themeOverride12.xml"/><Relationship Id="rId2" Type="http://schemas.openxmlformats.org/officeDocument/2006/relationships/image" Target="../media/image7.png"/><Relationship Id="rId1" Type="http://schemas.openxmlformats.org/officeDocument/2006/relationships/image" Target="../media/image2.png"/></Relationships>
</file>

<file path=ppt/slides/_rels/slide15.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24.xml"/><Relationship Id="rId2" Type="http://schemas.openxmlformats.org/officeDocument/2006/relationships/themeOverride" Target="../theme/themeOverride13.xml"/><Relationship Id="rId1" Type="http://schemas.openxmlformats.org/officeDocument/2006/relationships/image" Target="../media/image2.png"/></Relationships>
</file>

<file path=ppt/slides/_rels/slide16.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35.xml"/><Relationship Id="rId2" Type="http://schemas.openxmlformats.org/officeDocument/2006/relationships/themeOverride" Target="../theme/themeOverride14.xml"/><Relationship Id="rId1" Type="http://schemas.openxmlformats.org/officeDocument/2006/relationships/image" Target="../media/image2.png"/></Relationships>
</file>

<file path=ppt/slides/_rels/slide17.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24.xml"/><Relationship Id="rId2" Type="http://schemas.openxmlformats.org/officeDocument/2006/relationships/themeOverride" Target="../theme/themeOverride15.xml"/><Relationship Id="rId1" Type="http://schemas.openxmlformats.org/officeDocument/2006/relationships/image" Target="../media/image2.png"/></Relationships>
</file>

<file path=ppt/slides/_rels/slide18.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24.xml"/><Relationship Id="rId2" Type="http://schemas.openxmlformats.org/officeDocument/2006/relationships/themeOverride" Target="../theme/themeOverride16.xml"/><Relationship Id="rId1" Type="http://schemas.openxmlformats.org/officeDocument/2006/relationships/image" Target="../media/image2.png"/></Relationships>
</file>

<file path=ppt/slides/_rels/slide19.xml.rels><?xml version="1.0" encoding="UTF-8" standalone="yes"?>
<Relationships xmlns="http://schemas.openxmlformats.org/package/2006/relationships"><Relationship Id="rId4" Type="http://schemas.openxmlformats.org/officeDocument/2006/relationships/notesSlide" Target="../notesSlides/notesSlide17.xml"/><Relationship Id="rId3" Type="http://schemas.openxmlformats.org/officeDocument/2006/relationships/slideLayout" Target="../slideLayouts/slideLayout35.xml"/><Relationship Id="rId2" Type="http://schemas.openxmlformats.org/officeDocument/2006/relationships/themeOverride" Target="../theme/themeOverride17.xml"/><Relationship Id="rId1"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8.xml"/><Relationship Id="rId2" Type="http://schemas.openxmlformats.org/officeDocument/2006/relationships/themeOverride" Target="../theme/themeOverride1.xml"/><Relationship Id="rId1" Type="http://schemas.openxmlformats.org/officeDocument/2006/relationships/image" Target="../media/image3.png"/></Relationships>
</file>

<file path=ppt/slides/_rels/slide20.xml.rels><?xml version="1.0" encoding="UTF-8" standalone="yes"?>
<Relationships xmlns="http://schemas.openxmlformats.org/package/2006/relationships"><Relationship Id="rId4" Type="http://schemas.openxmlformats.org/officeDocument/2006/relationships/notesSlide" Target="../notesSlides/notesSlide18.xml"/><Relationship Id="rId3" Type="http://schemas.openxmlformats.org/officeDocument/2006/relationships/slideLayout" Target="../slideLayouts/slideLayout24.xml"/><Relationship Id="rId2" Type="http://schemas.openxmlformats.org/officeDocument/2006/relationships/themeOverride" Target="../theme/themeOverride18.xml"/><Relationship Id="rId1" Type="http://schemas.openxmlformats.org/officeDocument/2006/relationships/image" Target="../media/image2.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8.xml"/><Relationship Id="rId2" Type="http://schemas.openxmlformats.org/officeDocument/2006/relationships/image" Target="../media/image2.png"/><Relationship Id="rId1" Type="http://schemas.openxmlformats.org/officeDocument/2006/relationships/image" Target="../media/image4.png"/></Relationships>
</file>

<file path=ppt/slides/_rels/slide22.xml.rels><?xml version="1.0" encoding="UTF-8" standalone="yes"?>
<Relationships xmlns="http://schemas.openxmlformats.org/package/2006/relationships"><Relationship Id="rId5" Type="http://schemas.openxmlformats.org/officeDocument/2006/relationships/notesSlide" Target="../notesSlides/notesSlide19.xml"/><Relationship Id="rId4" Type="http://schemas.openxmlformats.org/officeDocument/2006/relationships/slideLayout" Target="../slideLayouts/slideLayout24.xml"/><Relationship Id="rId3" Type="http://schemas.openxmlformats.org/officeDocument/2006/relationships/themeOverride" Target="../theme/themeOverride19.xml"/><Relationship Id="rId2" Type="http://schemas.openxmlformats.org/officeDocument/2006/relationships/image" Target="../media/image8.png"/><Relationship Id="rId1" Type="http://schemas.openxmlformats.org/officeDocument/2006/relationships/image" Target="../media/image2.png"/></Relationships>
</file>

<file path=ppt/slides/_rels/slide23.xml.rels><?xml version="1.0" encoding="UTF-8" standalone="yes"?>
<Relationships xmlns="http://schemas.openxmlformats.org/package/2006/relationships"><Relationship Id="rId8" Type="http://schemas.openxmlformats.org/officeDocument/2006/relationships/notesSlide" Target="../notesSlides/notesSlide20.xml"/><Relationship Id="rId7" Type="http://schemas.openxmlformats.org/officeDocument/2006/relationships/slideLayout" Target="../slideLayouts/slideLayout24.xml"/><Relationship Id="rId6" Type="http://schemas.openxmlformats.org/officeDocument/2006/relationships/themeOverride" Target="../theme/themeOverride20.xml"/><Relationship Id="rId5" Type="http://schemas.openxmlformats.org/officeDocument/2006/relationships/image" Target="../media/image12.png"/><Relationship Id="rId4" Type="http://schemas.openxmlformats.org/officeDocument/2006/relationships/image" Target="../media/image11.png"/><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image" Target="../media/image2.png"/></Relationships>
</file>

<file path=ppt/slides/_rels/slide24.xml.rels><?xml version="1.0" encoding="UTF-8" standalone="yes"?>
<Relationships xmlns="http://schemas.openxmlformats.org/package/2006/relationships"><Relationship Id="rId8" Type="http://schemas.openxmlformats.org/officeDocument/2006/relationships/notesSlide" Target="../notesSlides/notesSlide21.xml"/><Relationship Id="rId7" Type="http://schemas.openxmlformats.org/officeDocument/2006/relationships/slideLayout" Target="../slideLayouts/slideLayout24.xml"/><Relationship Id="rId6" Type="http://schemas.openxmlformats.org/officeDocument/2006/relationships/themeOverride" Target="../theme/themeOverride21.xml"/><Relationship Id="rId5" Type="http://schemas.openxmlformats.org/officeDocument/2006/relationships/image" Target="../media/image16.png"/><Relationship Id="rId4" Type="http://schemas.openxmlformats.org/officeDocument/2006/relationships/image" Target="../media/image15.png"/><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2.png"/></Relationships>
</file>

<file path=ppt/slides/_rels/slide25.xml.rels><?xml version="1.0" encoding="UTF-8" standalone="yes"?>
<Relationships xmlns="http://schemas.openxmlformats.org/package/2006/relationships"><Relationship Id="rId6" Type="http://schemas.openxmlformats.org/officeDocument/2006/relationships/notesSlide" Target="../notesSlides/notesSlide22.xml"/><Relationship Id="rId5" Type="http://schemas.openxmlformats.org/officeDocument/2006/relationships/slideLayout" Target="../slideLayouts/slideLayout24.xml"/><Relationship Id="rId4" Type="http://schemas.openxmlformats.org/officeDocument/2006/relationships/themeOverride" Target="../theme/themeOverride22.xml"/><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image" Target="../media/image2.png"/></Relationships>
</file>

<file path=ppt/slides/_rels/slide26.xml.rels><?xml version="1.0" encoding="UTF-8" standalone="yes"?>
<Relationships xmlns="http://schemas.openxmlformats.org/package/2006/relationships"><Relationship Id="rId4" Type="http://schemas.openxmlformats.org/officeDocument/2006/relationships/notesSlide" Target="../notesSlides/notesSlide23.xml"/><Relationship Id="rId3" Type="http://schemas.openxmlformats.org/officeDocument/2006/relationships/slideLayout" Target="../slideLayouts/slideLayout24.xml"/><Relationship Id="rId2" Type="http://schemas.openxmlformats.org/officeDocument/2006/relationships/themeOverride" Target="../theme/themeOverride23.xml"/><Relationship Id="rId1" Type="http://schemas.openxmlformats.org/officeDocument/2006/relationships/image" Target="../media/image2.png"/></Relationships>
</file>

<file path=ppt/slides/_rels/slide27.xml.rels><?xml version="1.0" encoding="UTF-8" standalone="yes"?>
<Relationships xmlns="http://schemas.openxmlformats.org/package/2006/relationships"><Relationship Id="rId6" Type="http://schemas.openxmlformats.org/officeDocument/2006/relationships/notesSlide" Target="../notesSlides/notesSlide24.xml"/><Relationship Id="rId5" Type="http://schemas.openxmlformats.org/officeDocument/2006/relationships/slideLayout" Target="../slideLayouts/slideLayout24.xml"/><Relationship Id="rId4" Type="http://schemas.openxmlformats.org/officeDocument/2006/relationships/themeOverride" Target="../theme/themeOverride24.xml"/><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image" Target="../media/image2.png"/></Relationships>
</file>

<file path=ppt/slides/_rels/slide28.xml.rels><?xml version="1.0" encoding="UTF-8" standalone="yes"?>
<Relationships xmlns="http://schemas.openxmlformats.org/package/2006/relationships"><Relationship Id="rId6" Type="http://schemas.openxmlformats.org/officeDocument/2006/relationships/notesSlide" Target="../notesSlides/notesSlide25.xml"/><Relationship Id="rId5" Type="http://schemas.openxmlformats.org/officeDocument/2006/relationships/slideLayout" Target="../slideLayouts/slideLayout24.xml"/><Relationship Id="rId4" Type="http://schemas.openxmlformats.org/officeDocument/2006/relationships/themeOverride" Target="../theme/themeOverride25.xml"/><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image" Target="../media/image2.png"/></Relationships>
</file>

<file path=ppt/slides/_rels/slide29.xml.rels><?xml version="1.0" encoding="UTF-8" standalone="yes"?>
<Relationships xmlns="http://schemas.openxmlformats.org/package/2006/relationships"><Relationship Id="rId4" Type="http://schemas.openxmlformats.org/officeDocument/2006/relationships/notesSlide" Target="../notesSlides/notesSlide26.xml"/><Relationship Id="rId3" Type="http://schemas.openxmlformats.org/officeDocument/2006/relationships/slideLayout" Target="../slideLayouts/slideLayout24.xml"/><Relationship Id="rId2" Type="http://schemas.openxmlformats.org/officeDocument/2006/relationships/themeOverride" Target="../theme/themeOverride26.xml"/><Relationship Id="rId1" Type="http://schemas.openxmlformats.org/officeDocument/2006/relationships/image" Target="../media/image2.png"/></Relationships>
</file>

<file path=ppt/slides/_rels/slide3.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35.xml"/><Relationship Id="rId3" Type="http://schemas.openxmlformats.org/officeDocument/2006/relationships/themeOverride" Target="../theme/themeOverride2.xml"/><Relationship Id="rId2" Type="http://schemas.openxmlformats.org/officeDocument/2006/relationships/tags" Target="../tags/tag1.xml"/><Relationship Id="rId1" Type="http://schemas.openxmlformats.org/officeDocument/2006/relationships/image" Target="../media/image2.png"/></Relationships>
</file>

<file path=ppt/slides/_rels/slide30.xml.rels><?xml version="1.0" encoding="UTF-8" standalone="yes"?>
<Relationships xmlns="http://schemas.openxmlformats.org/package/2006/relationships"><Relationship Id="rId5" Type="http://schemas.openxmlformats.org/officeDocument/2006/relationships/notesSlide" Target="../notesSlides/notesSlide27.xml"/><Relationship Id="rId4" Type="http://schemas.openxmlformats.org/officeDocument/2006/relationships/slideLayout" Target="../slideLayouts/slideLayout24.xml"/><Relationship Id="rId3" Type="http://schemas.openxmlformats.org/officeDocument/2006/relationships/themeOverride" Target="../theme/themeOverride27.xml"/><Relationship Id="rId2" Type="http://schemas.openxmlformats.org/officeDocument/2006/relationships/image" Target="../media/image23.png"/><Relationship Id="rId1" Type="http://schemas.openxmlformats.org/officeDocument/2006/relationships/image" Target="../media/image2.png"/></Relationships>
</file>

<file path=ppt/slides/_rels/slide31.xml.rels><?xml version="1.0" encoding="UTF-8" standalone="yes"?>
<Relationships xmlns="http://schemas.openxmlformats.org/package/2006/relationships"><Relationship Id="rId5" Type="http://schemas.openxmlformats.org/officeDocument/2006/relationships/notesSlide" Target="../notesSlides/notesSlide28.xml"/><Relationship Id="rId4" Type="http://schemas.openxmlformats.org/officeDocument/2006/relationships/slideLayout" Target="../slideLayouts/slideLayout24.xml"/><Relationship Id="rId3" Type="http://schemas.openxmlformats.org/officeDocument/2006/relationships/themeOverride" Target="../theme/themeOverride28.xml"/><Relationship Id="rId2" Type="http://schemas.openxmlformats.org/officeDocument/2006/relationships/image" Target="../media/image24.png"/><Relationship Id="rId1" Type="http://schemas.openxmlformats.org/officeDocument/2006/relationships/image" Target="../media/image2.png"/></Relationships>
</file>

<file path=ppt/slides/_rels/slide32.xml.rels><?xml version="1.0" encoding="UTF-8" standalone="yes"?>
<Relationships xmlns="http://schemas.openxmlformats.org/package/2006/relationships"><Relationship Id="rId4" Type="http://schemas.openxmlformats.org/officeDocument/2006/relationships/notesSlide" Target="../notesSlides/notesSlide29.xml"/><Relationship Id="rId3" Type="http://schemas.openxmlformats.org/officeDocument/2006/relationships/slideLayout" Target="../slideLayouts/slideLayout24.xml"/><Relationship Id="rId2" Type="http://schemas.openxmlformats.org/officeDocument/2006/relationships/themeOverride" Target="../theme/themeOverride29.xml"/><Relationship Id="rId1" Type="http://schemas.openxmlformats.org/officeDocument/2006/relationships/image" Target="../media/image2.png"/></Relationships>
</file>

<file path=ppt/slides/_rels/slide33.xml.rels><?xml version="1.0" encoding="UTF-8" standalone="yes"?>
<Relationships xmlns="http://schemas.openxmlformats.org/package/2006/relationships"><Relationship Id="rId5" Type="http://schemas.openxmlformats.org/officeDocument/2006/relationships/notesSlide" Target="../notesSlides/notesSlide30.xml"/><Relationship Id="rId4" Type="http://schemas.openxmlformats.org/officeDocument/2006/relationships/slideLayout" Target="../slideLayouts/slideLayout24.xml"/><Relationship Id="rId3" Type="http://schemas.openxmlformats.org/officeDocument/2006/relationships/themeOverride" Target="../theme/themeOverride30.xml"/><Relationship Id="rId2" Type="http://schemas.openxmlformats.org/officeDocument/2006/relationships/image" Target="../media/image25.png"/><Relationship Id="rId1" Type="http://schemas.openxmlformats.org/officeDocument/2006/relationships/image" Target="../media/image2.png"/></Relationships>
</file>

<file path=ppt/slides/_rels/slide34.xml.rels><?xml version="1.0" encoding="UTF-8" standalone="yes"?>
<Relationships xmlns="http://schemas.openxmlformats.org/package/2006/relationships"><Relationship Id="rId5" Type="http://schemas.openxmlformats.org/officeDocument/2006/relationships/notesSlide" Target="../notesSlides/notesSlide31.xml"/><Relationship Id="rId4" Type="http://schemas.openxmlformats.org/officeDocument/2006/relationships/slideLayout" Target="../slideLayouts/slideLayout24.xml"/><Relationship Id="rId3" Type="http://schemas.openxmlformats.org/officeDocument/2006/relationships/themeOverride" Target="../theme/themeOverride31.xml"/><Relationship Id="rId2" Type="http://schemas.openxmlformats.org/officeDocument/2006/relationships/image" Target="../media/image26.png"/><Relationship Id="rId1" Type="http://schemas.openxmlformats.org/officeDocument/2006/relationships/image" Target="../media/image2.png"/></Relationships>
</file>

<file path=ppt/slides/_rels/slide35.xml.rels><?xml version="1.0" encoding="UTF-8" standalone="yes"?>
<Relationships xmlns="http://schemas.openxmlformats.org/package/2006/relationships"><Relationship Id="rId5" Type="http://schemas.openxmlformats.org/officeDocument/2006/relationships/notesSlide" Target="../notesSlides/notesSlide32.xml"/><Relationship Id="rId4" Type="http://schemas.openxmlformats.org/officeDocument/2006/relationships/slideLayout" Target="../slideLayouts/slideLayout24.xml"/><Relationship Id="rId3" Type="http://schemas.openxmlformats.org/officeDocument/2006/relationships/themeOverride" Target="../theme/themeOverride32.xml"/><Relationship Id="rId2" Type="http://schemas.openxmlformats.org/officeDocument/2006/relationships/image" Target="../media/image27.png"/><Relationship Id="rId1" Type="http://schemas.openxmlformats.org/officeDocument/2006/relationships/image" Target="../media/image2.png"/></Relationships>
</file>

<file path=ppt/slides/_rels/slide36.xml.rels><?xml version="1.0" encoding="UTF-8" standalone="yes"?>
<Relationships xmlns="http://schemas.openxmlformats.org/package/2006/relationships"><Relationship Id="rId7" Type="http://schemas.openxmlformats.org/officeDocument/2006/relationships/notesSlide" Target="../notesSlides/notesSlide33.xml"/><Relationship Id="rId6" Type="http://schemas.openxmlformats.org/officeDocument/2006/relationships/slideLayout" Target="../slideLayouts/slideLayout24.xml"/><Relationship Id="rId5" Type="http://schemas.openxmlformats.org/officeDocument/2006/relationships/themeOverride" Target="../theme/themeOverride33.xml"/><Relationship Id="rId4" Type="http://schemas.openxmlformats.org/officeDocument/2006/relationships/image" Target="../media/image30.png"/><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image" Target="../media/image2.png"/></Relationships>
</file>

<file path=ppt/slides/_rels/slide37.xml.rels><?xml version="1.0" encoding="UTF-8" standalone="yes"?>
<Relationships xmlns="http://schemas.openxmlformats.org/package/2006/relationships"><Relationship Id="rId5" Type="http://schemas.openxmlformats.org/officeDocument/2006/relationships/notesSlide" Target="../notesSlides/notesSlide34.xml"/><Relationship Id="rId4" Type="http://schemas.openxmlformats.org/officeDocument/2006/relationships/slideLayout" Target="../slideLayouts/slideLayout24.xml"/><Relationship Id="rId3" Type="http://schemas.openxmlformats.org/officeDocument/2006/relationships/themeOverride" Target="../theme/themeOverride34.xml"/><Relationship Id="rId2" Type="http://schemas.openxmlformats.org/officeDocument/2006/relationships/image" Target="../media/image31.png"/><Relationship Id="rId1" Type="http://schemas.openxmlformats.org/officeDocument/2006/relationships/image" Target="../media/image2.png"/></Relationships>
</file>

<file path=ppt/slides/_rels/slide38.xml.rels><?xml version="1.0" encoding="UTF-8" standalone="yes"?>
<Relationships xmlns="http://schemas.openxmlformats.org/package/2006/relationships"><Relationship Id="rId5" Type="http://schemas.openxmlformats.org/officeDocument/2006/relationships/notesSlide" Target="../notesSlides/notesSlide35.xml"/><Relationship Id="rId4" Type="http://schemas.openxmlformats.org/officeDocument/2006/relationships/slideLayout" Target="../slideLayouts/slideLayout24.xml"/><Relationship Id="rId3" Type="http://schemas.openxmlformats.org/officeDocument/2006/relationships/themeOverride" Target="../theme/themeOverride35.xml"/><Relationship Id="rId2" Type="http://schemas.openxmlformats.org/officeDocument/2006/relationships/image" Target="../media/image32.png"/><Relationship Id="rId1" Type="http://schemas.openxmlformats.org/officeDocument/2006/relationships/image" Target="../media/image2.png"/></Relationships>
</file>

<file path=ppt/slides/_rels/slide39.xml.rels><?xml version="1.0" encoding="UTF-8" standalone="yes"?>
<Relationships xmlns="http://schemas.openxmlformats.org/package/2006/relationships"><Relationship Id="rId7" Type="http://schemas.openxmlformats.org/officeDocument/2006/relationships/notesSlide" Target="../notesSlides/notesSlide36.xml"/><Relationship Id="rId6" Type="http://schemas.openxmlformats.org/officeDocument/2006/relationships/slideLayout" Target="../slideLayouts/slideLayout24.xml"/><Relationship Id="rId5" Type="http://schemas.openxmlformats.org/officeDocument/2006/relationships/themeOverride" Target="../theme/themeOverride36.xml"/><Relationship Id="rId4" Type="http://schemas.openxmlformats.org/officeDocument/2006/relationships/image" Target="../media/image35.png"/><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8.xml"/><Relationship Id="rId2" Type="http://schemas.openxmlformats.org/officeDocument/2006/relationships/image" Target="../media/image2.png"/><Relationship Id="rId1" Type="http://schemas.openxmlformats.org/officeDocument/2006/relationships/image" Target="../media/image4.png"/></Relationships>
</file>

<file path=ppt/slides/_rels/slide40.xml.rels><?xml version="1.0" encoding="UTF-8" standalone="yes"?>
<Relationships xmlns="http://schemas.openxmlformats.org/package/2006/relationships"><Relationship Id="rId7" Type="http://schemas.openxmlformats.org/officeDocument/2006/relationships/notesSlide" Target="../notesSlides/notesSlide37.xml"/><Relationship Id="rId6" Type="http://schemas.openxmlformats.org/officeDocument/2006/relationships/slideLayout" Target="../slideLayouts/slideLayout24.xml"/><Relationship Id="rId5" Type="http://schemas.openxmlformats.org/officeDocument/2006/relationships/themeOverride" Target="../theme/themeOverride37.xml"/><Relationship Id="rId4" Type="http://schemas.openxmlformats.org/officeDocument/2006/relationships/image" Target="../media/image33.png"/><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image" Target="../media/image2.png"/></Relationships>
</file>

<file path=ppt/slides/_rels/slide41.xml.rels><?xml version="1.0" encoding="UTF-8" standalone="yes"?>
<Relationships xmlns="http://schemas.openxmlformats.org/package/2006/relationships"><Relationship Id="rId4" Type="http://schemas.openxmlformats.org/officeDocument/2006/relationships/notesSlide" Target="../notesSlides/notesSlide38.xml"/><Relationship Id="rId3" Type="http://schemas.openxmlformats.org/officeDocument/2006/relationships/slideLayout" Target="../slideLayouts/slideLayout24.xml"/><Relationship Id="rId2" Type="http://schemas.openxmlformats.org/officeDocument/2006/relationships/themeOverride" Target="../theme/themeOverride38.xml"/><Relationship Id="rId1" Type="http://schemas.openxmlformats.org/officeDocument/2006/relationships/image" Target="../media/image2.png"/></Relationships>
</file>

<file path=ppt/slides/_rels/slide42.xml.rels><?xml version="1.0" encoding="UTF-8" standalone="yes"?>
<Relationships xmlns="http://schemas.openxmlformats.org/package/2006/relationships"><Relationship Id="rId5" Type="http://schemas.openxmlformats.org/officeDocument/2006/relationships/notesSlide" Target="../notesSlides/notesSlide39.xml"/><Relationship Id="rId4" Type="http://schemas.openxmlformats.org/officeDocument/2006/relationships/slideLayout" Target="../slideLayouts/slideLayout24.xml"/><Relationship Id="rId3" Type="http://schemas.openxmlformats.org/officeDocument/2006/relationships/themeOverride" Target="../theme/themeOverride39.xml"/><Relationship Id="rId2" Type="http://schemas.openxmlformats.org/officeDocument/2006/relationships/image" Target="../media/image38.png"/><Relationship Id="rId1" Type="http://schemas.openxmlformats.org/officeDocument/2006/relationships/image" Target="../media/image2.png"/></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28.xml"/><Relationship Id="rId2" Type="http://schemas.openxmlformats.org/officeDocument/2006/relationships/image" Target="../media/image2.png"/><Relationship Id="rId1" Type="http://schemas.openxmlformats.org/officeDocument/2006/relationships/image" Target="../media/image4.png"/></Relationships>
</file>

<file path=ppt/slides/_rels/slide44.xml.rels><?xml version="1.0" encoding="UTF-8" standalone="yes"?>
<Relationships xmlns="http://schemas.openxmlformats.org/package/2006/relationships"><Relationship Id="rId5" Type="http://schemas.openxmlformats.org/officeDocument/2006/relationships/notesSlide" Target="../notesSlides/notesSlide40.xml"/><Relationship Id="rId4" Type="http://schemas.openxmlformats.org/officeDocument/2006/relationships/slideLayout" Target="../slideLayouts/slideLayout24.xml"/><Relationship Id="rId3" Type="http://schemas.openxmlformats.org/officeDocument/2006/relationships/themeOverride" Target="../theme/themeOverride40.xml"/><Relationship Id="rId2" Type="http://schemas.openxmlformats.org/officeDocument/2006/relationships/image" Target="../media/image39.png"/><Relationship Id="rId1" Type="http://schemas.openxmlformats.org/officeDocument/2006/relationships/image" Target="../media/image2.png"/></Relationships>
</file>

<file path=ppt/slides/_rels/slide45.xml.rels><?xml version="1.0" encoding="UTF-8" standalone="yes"?>
<Relationships xmlns="http://schemas.openxmlformats.org/package/2006/relationships"><Relationship Id="rId4" Type="http://schemas.openxmlformats.org/officeDocument/2006/relationships/notesSlide" Target="../notesSlides/notesSlide41.xml"/><Relationship Id="rId3" Type="http://schemas.openxmlformats.org/officeDocument/2006/relationships/slideLayout" Target="../slideLayouts/slideLayout24.xml"/><Relationship Id="rId2" Type="http://schemas.openxmlformats.org/officeDocument/2006/relationships/themeOverride" Target="../theme/themeOverride41.xml"/><Relationship Id="rId1" Type="http://schemas.openxmlformats.org/officeDocument/2006/relationships/image" Target="../media/image2.png"/></Relationships>
</file>

<file path=ppt/slides/_rels/slide46.xml.rels><?xml version="1.0" encoding="UTF-8" standalone="yes"?>
<Relationships xmlns="http://schemas.openxmlformats.org/package/2006/relationships"><Relationship Id="rId4" Type="http://schemas.openxmlformats.org/officeDocument/2006/relationships/notesSlide" Target="../notesSlides/notesSlide42.xml"/><Relationship Id="rId3" Type="http://schemas.openxmlformats.org/officeDocument/2006/relationships/slideLayout" Target="../slideLayouts/slideLayout24.xml"/><Relationship Id="rId2" Type="http://schemas.openxmlformats.org/officeDocument/2006/relationships/themeOverride" Target="../theme/themeOverride42.xml"/><Relationship Id="rId1" Type="http://schemas.openxmlformats.org/officeDocument/2006/relationships/image" Target="../media/image2.png"/></Relationships>
</file>

<file path=ppt/slides/_rels/slide47.xml.rels><?xml version="1.0" encoding="UTF-8" standalone="yes"?>
<Relationships xmlns="http://schemas.openxmlformats.org/package/2006/relationships"><Relationship Id="rId4" Type="http://schemas.openxmlformats.org/officeDocument/2006/relationships/notesSlide" Target="../notesSlides/notesSlide43.xml"/><Relationship Id="rId3" Type="http://schemas.openxmlformats.org/officeDocument/2006/relationships/slideLayout" Target="../slideLayouts/slideLayout24.xml"/><Relationship Id="rId2" Type="http://schemas.openxmlformats.org/officeDocument/2006/relationships/themeOverride" Target="../theme/themeOverride43.xml"/><Relationship Id="rId1" Type="http://schemas.openxmlformats.org/officeDocument/2006/relationships/image" Target="../media/image2.png"/></Relationships>
</file>

<file path=ppt/slides/_rels/slide48.xml.rels><?xml version="1.0" encoding="UTF-8" standalone="yes"?>
<Relationships xmlns="http://schemas.openxmlformats.org/package/2006/relationships"><Relationship Id="rId9" Type="http://schemas.openxmlformats.org/officeDocument/2006/relationships/notesSlide" Target="../notesSlides/notesSlide44.xml"/><Relationship Id="rId8" Type="http://schemas.openxmlformats.org/officeDocument/2006/relationships/slideLayout" Target="../slideLayouts/slideLayout24.xml"/><Relationship Id="rId7" Type="http://schemas.openxmlformats.org/officeDocument/2006/relationships/themeOverride" Target="../theme/themeOverride44.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image" Target="../media/image2.png"/></Relationships>
</file>

<file path=ppt/slides/_rels/slide49.xml.rels><?xml version="1.0" encoding="UTF-8" standalone="yes"?>
<Relationships xmlns="http://schemas.openxmlformats.org/package/2006/relationships"><Relationship Id="rId6" Type="http://schemas.openxmlformats.org/officeDocument/2006/relationships/notesSlide" Target="../notesSlides/notesSlide45.xml"/><Relationship Id="rId5" Type="http://schemas.openxmlformats.org/officeDocument/2006/relationships/slideLayout" Target="../slideLayouts/slideLayout24.xml"/><Relationship Id="rId4" Type="http://schemas.openxmlformats.org/officeDocument/2006/relationships/themeOverride" Target="../theme/themeOverride45.xml"/><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image" Target="../media/image2.png"/></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24.xml"/><Relationship Id="rId2" Type="http://schemas.openxmlformats.org/officeDocument/2006/relationships/themeOverride" Target="../theme/themeOverride3.xml"/><Relationship Id="rId1" Type="http://schemas.openxmlformats.org/officeDocument/2006/relationships/image" Target="../media/image2.png"/></Relationships>
</file>

<file path=ppt/slides/_rels/slide50.xml.rels><?xml version="1.0" encoding="UTF-8" standalone="yes"?>
<Relationships xmlns="http://schemas.openxmlformats.org/package/2006/relationships"><Relationship Id="rId5" Type="http://schemas.openxmlformats.org/officeDocument/2006/relationships/notesSlide" Target="../notesSlides/notesSlide46.xml"/><Relationship Id="rId4" Type="http://schemas.openxmlformats.org/officeDocument/2006/relationships/slideLayout" Target="../slideLayouts/slideLayout24.xml"/><Relationship Id="rId3" Type="http://schemas.openxmlformats.org/officeDocument/2006/relationships/themeOverride" Target="../theme/themeOverride46.xml"/><Relationship Id="rId2" Type="http://schemas.openxmlformats.org/officeDocument/2006/relationships/image" Target="../media/image47.png"/><Relationship Id="rId1" Type="http://schemas.openxmlformats.org/officeDocument/2006/relationships/image" Target="../media/image2.png"/></Relationships>
</file>

<file path=ppt/slides/_rels/slide51.xml.rels><?xml version="1.0" encoding="UTF-8" standalone="yes"?>
<Relationships xmlns="http://schemas.openxmlformats.org/package/2006/relationships"><Relationship Id="rId5" Type="http://schemas.openxmlformats.org/officeDocument/2006/relationships/notesSlide" Target="../notesSlides/notesSlide47.xml"/><Relationship Id="rId4" Type="http://schemas.openxmlformats.org/officeDocument/2006/relationships/slideLayout" Target="../slideLayouts/slideLayout24.xml"/><Relationship Id="rId3" Type="http://schemas.openxmlformats.org/officeDocument/2006/relationships/themeOverride" Target="../theme/themeOverride47.xml"/><Relationship Id="rId2" Type="http://schemas.openxmlformats.org/officeDocument/2006/relationships/image" Target="../media/image48.png"/><Relationship Id="rId1" Type="http://schemas.openxmlformats.org/officeDocument/2006/relationships/image" Target="../media/image2.png"/></Relationships>
</file>

<file path=ppt/slides/_rels/slide52.xml.rels><?xml version="1.0" encoding="UTF-8" standalone="yes"?>
<Relationships xmlns="http://schemas.openxmlformats.org/package/2006/relationships"><Relationship Id="rId5" Type="http://schemas.openxmlformats.org/officeDocument/2006/relationships/notesSlide" Target="../notesSlides/notesSlide48.xml"/><Relationship Id="rId4" Type="http://schemas.openxmlformats.org/officeDocument/2006/relationships/slideLayout" Target="../slideLayouts/slideLayout24.xml"/><Relationship Id="rId3" Type="http://schemas.openxmlformats.org/officeDocument/2006/relationships/themeOverride" Target="../theme/themeOverride48.xml"/><Relationship Id="rId2" Type="http://schemas.openxmlformats.org/officeDocument/2006/relationships/image" Target="../media/image49.png"/><Relationship Id="rId1" Type="http://schemas.openxmlformats.org/officeDocument/2006/relationships/image" Target="../media/image2.png"/></Relationships>
</file>

<file path=ppt/slides/_rels/slide53.xml.rels><?xml version="1.0" encoding="UTF-8" standalone="yes"?>
<Relationships xmlns="http://schemas.openxmlformats.org/package/2006/relationships"><Relationship Id="rId5" Type="http://schemas.openxmlformats.org/officeDocument/2006/relationships/notesSlide" Target="../notesSlides/notesSlide49.xml"/><Relationship Id="rId4" Type="http://schemas.openxmlformats.org/officeDocument/2006/relationships/slideLayout" Target="../slideLayouts/slideLayout24.xml"/><Relationship Id="rId3" Type="http://schemas.openxmlformats.org/officeDocument/2006/relationships/themeOverride" Target="../theme/themeOverride49.xml"/><Relationship Id="rId2" Type="http://schemas.openxmlformats.org/officeDocument/2006/relationships/image" Target="../media/image50.png"/><Relationship Id="rId1" Type="http://schemas.openxmlformats.org/officeDocument/2006/relationships/image" Target="../media/image2.png"/></Relationships>
</file>

<file path=ppt/slides/_rels/slide54.xml.rels><?xml version="1.0" encoding="UTF-8" standalone="yes"?>
<Relationships xmlns="http://schemas.openxmlformats.org/package/2006/relationships"><Relationship Id="rId5" Type="http://schemas.openxmlformats.org/officeDocument/2006/relationships/notesSlide" Target="../notesSlides/notesSlide50.xml"/><Relationship Id="rId4" Type="http://schemas.openxmlformats.org/officeDocument/2006/relationships/slideLayout" Target="../slideLayouts/slideLayout24.xml"/><Relationship Id="rId3" Type="http://schemas.openxmlformats.org/officeDocument/2006/relationships/themeOverride" Target="../theme/themeOverride50.xml"/><Relationship Id="rId2" Type="http://schemas.openxmlformats.org/officeDocument/2006/relationships/image" Target="../media/image51.png"/><Relationship Id="rId1" Type="http://schemas.openxmlformats.org/officeDocument/2006/relationships/image" Target="../media/image2.png"/></Relationships>
</file>

<file path=ppt/slides/_rels/slide55.xml.rels><?xml version="1.0" encoding="UTF-8" standalone="yes"?>
<Relationships xmlns="http://schemas.openxmlformats.org/package/2006/relationships"><Relationship Id="rId5" Type="http://schemas.openxmlformats.org/officeDocument/2006/relationships/notesSlide" Target="../notesSlides/notesSlide51.xml"/><Relationship Id="rId4" Type="http://schemas.openxmlformats.org/officeDocument/2006/relationships/slideLayout" Target="../slideLayouts/slideLayout24.xml"/><Relationship Id="rId3" Type="http://schemas.openxmlformats.org/officeDocument/2006/relationships/themeOverride" Target="../theme/themeOverride51.xml"/><Relationship Id="rId2" Type="http://schemas.openxmlformats.org/officeDocument/2006/relationships/image" Target="../media/image52.png"/><Relationship Id="rId1" Type="http://schemas.openxmlformats.org/officeDocument/2006/relationships/image" Target="../media/image2.png"/></Relationships>
</file>

<file path=ppt/slides/_rels/slide56.xml.rels><?xml version="1.0" encoding="UTF-8" standalone="yes"?>
<Relationships xmlns="http://schemas.openxmlformats.org/package/2006/relationships"><Relationship Id="rId5" Type="http://schemas.openxmlformats.org/officeDocument/2006/relationships/notesSlide" Target="../notesSlides/notesSlide52.xml"/><Relationship Id="rId4" Type="http://schemas.openxmlformats.org/officeDocument/2006/relationships/slideLayout" Target="../slideLayouts/slideLayout24.xml"/><Relationship Id="rId3" Type="http://schemas.openxmlformats.org/officeDocument/2006/relationships/themeOverride" Target="../theme/themeOverride52.xml"/><Relationship Id="rId2" Type="http://schemas.openxmlformats.org/officeDocument/2006/relationships/image" Target="../media/image53.png"/><Relationship Id="rId1" Type="http://schemas.openxmlformats.org/officeDocument/2006/relationships/image" Target="../media/image2.png"/></Relationships>
</file>

<file path=ppt/slides/_rels/slide57.xml.rels><?xml version="1.0" encoding="UTF-8" standalone="yes"?>
<Relationships xmlns="http://schemas.openxmlformats.org/package/2006/relationships"><Relationship Id="rId6" Type="http://schemas.openxmlformats.org/officeDocument/2006/relationships/notesSlide" Target="../notesSlides/notesSlide53.xml"/><Relationship Id="rId5" Type="http://schemas.openxmlformats.org/officeDocument/2006/relationships/slideLayout" Target="../slideLayouts/slideLayout24.xml"/><Relationship Id="rId4" Type="http://schemas.openxmlformats.org/officeDocument/2006/relationships/themeOverride" Target="../theme/themeOverride53.xml"/><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image" Target="../media/image2.png"/></Relationships>
</file>

<file path=ppt/slides/_rels/slide58.xml.rels><?xml version="1.0" encoding="UTF-8" standalone="yes"?>
<Relationships xmlns="http://schemas.openxmlformats.org/package/2006/relationships"><Relationship Id="rId4" Type="http://schemas.openxmlformats.org/officeDocument/2006/relationships/notesSlide" Target="../notesSlides/notesSlide54.xml"/><Relationship Id="rId3" Type="http://schemas.openxmlformats.org/officeDocument/2006/relationships/slideLayout" Target="../slideLayouts/slideLayout24.xml"/><Relationship Id="rId2" Type="http://schemas.openxmlformats.org/officeDocument/2006/relationships/themeOverride" Target="../theme/themeOverride54.xml"/><Relationship Id="rId1" Type="http://schemas.openxmlformats.org/officeDocument/2006/relationships/image" Target="../media/image2.png"/></Relationships>
</file>

<file path=ppt/slides/_rels/slide59.xml.rels><?xml version="1.0" encoding="UTF-8" standalone="yes"?>
<Relationships xmlns="http://schemas.openxmlformats.org/package/2006/relationships"><Relationship Id="rId4" Type="http://schemas.openxmlformats.org/officeDocument/2006/relationships/notesSlide" Target="../notesSlides/notesSlide55.xml"/><Relationship Id="rId3" Type="http://schemas.openxmlformats.org/officeDocument/2006/relationships/slideLayout" Target="../slideLayouts/slideLayout24.xml"/><Relationship Id="rId2" Type="http://schemas.openxmlformats.org/officeDocument/2006/relationships/themeOverride" Target="../theme/themeOverride55.xml"/><Relationship Id="rId1" Type="http://schemas.openxmlformats.org/officeDocument/2006/relationships/image" Target="../media/image2.png"/></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35.xml"/><Relationship Id="rId2" Type="http://schemas.openxmlformats.org/officeDocument/2006/relationships/themeOverride" Target="../theme/themeOverride4.xml"/><Relationship Id="rId1" Type="http://schemas.openxmlformats.org/officeDocument/2006/relationships/image" Target="../media/image2.png"/></Relationships>
</file>

<file path=ppt/slides/_rels/slide60.xml.rels><?xml version="1.0" encoding="UTF-8" standalone="yes"?>
<Relationships xmlns="http://schemas.openxmlformats.org/package/2006/relationships"><Relationship Id="rId5" Type="http://schemas.openxmlformats.org/officeDocument/2006/relationships/notesSlide" Target="../notesSlides/notesSlide56.xml"/><Relationship Id="rId4" Type="http://schemas.openxmlformats.org/officeDocument/2006/relationships/slideLayout" Target="../slideLayouts/slideLayout24.xml"/><Relationship Id="rId3" Type="http://schemas.openxmlformats.org/officeDocument/2006/relationships/themeOverride" Target="../theme/themeOverride56.xml"/><Relationship Id="rId2" Type="http://schemas.openxmlformats.org/officeDocument/2006/relationships/image" Target="../media/image56.png"/><Relationship Id="rId1" Type="http://schemas.openxmlformats.org/officeDocument/2006/relationships/image" Target="../media/image2.png"/></Relationships>
</file>

<file path=ppt/slides/_rels/slide61.xml.rels><?xml version="1.0" encoding="UTF-8" standalone="yes"?>
<Relationships xmlns="http://schemas.openxmlformats.org/package/2006/relationships"><Relationship Id="rId4" Type="http://schemas.openxmlformats.org/officeDocument/2006/relationships/notesSlide" Target="../notesSlides/notesSlide57.xml"/><Relationship Id="rId3" Type="http://schemas.openxmlformats.org/officeDocument/2006/relationships/slideLayout" Target="../slideLayouts/slideLayout24.xml"/><Relationship Id="rId2" Type="http://schemas.openxmlformats.org/officeDocument/2006/relationships/themeOverride" Target="../theme/themeOverride57.xml"/><Relationship Id="rId1" Type="http://schemas.openxmlformats.org/officeDocument/2006/relationships/image" Target="../media/image2.png"/></Relationships>
</file>

<file path=ppt/slides/_rels/slide62.xml.rels><?xml version="1.0" encoding="UTF-8" standalone="yes"?>
<Relationships xmlns="http://schemas.openxmlformats.org/package/2006/relationships"><Relationship Id="rId6" Type="http://schemas.openxmlformats.org/officeDocument/2006/relationships/notesSlide" Target="../notesSlides/notesSlide58.xml"/><Relationship Id="rId5" Type="http://schemas.openxmlformats.org/officeDocument/2006/relationships/slideLayout" Target="../slideLayouts/slideLayout24.xml"/><Relationship Id="rId4" Type="http://schemas.openxmlformats.org/officeDocument/2006/relationships/themeOverride" Target="../theme/themeOverride58.xml"/><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image" Target="../media/image2.png"/></Relationships>
</file>

<file path=ppt/slides/_rels/slide63.xml.rels><?xml version="1.0" encoding="UTF-8" standalone="yes"?>
<Relationships xmlns="http://schemas.openxmlformats.org/package/2006/relationships"><Relationship Id="rId5" Type="http://schemas.openxmlformats.org/officeDocument/2006/relationships/notesSlide" Target="../notesSlides/notesSlide59.xml"/><Relationship Id="rId4" Type="http://schemas.openxmlformats.org/officeDocument/2006/relationships/slideLayout" Target="../slideLayouts/slideLayout24.xml"/><Relationship Id="rId3" Type="http://schemas.openxmlformats.org/officeDocument/2006/relationships/themeOverride" Target="../theme/themeOverride59.xml"/><Relationship Id="rId2" Type="http://schemas.openxmlformats.org/officeDocument/2006/relationships/image" Target="../media/image59.png"/><Relationship Id="rId1" Type="http://schemas.openxmlformats.org/officeDocument/2006/relationships/image" Target="../media/image2.png"/></Relationships>
</file>

<file path=ppt/slides/_rels/slide64.xml.rels><?xml version="1.0" encoding="UTF-8" standalone="yes"?>
<Relationships xmlns="http://schemas.openxmlformats.org/package/2006/relationships"><Relationship Id="rId5" Type="http://schemas.openxmlformats.org/officeDocument/2006/relationships/notesSlide" Target="../notesSlides/notesSlide60.xml"/><Relationship Id="rId4" Type="http://schemas.openxmlformats.org/officeDocument/2006/relationships/slideLayout" Target="../slideLayouts/slideLayout24.xml"/><Relationship Id="rId3" Type="http://schemas.openxmlformats.org/officeDocument/2006/relationships/themeOverride" Target="../theme/themeOverride60.xml"/><Relationship Id="rId2" Type="http://schemas.openxmlformats.org/officeDocument/2006/relationships/image" Target="../media/image60.png"/><Relationship Id="rId1" Type="http://schemas.openxmlformats.org/officeDocument/2006/relationships/image" Target="../media/image2.png"/></Relationships>
</file>

<file path=ppt/slides/_rels/slide65.xml.rels><?xml version="1.0" encoding="UTF-8" standalone="yes"?>
<Relationships xmlns="http://schemas.openxmlformats.org/package/2006/relationships"><Relationship Id="rId3" Type="http://schemas.openxmlformats.org/officeDocument/2006/relationships/slideLayout" Target="../slideLayouts/slideLayout28.xml"/><Relationship Id="rId2" Type="http://schemas.openxmlformats.org/officeDocument/2006/relationships/image" Target="../media/image2.png"/><Relationship Id="rId1" Type="http://schemas.openxmlformats.org/officeDocument/2006/relationships/image" Target="../media/image4.png"/></Relationships>
</file>

<file path=ppt/slides/_rels/slide66.xml.rels><?xml version="1.0" encoding="UTF-8" standalone="yes"?>
<Relationships xmlns="http://schemas.openxmlformats.org/package/2006/relationships"><Relationship Id="rId4" Type="http://schemas.openxmlformats.org/officeDocument/2006/relationships/notesSlide" Target="../notesSlides/notesSlide61.xml"/><Relationship Id="rId3" Type="http://schemas.openxmlformats.org/officeDocument/2006/relationships/slideLayout" Target="../slideLayouts/slideLayout24.xml"/><Relationship Id="rId2" Type="http://schemas.openxmlformats.org/officeDocument/2006/relationships/themeOverride" Target="../theme/themeOverride61.xml"/><Relationship Id="rId1" Type="http://schemas.openxmlformats.org/officeDocument/2006/relationships/image" Target="../media/image2.png"/></Relationships>
</file>

<file path=ppt/slides/_rels/slide67.xml.rels><?xml version="1.0" encoding="UTF-8" standalone="yes"?>
<Relationships xmlns="http://schemas.openxmlformats.org/package/2006/relationships"><Relationship Id="rId4" Type="http://schemas.openxmlformats.org/officeDocument/2006/relationships/notesSlide" Target="../notesSlides/notesSlide62.xml"/><Relationship Id="rId3" Type="http://schemas.openxmlformats.org/officeDocument/2006/relationships/slideLayout" Target="../slideLayouts/slideLayout24.xml"/><Relationship Id="rId2" Type="http://schemas.openxmlformats.org/officeDocument/2006/relationships/themeOverride" Target="../theme/themeOverride62.xml"/><Relationship Id="rId1" Type="http://schemas.openxmlformats.org/officeDocument/2006/relationships/image" Target="../media/image2.png"/></Relationships>
</file>

<file path=ppt/slides/_rels/slide68.xml.rels><?xml version="1.0" encoding="UTF-8" standalone="yes"?>
<Relationships xmlns="http://schemas.openxmlformats.org/package/2006/relationships"><Relationship Id="rId4" Type="http://schemas.openxmlformats.org/officeDocument/2006/relationships/slideLayout" Target="../slideLayouts/slideLayout23.xml"/><Relationship Id="rId3" Type="http://schemas.openxmlformats.org/officeDocument/2006/relationships/themeOverride" Target="../theme/themeOverride63.xml"/><Relationship Id="rId2" Type="http://schemas.openxmlformats.org/officeDocument/2006/relationships/image" Target="../media/image61.png"/><Relationship Id="rId1" Type="http://schemas.openxmlformats.org/officeDocument/2006/relationships/image" Target="../media/image3.png"/></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35.xml"/><Relationship Id="rId2" Type="http://schemas.openxmlformats.org/officeDocument/2006/relationships/themeOverride" Target="../theme/themeOverride5.xml"/><Relationship Id="rId1" Type="http://schemas.openxmlformats.org/officeDocument/2006/relationships/image" Target="../media/image2.png"/></Relationships>
</file>

<file path=ppt/slides/_rels/slide8.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35.xml"/><Relationship Id="rId2" Type="http://schemas.openxmlformats.org/officeDocument/2006/relationships/themeOverride" Target="../theme/themeOverride6.xml"/><Relationship Id="rId1" Type="http://schemas.openxmlformats.org/officeDocument/2006/relationships/image" Target="../media/image2.png"/></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35.xml"/><Relationship Id="rId2" Type="http://schemas.openxmlformats.org/officeDocument/2006/relationships/themeOverride" Target="../theme/themeOverride7.xml"/><Relationship Id="rId1"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1048586" name="矩形 6"/>
          <p:cNvSpPr/>
          <p:nvPr/>
        </p:nvSpPr>
        <p:spPr>
          <a:xfrm>
            <a:off x="8768904" y="2723348"/>
            <a:ext cx="3027680" cy="583565"/>
          </a:xfrm>
          <a:prstGeom prst="rect">
            <a:avLst/>
          </a:prstGeom>
        </p:spPr>
        <p:txBody>
          <a:bodyPr wrap="none">
            <a:spAutoFit/>
          </a:bodyPr>
          <a:lstStyle/>
          <a:p>
            <a:pPr marL="0" marR="0" lvl="0" indent="0" algn="r" defTabSz="914400" rtl="0" eaLnBrk="1" fontAlgn="auto" latinLnBrk="0" hangingPunct="1">
              <a:lnSpc>
                <a:spcPct val="100000"/>
              </a:lnSpc>
              <a:spcBef>
                <a:spcPts val="0"/>
              </a:spcBef>
              <a:spcAft>
                <a:spcPts val="0"/>
              </a:spcAft>
              <a:buClrTx/>
              <a:buSzTx/>
              <a:buFontTx/>
              <a:buNone/>
            </a:pPr>
            <a:r>
              <a:rPr kumimoji="0" lang="zh-CN" sz="3200" b="1" i="0" u="none" strike="noStrike" kern="120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数据库性能优化</a:t>
            </a:r>
            <a:endParaRPr kumimoji="0" lang="zh-CN" sz="32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cxnSp>
        <p:nvCxnSpPr>
          <p:cNvPr id="3145728" name="直接连接符 12"/>
          <p:cNvCxnSpPr/>
          <p:nvPr/>
        </p:nvCxnSpPr>
        <p:spPr>
          <a:xfrm>
            <a:off x="8484124" y="3250812"/>
            <a:ext cx="3312460"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048587" name="文本框 13"/>
          <p:cNvSpPr txBox="1"/>
          <p:nvPr/>
        </p:nvSpPr>
        <p:spPr>
          <a:xfrm>
            <a:off x="11103243" y="5966460"/>
            <a:ext cx="653259" cy="368300"/>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pPr>
            <a:r>
              <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刘伟</a:t>
            </a: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048588" name="矩形 14"/>
          <p:cNvSpPr/>
          <p:nvPr/>
        </p:nvSpPr>
        <p:spPr>
          <a:xfrm>
            <a:off x="8484124" y="3343962"/>
            <a:ext cx="3312460" cy="4343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pPr>
            <a:r>
              <a:rPr kumimoji="0" lang="zh-CN" altLang="en-US" sz="1800" b="1" i="0" u="none" strike="noStrike" kern="1200" cap="none" spc="0" normalizeH="0" baseline="0" noProof="0" dirty="0" smtClean="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rPr>
              <a:t>之理解执行计划</a:t>
            </a:r>
            <a:endParaRPr kumimoji="0" lang="zh-CN" altLang="en-US" sz="1800" b="1" i="0" u="none" strike="noStrike" kern="120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endParaRPr>
          </a:p>
        </p:txBody>
      </p:sp>
      <p:pic>
        <p:nvPicPr>
          <p:cNvPr id="2097152" name="图片 16"/>
          <p:cNvPicPr>
            <a:picLocks noChangeAspect="1"/>
          </p:cNvPicPr>
          <p:nvPr/>
        </p:nvPicPr>
        <p:blipFill>
          <a:blip r:embed="rId2" cstate="hqprint"/>
          <a:stretch>
            <a:fillRect/>
          </a:stretch>
        </p:blipFill>
        <p:spPr>
          <a:xfrm>
            <a:off x="10684741" y="-103283"/>
            <a:ext cx="1301859" cy="920356"/>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A0F23"/>
        </a:solidFill>
        <a:effectLst/>
      </p:bgPr>
    </p:bg>
    <p:spTree>
      <p:nvGrpSpPr>
        <p:cNvPr id="1" name=""/>
        <p:cNvGrpSpPr/>
        <p:nvPr/>
      </p:nvGrpSpPr>
      <p:grpSpPr>
        <a:xfrm>
          <a:off x="0" y="0"/>
          <a:ext cx="0" cy="0"/>
          <a:chOff x="0" y="0"/>
          <a:chExt cx="0" cy="0"/>
        </a:xfrm>
      </p:grpSpPr>
      <p:pic>
        <p:nvPicPr>
          <p:cNvPr id="2097159" name="图片 4"/>
          <p:cNvPicPr>
            <a:picLocks noChangeAspect="1"/>
          </p:cNvPicPr>
          <p:nvPr/>
        </p:nvPicPr>
        <p:blipFill>
          <a:blip r:embed="rId1" cstate="hqprint"/>
          <a:stretch>
            <a:fillRect/>
          </a:stretch>
        </p:blipFill>
        <p:spPr>
          <a:xfrm>
            <a:off x="10759868" y="-15058"/>
            <a:ext cx="1301859" cy="920356"/>
          </a:xfrm>
          <a:prstGeom prst="rect">
            <a:avLst/>
          </a:prstGeom>
        </p:spPr>
      </p:pic>
      <p:sp>
        <p:nvSpPr>
          <p:cNvPr id="1048620" name="文本框 7"/>
          <p:cNvSpPr txBox="1"/>
          <p:nvPr/>
        </p:nvSpPr>
        <p:spPr>
          <a:xfrm>
            <a:off x="0" y="161212"/>
            <a:ext cx="121024" cy="358140"/>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048621" name="文本框 8"/>
          <p:cNvSpPr txBox="1"/>
          <p:nvPr/>
        </p:nvSpPr>
        <p:spPr>
          <a:xfrm>
            <a:off x="201930" y="161290"/>
            <a:ext cx="9384030" cy="39878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pPr>
            <a:r>
              <a:rPr lang="zh-CN" altLang="en-US" sz="2000" b="1" dirty="0">
                <a:solidFill>
                  <a:prstClr val="white"/>
                </a:solidFill>
                <a:latin typeface="微软雅黑" panose="020B0503020204020204" pitchFamily="34" charset="-122"/>
                <a:ea typeface="微软雅黑" panose="020B0503020204020204" pitchFamily="34" charset="-122"/>
              </a:rPr>
              <a:t>基础</a:t>
            </a:r>
            <a:r>
              <a:rPr lang="en-US" altLang="zh-CN" sz="2000" b="1" dirty="0">
                <a:solidFill>
                  <a:prstClr val="white"/>
                </a:solidFill>
                <a:latin typeface="微软雅黑" panose="020B0503020204020204" pitchFamily="34" charset="-122"/>
                <a:ea typeface="微软雅黑" panose="020B0503020204020204" pitchFamily="34" charset="-122"/>
              </a:rPr>
              <a:t>2</a:t>
            </a:r>
            <a:r>
              <a:rPr lang="zh-CN" altLang="en-US" sz="2000" b="1" dirty="0">
                <a:solidFill>
                  <a:prstClr val="white"/>
                </a:solidFill>
                <a:latin typeface="微软雅黑" panose="020B0503020204020204" pitchFamily="34" charset="-122"/>
                <a:ea typeface="微软雅黑" panose="020B0503020204020204" pitchFamily="34" charset="-122"/>
              </a:rPr>
              <a:t>：数据库执行计划生成的关键</a:t>
            </a:r>
            <a:r>
              <a:rPr lang="en-US" altLang="zh-CN" sz="2000" b="1" dirty="0">
                <a:solidFill>
                  <a:prstClr val="white"/>
                </a:solidFill>
                <a:latin typeface="微软雅黑" panose="020B0503020204020204" pitchFamily="34" charset="-122"/>
                <a:ea typeface="微软雅黑" panose="020B0503020204020204" pitchFamily="34" charset="-122"/>
              </a:rPr>
              <a:t>----</a:t>
            </a:r>
            <a:r>
              <a:rPr lang="zh-CN" altLang="en-US" sz="2000" b="1" dirty="0">
                <a:solidFill>
                  <a:prstClr val="white"/>
                </a:solidFill>
                <a:latin typeface="微软雅黑" panose="020B0503020204020204" pitchFamily="34" charset="-122"/>
                <a:ea typeface="微软雅黑" panose="020B0503020204020204" pitchFamily="34" charset="-122"/>
              </a:rPr>
              <a:t>数据结构、算法与估算成本模型</a:t>
            </a:r>
            <a:endParaRPr kumimoji="0" lang="zh-CN" altLang="en-US"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 name="文本框 4"/>
          <p:cNvSpPr txBox="1"/>
          <p:nvPr/>
        </p:nvSpPr>
        <p:spPr>
          <a:xfrm>
            <a:off x="201930" y="697865"/>
            <a:ext cx="11580495" cy="4246245"/>
          </a:xfrm>
          <a:prstGeom prst="rect">
            <a:avLst/>
          </a:prstGeom>
          <a:noFill/>
        </p:spPr>
        <p:txBody>
          <a:bodyPr wrap="square" rtlCol="0">
            <a:spAutoFit/>
          </a:bodyPr>
          <a:lstStyle/>
          <a:p>
            <a:pPr algn="l">
              <a:lnSpc>
                <a:spcPct val="150000"/>
              </a:lnSpc>
            </a:pPr>
            <a:r>
              <a:rPr lang="en-US" altLang="zh-CN" dirty="0" smtClean="0">
                <a:solidFill>
                  <a:schemeClr val="bg1"/>
                </a:solidFill>
                <a:latin typeface="微软雅黑" panose="020B0503020204020204" pitchFamily="34" charset="-122"/>
                <a:ea typeface="微软雅黑" panose="020B0503020204020204" pitchFamily="34" charset="-122"/>
              </a:rPr>
              <a:t>1. </a:t>
            </a:r>
            <a:r>
              <a:rPr lang="zh-CN" altLang="en-US" dirty="0" smtClean="0">
                <a:solidFill>
                  <a:schemeClr val="bg1"/>
                </a:solidFill>
                <a:latin typeface="微软雅黑" panose="020B0503020204020204" pitchFamily="34" charset="-122"/>
                <a:ea typeface="微软雅黑" panose="020B0503020204020204" pitchFamily="34" charset="-122"/>
              </a:rPr>
              <a:t>根据数据库成本估算确定最优执行计划：</a:t>
            </a:r>
            <a:endParaRPr lang="zh-CN" altLang="en-US" dirty="0" smtClean="0">
              <a:solidFill>
                <a:schemeClr val="bg1"/>
              </a:solidFill>
              <a:latin typeface="微软雅黑" panose="020B0503020204020204" pitchFamily="34" charset="-122"/>
              <a:ea typeface="微软雅黑" panose="020B0503020204020204" pitchFamily="34" charset="-122"/>
            </a:endParaRPr>
          </a:p>
          <a:p>
            <a:pPr algn="l">
              <a:lnSpc>
                <a:spcPct val="150000"/>
              </a:lnSpc>
            </a:pPr>
            <a:r>
              <a:rPr lang="zh-CN" altLang="en-US" dirty="0" smtClean="0">
                <a:solidFill>
                  <a:schemeClr val="bg1"/>
                </a:solidFill>
                <a:latin typeface="微软雅黑" panose="020B0503020204020204" pitchFamily="34" charset="-122"/>
                <a:ea typeface="微软雅黑" panose="020B0503020204020204" pitchFamily="34" charset="-122"/>
              </a:rPr>
              <a:t>    </a:t>
            </a:r>
            <a:r>
              <a:rPr lang="en-US" altLang="zh-CN" dirty="0" smtClean="0">
                <a:solidFill>
                  <a:schemeClr val="bg1"/>
                </a:solidFill>
                <a:latin typeface="微软雅黑" panose="020B0503020204020204" pitchFamily="34" charset="-122"/>
                <a:ea typeface="微软雅黑" panose="020B0503020204020204" pitchFamily="34" charset="-122"/>
              </a:rPr>
              <a:t>1.1 </a:t>
            </a:r>
            <a:r>
              <a:rPr lang="zh-CN" altLang="en-US" dirty="0" smtClean="0">
                <a:solidFill>
                  <a:schemeClr val="bg1"/>
                </a:solidFill>
                <a:latin typeface="微软雅黑" panose="020B0503020204020204" pitchFamily="34" charset="-122"/>
                <a:ea typeface="微软雅黑" panose="020B0503020204020204" pitchFamily="34" charset="-122"/>
              </a:rPr>
              <a:t>数据库程序对数据库中的操作进行基本单位化。</a:t>
            </a:r>
            <a:endParaRPr lang="zh-CN" altLang="en-US" dirty="0" smtClean="0">
              <a:solidFill>
                <a:schemeClr val="bg1"/>
              </a:solidFill>
              <a:latin typeface="微软雅黑" panose="020B0503020204020204" pitchFamily="34" charset="-122"/>
              <a:ea typeface="微软雅黑" panose="020B0503020204020204" pitchFamily="34" charset="-122"/>
            </a:endParaRPr>
          </a:p>
          <a:p>
            <a:pPr algn="l">
              <a:lnSpc>
                <a:spcPct val="150000"/>
              </a:lnSpc>
            </a:pPr>
            <a:r>
              <a:rPr lang="zh-CN" altLang="en-US" dirty="0" smtClean="0">
                <a:solidFill>
                  <a:schemeClr val="bg1"/>
                </a:solidFill>
                <a:latin typeface="微软雅黑" panose="020B0503020204020204" pitchFamily="34" charset="-122"/>
                <a:ea typeface="微软雅黑" panose="020B0503020204020204" pitchFamily="34" charset="-122"/>
              </a:rPr>
              <a:t>        例如假设抓取一行数据为一个</a:t>
            </a:r>
            <a:r>
              <a:rPr lang="zh-CN" altLang="en-US" dirty="0" smtClean="0">
                <a:solidFill>
                  <a:srgbClr val="FF0000"/>
                </a:solidFill>
                <a:latin typeface="微软雅黑" panose="020B0503020204020204" pitchFamily="34" charset="-122"/>
                <a:ea typeface="微软雅黑" panose="020B0503020204020204" pitchFamily="34" charset="-122"/>
              </a:rPr>
              <a:t>基本成本度量单位</a:t>
            </a:r>
            <a:r>
              <a:rPr lang="zh-CN" altLang="en-US" dirty="0" smtClean="0">
                <a:solidFill>
                  <a:schemeClr val="bg1"/>
                </a:solidFill>
                <a:latin typeface="微软雅黑" panose="020B0503020204020204" pitchFamily="34" charset="-122"/>
                <a:ea typeface="微软雅黑" panose="020B0503020204020204" pitchFamily="34" charset="-122"/>
              </a:rPr>
              <a:t>，成本值设置为</a:t>
            </a:r>
            <a:r>
              <a:rPr lang="en-US" altLang="zh-CN" dirty="0" smtClean="0">
                <a:solidFill>
                  <a:schemeClr val="bg1"/>
                </a:solidFill>
                <a:latin typeface="微软雅黑" panose="020B0503020204020204" pitchFamily="34" charset="-122"/>
                <a:ea typeface="微软雅黑" panose="020B0503020204020204" pitchFamily="34" charset="-122"/>
              </a:rPr>
              <a:t>1</a:t>
            </a:r>
            <a:r>
              <a:rPr lang="zh-CN" altLang="en-US" dirty="0" smtClean="0">
                <a:solidFill>
                  <a:schemeClr val="bg1"/>
                </a:solidFill>
                <a:latin typeface="微软雅黑" panose="020B0503020204020204" pitchFamily="34" charset="-122"/>
                <a:ea typeface="微软雅黑" panose="020B0503020204020204" pitchFamily="34" charset="-122"/>
              </a:rPr>
              <a:t>；则抓取</a:t>
            </a:r>
            <a:r>
              <a:rPr lang="en-US" altLang="zh-CN" dirty="0" smtClean="0">
                <a:solidFill>
                  <a:schemeClr val="bg1"/>
                </a:solidFill>
                <a:latin typeface="微软雅黑" panose="020B0503020204020204" pitchFamily="34" charset="-122"/>
                <a:ea typeface="微软雅黑" panose="020B0503020204020204" pitchFamily="34" charset="-122"/>
              </a:rPr>
              <a:t>100</a:t>
            </a:r>
            <a:r>
              <a:rPr lang="zh-CN" altLang="en-US" dirty="0" smtClean="0">
                <a:solidFill>
                  <a:schemeClr val="bg1"/>
                </a:solidFill>
                <a:latin typeface="微软雅黑" panose="020B0503020204020204" pitchFamily="34" charset="-122"/>
                <a:ea typeface="微软雅黑" panose="020B0503020204020204" pitchFamily="34" charset="-122"/>
              </a:rPr>
              <a:t>行数据其成本为</a:t>
            </a:r>
            <a:r>
              <a:rPr lang="en-US" altLang="zh-CN" dirty="0" smtClean="0">
                <a:solidFill>
                  <a:schemeClr val="bg1"/>
                </a:solidFill>
                <a:latin typeface="微软雅黑" panose="020B0503020204020204" pitchFamily="34" charset="-122"/>
                <a:ea typeface="微软雅黑" panose="020B0503020204020204" pitchFamily="34" charset="-122"/>
              </a:rPr>
              <a:t>100</a:t>
            </a:r>
            <a:r>
              <a:rPr lang="zh-CN" altLang="en-US" dirty="0" smtClean="0">
                <a:solidFill>
                  <a:schemeClr val="bg1"/>
                </a:solidFill>
                <a:latin typeface="微软雅黑" panose="020B0503020204020204" pitchFamily="34" charset="-122"/>
                <a:ea typeface="微软雅黑" panose="020B0503020204020204" pitchFamily="34" charset="-122"/>
              </a:rPr>
              <a:t>。</a:t>
            </a:r>
            <a:endParaRPr lang="zh-CN" altLang="en-US" dirty="0" smtClean="0">
              <a:solidFill>
                <a:schemeClr val="bg1"/>
              </a:solidFill>
              <a:latin typeface="微软雅黑" panose="020B0503020204020204" pitchFamily="34" charset="-122"/>
              <a:ea typeface="微软雅黑" panose="020B0503020204020204" pitchFamily="34" charset="-122"/>
            </a:endParaRPr>
          </a:p>
          <a:p>
            <a:pPr algn="l">
              <a:lnSpc>
                <a:spcPct val="150000"/>
              </a:lnSpc>
            </a:pPr>
            <a:r>
              <a:rPr lang="zh-CN" altLang="en-US" dirty="0" smtClean="0">
                <a:solidFill>
                  <a:schemeClr val="bg1"/>
                </a:solidFill>
                <a:latin typeface="微软雅黑" panose="020B0503020204020204" pitchFamily="34" charset="-122"/>
                <a:ea typeface="微软雅黑" panose="020B0503020204020204" pitchFamily="34" charset="-122"/>
              </a:rPr>
              <a:t>    </a:t>
            </a:r>
            <a:r>
              <a:rPr lang="en-US" altLang="zh-CN" dirty="0" smtClean="0">
                <a:solidFill>
                  <a:schemeClr val="bg1"/>
                </a:solidFill>
                <a:latin typeface="微软雅黑" panose="020B0503020204020204" pitchFamily="34" charset="-122"/>
                <a:ea typeface="微软雅黑" panose="020B0503020204020204" pitchFamily="34" charset="-122"/>
              </a:rPr>
              <a:t>1.2 </a:t>
            </a:r>
            <a:r>
              <a:rPr lang="zh-CN" altLang="en-US" dirty="0" smtClean="0">
                <a:solidFill>
                  <a:schemeClr val="bg1"/>
                </a:solidFill>
                <a:latin typeface="微软雅黑" panose="020B0503020204020204" pitchFamily="34" charset="-122"/>
                <a:ea typeface="微软雅黑" panose="020B0503020204020204" pitchFamily="34" charset="-122"/>
              </a:rPr>
              <a:t>数据库计算每个执行任务中的每个步骤的各项成本，将每个执行计划的汇总结果数据进行比较。成本最小的执行计划作为最优执行计划。</a:t>
            </a:r>
            <a:endParaRPr lang="zh-CN" altLang="en-US" dirty="0" smtClean="0">
              <a:solidFill>
                <a:schemeClr val="bg1"/>
              </a:solidFill>
              <a:latin typeface="微软雅黑" panose="020B0503020204020204" pitchFamily="34" charset="-122"/>
              <a:ea typeface="微软雅黑" panose="020B0503020204020204" pitchFamily="34" charset="-122"/>
            </a:endParaRPr>
          </a:p>
          <a:p>
            <a:pPr algn="l">
              <a:lnSpc>
                <a:spcPct val="150000"/>
              </a:lnSpc>
            </a:pPr>
            <a:r>
              <a:rPr lang="zh-CN" altLang="en-US" dirty="0" smtClean="0">
                <a:solidFill>
                  <a:schemeClr val="bg1"/>
                </a:solidFill>
                <a:latin typeface="微软雅黑" panose="020B0503020204020204" pitchFamily="34" charset="-122"/>
                <a:ea typeface="微软雅黑" panose="020B0503020204020204" pitchFamily="34" charset="-122"/>
              </a:rPr>
              <a:t>        例如：一个</a:t>
            </a:r>
            <a:r>
              <a:rPr lang="en-US" altLang="zh-CN" dirty="0" smtClean="0">
                <a:solidFill>
                  <a:schemeClr val="bg1"/>
                </a:solidFill>
                <a:latin typeface="微软雅黑" panose="020B0503020204020204" pitchFamily="34" charset="-122"/>
                <a:ea typeface="微软雅黑" panose="020B0503020204020204" pitchFamily="34" charset="-122"/>
              </a:rPr>
              <a:t>SQL</a:t>
            </a:r>
            <a:r>
              <a:rPr lang="zh-CN" altLang="en-US" dirty="0" smtClean="0">
                <a:solidFill>
                  <a:schemeClr val="bg1"/>
                </a:solidFill>
                <a:latin typeface="微软雅黑" panose="020B0503020204020204" pitchFamily="34" charset="-122"/>
                <a:ea typeface="微软雅黑" panose="020B0503020204020204" pitchFamily="34" charset="-122"/>
              </a:rPr>
              <a:t>有</a:t>
            </a:r>
            <a:r>
              <a:rPr lang="en-US" altLang="zh-CN" dirty="0" smtClean="0">
                <a:solidFill>
                  <a:schemeClr val="bg1"/>
                </a:solidFill>
                <a:latin typeface="微软雅黑" panose="020B0503020204020204" pitchFamily="34" charset="-122"/>
                <a:ea typeface="微软雅黑" panose="020B0503020204020204" pitchFamily="34" charset="-122"/>
              </a:rPr>
              <a:t>2</a:t>
            </a:r>
            <a:r>
              <a:rPr lang="zh-CN" altLang="en-US" dirty="0" smtClean="0">
                <a:solidFill>
                  <a:schemeClr val="bg1"/>
                </a:solidFill>
                <a:latin typeface="微软雅黑" panose="020B0503020204020204" pitchFamily="34" charset="-122"/>
                <a:ea typeface="微软雅黑" panose="020B0503020204020204" pitchFamily="34" charset="-122"/>
              </a:rPr>
              <a:t>个执行计划，分别为</a:t>
            </a:r>
            <a:r>
              <a:rPr lang="en-US" altLang="zh-CN" dirty="0" smtClean="0">
                <a:solidFill>
                  <a:schemeClr val="bg1"/>
                </a:solidFill>
                <a:latin typeface="微软雅黑" panose="020B0503020204020204" pitchFamily="34" charset="-122"/>
                <a:ea typeface="微软雅黑" panose="020B0503020204020204" pitchFamily="34" charset="-122"/>
              </a:rPr>
              <a:t>A,B</a:t>
            </a:r>
            <a:r>
              <a:rPr lang="zh-CN" altLang="en-US" dirty="0" smtClean="0">
                <a:solidFill>
                  <a:schemeClr val="bg1"/>
                </a:solidFill>
                <a:latin typeface="微软雅黑" panose="020B0503020204020204" pitchFamily="34" charset="-122"/>
                <a:ea typeface="微软雅黑" panose="020B0503020204020204" pitchFamily="34" charset="-122"/>
              </a:rPr>
              <a:t>； </a:t>
            </a:r>
            <a:r>
              <a:rPr lang="en-US" altLang="zh-CN" dirty="0" smtClean="0">
                <a:solidFill>
                  <a:schemeClr val="bg1"/>
                </a:solidFill>
                <a:latin typeface="微软雅黑" panose="020B0503020204020204" pitchFamily="34" charset="-122"/>
                <a:ea typeface="微软雅黑" panose="020B0503020204020204" pitchFamily="34" charset="-122"/>
              </a:rPr>
              <a:t>A</a:t>
            </a:r>
            <a:r>
              <a:rPr lang="zh-CN" altLang="en-US" dirty="0" smtClean="0">
                <a:solidFill>
                  <a:schemeClr val="bg1"/>
                </a:solidFill>
                <a:latin typeface="微软雅黑" panose="020B0503020204020204" pitchFamily="34" charset="-122"/>
                <a:ea typeface="微软雅黑" panose="020B0503020204020204" pitchFamily="34" charset="-122"/>
              </a:rPr>
              <a:t>执行计划成本</a:t>
            </a:r>
            <a:r>
              <a:rPr lang="en-US" altLang="zh-CN" dirty="0" smtClean="0">
                <a:solidFill>
                  <a:schemeClr val="bg1"/>
                </a:solidFill>
                <a:latin typeface="微软雅黑" panose="020B0503020204020204" pitchFamily="34" charset="-122"/>
                <a:ea typeface="微软雅黑" panose="020B0503020204020204" pitchFamily="34" charset="-122"/>
              </a:rPr>
              <a:t>300</a:t>
            </a:r>
            <a:r>
              <a:rPr lang="zh-CN" altLang="en-US" dirty="0" smtClean="0">
                <a:solidFill>
                  <a:schemeClr val="bg1"/>
                </a:solidFill>
                <a:latin typeface="微软雅黑" panose="020B0503020204020204" pitchFamily="34" charset="-122"/>
                <a:ea typeface="微软雅黑" panose="020B0503020204020204" pitchFamily="34" charset="-122"/>
              </a:rPr>
              <a:t>，</a:t>
            </a:r>
            <a:r>
              <a:rPr lang="en-US" altLang="zh-CN" dirty="0" smtClean="0">
                <a:solidFill>
                  <a:schemeClr val="bg1"/>
                </a:solidFill>
                <a:latin typeface="微软雅黑" panose="020B0503020204020204" pitchFamily="34" charset="-122"/>
                <a:ea typeface="微软雅黑" panose="020B0503020204020204" pitchFamily="34" charset="-122"/>
              </a:rPr>
              <a:t>B</a:t>
            </a:r>
            <a:r>
              <a:rPr lang="zh-CN" altLang="en-US" dirty="0" smtClean="0">
                <a:solidFill>
                  <a:schemeClr val="bg1"/>
                </a:solidFill>
                <a:latin typeface="微软雅黑" panose="020B0503020204020204" pitchFamily="34" charset="-122"/>
                <a:ea typeface="微软雅黑" panose="020B0503020204020204" pitchFamily="34" charset="-122"/>
              </a:rPr>
              <a:t>执行计划成本为</a:t>
            </a:r>
            <a:r>
              <a:rPr lang="en-US" altLang="zh-CN" dirty="0" smtClean="0">
                <a:solidFill>
                  <a:schemeClr val="bg1"/>
                </a:solidFill>
                <a:latin typeface="微软雅黑" panose="020B0503020204020204" pitchFamily="34" charset="-122"/>
                <a:ea typeface="微软雅黑" panose="020B0503020204020204" pitchFamily="34" charset="-122"/>
              </a:rPr>
              <a:t>400</a:t>
            </a:r>
            <a:r>
              <a:rPr lang="zh-CN" altLang="en-US" dirty="0" smtClean="0">
                <a:solidFill>
                  <a:schemeClr val="bg1"/>
                </a:solidFill>
                <a:latin typeface="微软雅黑" panose="020B0503020204020204" pitchFamily="34" charset="-122"/>
                <a:ea typeface="微软雅黑" panose="020B0503020204020204" pitchFamily="34" charset="-122"/>
              </a:rPr>
              <a:t>；则挑选</a:t>
            </a:r>
            <a:r>
              <a:rPr lang="en-US" altLang="zh-CN" dirty="0" smtClean="0">
                <a:solidFill>
                  <a:schemeClr val="bg1"/>
                </a:solidFill>
                <a:latin typeface="微软雅黑" panose="020B0503020204020204" pitchFamily="34" charset="-122"/>
                <a:ea typeface="微软雅黑" panose="020B0503020204020204" pitchFamily="34" charset="-122"/>
              </a:rPr>
              <a:t>A</a:t>
            </a:r>
            <a:r>
              <a:rPr lang="zh-CN" altLang="en-US" dirty="0" smtClean="0">
                <a:solidFill>
                  <a:schemeClr val="bg1"/>
                </a:solidFill>
                <a:latin typeface="微软雅黑" panose="020B0503020204020204" pitchFamily="34" charset="-122"/>
                <a:ea typeface="微软雅黑" panose="020B0503020204020204" pitchFamily="34" charset="-122"/>
              </a:rPr>
              <a:t>作为该</a:t>
            </a:r>
            <a:r>
              <a:rPr lang="en-US" altLang="zh-CN" dirty="0" smtClean="0">
                <a:solidFill>
                  <a:schemeClr val="bg1"/>
                </a:solidFill>
                <a:latin typeface="微软雅黑" panose="020B0503020204020204" pitchFamily="34" charset="-122"/>
                <a:ea typeface="微软雅黑" panose="020B0503020204020204" pitchFamily="34" charset="-122"/>
              </a:rPr>
              <a:t>SQL</a:t>
            </a:r>
            <a:r>
              <a:rPr lang="zh-CN" altLang="en-US" dirty="0" smtClean="0">
                <a:solidFill>
                  <a:schemeClr val="bg1"/>
                </a:solidFill>
                <a:latin typeface="微软雅黑" panose="020B0503020204020204" pitchFamily="34" charset="-122"/>
                <a:ea typeface="微软雅黑" panose="020B0503020204020204" pitchFamily="34" charset="-122"/>
              </a:rPr>
              <a:t>执行时的实际执行计划。</a:t>
            </a:r>
            <a:endParaRPr lang="zh-CN" altLang="en-US" dirty="0" smtClean="0">
              <a:solidFill>
                <a:schemeClr val="bg1"/>
              </a:solidFill>
              <a:latin typeface="微软雅黑" panose="020B0503020204020204" pitchFamily="34" charset="-122"/>
              <a:ea typeface="微软雅黑" panose="020B0503020204020204" pitchFamily="34" charset="-122"/>
            </a:endParaRPr>
          </a:p>
          <a:p>
            <a:pPr algn="l">
              <a:lnSpc>
                <a:spcPct val="150000"/>
              </a:lnSpc>
            </a:pPr>
            <a:r>
              <a:rPr lang="zh-CN" altLang="en-US" dirty="0" smtClean="0">
                <a:solidFill>
                  <a:schemeClr val="bg1"/>
                </a:solidFill>
                <a:latin typeface="微软雅黑" panose="020B0503020204020204" pitchFamily="34" charset="-122"/>
                <a:ea typeface="微软雅黑" panose="020B0503020204020204" pitchFamily="34" charset="-122"/>
              </a:rPr>
              <a:t>    </a:t>
            </a:r>
            <a:r>
              <a:rPr lang="zh-CN" altLang="en-US" dirty="0" smtClean="0">
                <a:solidFill>
                  <a:srgbClr val="FF0000"/>
                </a:solidFill>
                <a:latin typeface="微软雅黑" panose="020B0503020204020204" pitchFamily="34" charset="-122"/>
                <a:ea typeface="微软雅黑" panose="020B0503020204020204" pitchFamily="34" charset="-122"/>
              </a:rPr>
              <a:t>注：通用数据库常以</a:t>
            </a:r>
            <a:r>
              <a:rPr lang="en-US" altLang="zh-CN" dirty="0" smtClean="0">
                <a:solidFill>
                  <a:srgbClr val="FF0000"/>
                </a:solidFill>
                <a:latin typeface="微软雅黑" panose="020B0503020204020204" pitchFamily="34" charset="-122"/>
                <a:ea typeface="微软雅黑" panose="020B0503020204020204" pitchFamily="34" charset="-122"/>
              </a:rPr>
              <a:t>1</a:t>
            </a:r>
            <a:r>
              <a:rPr lang="zh-CN" altLang="en-US" dirty="0" smtClean="0">
                <a:solidFill>
                  <a:srgbClr val="FF0000"/>
                </a:solidFill>
                <a:latin typeface="微软雅黑" panose="020B0503020204020204" pitchFamily="34" charset="-122"/>
                <a:ea typeface="微软雅黑" panose="020B0503020204020204" pitchFamily="34" charset="-122"/>
              </a:rPr>
              <a:t>个磁盘页面的随机读作为</a:t>
            </a:r>
            <a:r>
              <a:rPr lang="zh-CN" altLang="en-US" dirty="0" smtClean="0">
                <a:solidFill>
                  <a:srgbClr val="FF0000"/>
                </a:solidFill>
                <a:latin typeface="微软雅黑" panose="020B0503020204020204" pitchFamily="34" charset="-122"/>
                <a:ea typeface="微软雅黑" panose="020B0503020204020204" pitchFamily="34" charset="-122"/>
                <a:sym typeface="+mn-ea"/>
              </a:rPr>
              <a:t>基本成本度量单位</a:t>
            </a:r>
            <a:r>
              <a:rPr lang="zh-CN" altLang="en-US" dirty="0" smtClean="0">
                <a:solidFill>
                  <a:srgbClr val="FF0000"/>
                </a:solidFill>
                <a:latin typeface="微软雅黑" panose="020B0503020204020204" pitchFamily="34" charset="-122"/>
                <a:ea typeface="微软雅黑" panose="020B0503020204020204" pitchFamily="34" charset="-122"/>
              </a:rPr>
              <a:t>。</a:t>
            </a:r>
            <a:endParaRPr lang="zh-CN" altLang="en-US" dirty="0" smtClean="0">
              <a:solidFill>
                <a:schemeClr val="bg1"/>
              </a:solidFill>
              <a:latin typeface="微软雅黑" panose="020B0503020204020204" pitchFamily="34" charset="-122"/>
              <a:ea typeface="微软雅黑" panose="020B0503020204020204" pitchFamily="34" charset="-122"/>
            </a:endParaRPr>
          </a:p>
          <a:p>
            <a:pPr algn="l">
              <a:lnSpc>
                <a:spcPct val="150000"/>
              </a:lnSpc>
            </a:pPr>
            <a:r>
              <a:rPr lang="en-US" altLang="zh-CN" dirty="0" smtClean="0">
                <a:solidFill>
                  <a:schemeClr val="bg1"/>
                </a:solidFill>
                <a:latin typeface="微软雅黑" panose="020B0503020204020204" pitchFamily="34" charset="-122"/>
                <a:ea typeface="微软雅黑" panose="020B0503020204020204" pitchFamily="34" charset="-122"/>
              </a:rPr>
              <a:t>2. </a:t>
            </a:r>
            <a:r>
              <a:rPr lang="zh-CN" altLang="en-US" dirty="0" smtClean="0">
                <a:solidFill>
                  <a:schemeClr val="bg1"/>
                </a:solidFill>
                <a:latin typeface="微软雅黑" panose="020B0503020204020204" pitchFamily="34" charset="-122"/>
                <a:ea typeface="微软雅黑" panose="020B0503020204020204" pitchFamily="34" charset="-122"/>
              </a:rPr>
              <a:t>   估算成本模型基本单位示例</a:t>
            </a:r>
            <a:r>
              <a:rPr lang="en-US" altLang="zh-CN" dirty="0" smtClean="0">
                <a:solidFill>
                  <a:schemeClr val="bg1"/>
                </a:solidFill>
                <a:latin typeface="微软雅黑" panose="020B0503020204020204" pitchFamily="34" charset="-122"/>
                <a:ea typeface="微软雅黑" panose="020B0503020204020204" pitchFamily="34" charset="-122"/>
              </a:rPr>
              <a:t>----postgresql</a:t>
            </a:r>
            <a:endParaRPr lang="zh-CN" altLang="en-US" dirty="0" smtClean="0">
              <a:solidFill>
                <a:schemeClr val="bg1"/>
              </a:solidFill>
              <a:latin typeface="微软雅黑" panose="020B0503020204020204" pitchFamily="34" charset="-122"/>
              <a:ea typeface="微软雅黑" panose="020B0503020204020204" pitchFamily="34" charset="-122"/>
            </a:endParaRPr>
          </a:p>
          <a:p>
            <a:pPr algn="l">
              <a:lnSpc>
                <a:spcPct val="150000"/>
              </a:lnSpc>
            </a:pPr>
            <a:r>
              <a:rPr lang="en-US" altLang="zh-CN" dirty="0" smtClean="0">
                <a:solidFill>
                  <a:schemeClr val="bg1"/>
                </a:solidFill>
                <a:latin typeface="微软雅黑" panose="020B0503020204020204" pitchFamily="34" charset="-122"/>
                <a:ea typeface="微软雅黑" panose="020B0503020204020204" pitchFamily="34" charset="-122"/>
              </a:rPr>
              <a:t>select id,upper(name) as name from t where id=1;</a:t>
            </a:r>
            <a:endParaRPr lang="en-US" altLang="zh-CN" dirty="0" smtClean="0">
              <a:solidFill>
                <a:schemeClr val="bg1"/>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2"/>
          <a:stretch>
            <a:fillRect/>
          </a:stretch>
        </p:blipFill>
        <p:spPr>
          <a:xfrm>
            <a:off x="321945" y="4944110"/>
            <a:ext cx="7571740" cy="1724025"/>
          </a:xfrm>
          <a:prstGeom prst="rect">
            <a:avLst/>
          </a:prstGeom>
        </p:spPr>
      </p:pic>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A0F23"/>
        </a:solidFill>
        <a:effectLst/>
      </p:bgPr>
    </p:bg>
    <p:spTree>
      <p:nvGrpSpPr>
        <p:cNvPr id="1" name=""/>
        <p:cNvGrpSpPr/>
        <p:nvPr/>
      </p:nvGrpSpPr>
      <p:grpSpPr>
        <a:xfrm>
          <a:off x="0" y="0"/>
          <a:ext cx="0" cy="0"/>
          <a:chOff x="0" y="0"/>
          <a:chExt cx="0" cy="0"/>
        </a:xfrm>
      </p:grpSpPr>
      <p:pic>
        <p:nvPicPr>
          <p:cNvPr id="2097159" name="图片 4"/>
          <p:cNvPicPr>
            <a:picLocks noChangeAspect="1"/>
          </p:cNvPicPr>
          <p:nvPr/>
        </p:nvPicPr>
        <p:blipFill>
          <a:blip r:embed="rId1" cstate="hqprint"/>
          <a:stretch>
            <a:fillRect/>
          </a:stretch>
        </p:blipFill>
        <p:spPr>
          <a:xfrm>
            <a:off x="10759868" y="-15058"/>
            <a:ext cx="1301859" cy="920356"/>
          </a:xfrm>
          <a:prstGeom prst="rect">
            <a:avLst/>
          </a:prstGeom>
        </p:spPr>
      </p:pic>
      <p:sp>
        <p:nvSpPr>
          <p:cNvPr id="1048620" name="文本框 7"/>
          <p:cNvSpPr txBox="1"/>
          <p:nvPr/>
        </p:nvSpPr>
        <p:spPr>
          <a:xfrm>
            <a:off x="0" y="161212"/>
            <a:ext cx="121024" cy="358140"/>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048621" name="文本框 8"/>
          <p:cNvSpPr txBox="1"/>
          <p:nvPr/>
        </p:nvSpPr>
        <p:spPr>
          <a:xfrm>
            <a:off x="201930" y="161290"/>
            <a:ext cx="9384030" cy="39878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pPr>
            <a:r>
              <a:rPr lang="zh-CN" altLang="en-US" sz="2000" b="1" dirty="0">
                <a:solidFill>
                  <a:prstClr val="white"/>
                </a:solidFill>
                <a:latin typeface="微软雅黑" panose="020B0503020204020204" pitchFamily="34" charset="-122"/>
                <a:ea typeface="微软雅黑" panose="020B0503020204020204" pitchFamily="34" charset="-122"/>
              </a:rPr>
              <a:t>基础</a:t>
            </a:r>
            <a:r>
              <a:rPr lang="en-US" altLang="zh-CN" sz="2000" b="1" dirty="0">
                <a:solidFill>
                  <a:prstClr val="white"/>
                </a:solidFill>
                <a:latin typeface="微软雅黑" panose="020B0503020204020204" pitchFamily="34" charset="-122"/>
                <a:ea typeface="微软雅黑" panose="020B0503020204020204" pitchFamily="34" charset="-122"/>
              </a:rPr>
              <a:t>2</a:t>
            </a:r>
            <a:r>
              <a:rPr lang="zh-CN" altLang="en-US" sz="2000" b="1" dirty="0">
                <a:solidFill>
                  <a:prstClr val="white"/>
                </a:solidFill>
                <a:latin typeface="微软雅黑" panose="020B0503020204020204" pitchFamily="34" charset="-122"/>
                <a:ea typeface="微软雅黑" panose="020B0503020204020204" pitchFamily="34" charset="-122"/>
              </a:rPr>
              <a:t>：数据库执行计划生成的关键</a:t>
            </a:r>
            <a:r>
              <a:rPr lang="en-US" altLang="zh-CN" sz="2000" b="1" dirty="0">
                <a:solidFill>
                  <a:prstClr val="white"/>
                </a:solidFill>
                <a:latin typeface="微软雅黑" panose="020B0503020204020204" pitchFamily="34" charset="-122"/>
                <a:ea typeface="微软雅黑" panose="020B0503020204020204" pitchFamily="34" charset="-122"/>
              </a:rPr>
              <a:t>----</a:t>
            </a:r>
            <a:r>
              <a:rPr lang="zh-CN" altLang="en-US" sz="2000" b="1" dirty="0">
                <a:solidFill>
                  <a:prstClr val="white"/>
                </a:solidFill>
                <a:latin typeface="微软雅黑" panose="020B0503020204020204" pitchFamily="34" charset="-122"/>
                <a:ea typeface="微软雅黑" panose="020B0503020204020204" pitchFamily="34" charset="-122"/>
              </a:rPr>
              <a:t>数据结构、算法与估算成本模型（续）</a:t>
            </a:r>
            <a:endParaRPr kumimoji="0" lang="zh-CN" altLang="en-US"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 name="文本框 4"/>
          <p:cNvSpPr txBox="1"/>
          <p:nvPr/>
        </p:nvSpPr>
        <p:spPr>
          <a:xfrm>
            <a:off x="201930" y="697865"/>
            <a:ext cx="11580495" cy="506730"/>
          </a:xfrm>
          <a:prstGeom prst="rect">
            <a:avLst/>
          </a:prstGeom>
          <a:noFill/>
        </p:spPr>
        <p:txBody>
          <a:bodyPr wrap="square" rtlCol="0">
            <a:spAutoFit/>
          </a:bodyPr>
          <a:lstStyle/>
          <a:p>
            <a:pPr algn="l">
              <a:lnSpc>
                <a:spcPct val="150000"/>
              </a:lnSpc>
            </a:pPr>
            <a:r>
              <a:rPr lang="en-US" altLang="zh-CN" dirty="0" smtClean="0">
                <a:solidFill>
                  <a:schemeClr val="bg1"/>
                </a:solidFill>
                <a:latin typeface="微软雅黑" panose="020B0503020204020204" pitchFamily="34" charset="-122"/>
                <a:ea typeface="微软雅黑" panose="020B0503020204020204" pitchFamily="34" charset="-122"/>
              </a:rPr>
              <a:t>3. </a:t>
            </a:r>
            <a:r>
              <a:rPr lang="zh-CN" altLang="zh-CN" dirty="0" smtClean="0">
                <a:solidFill>
                  <a:schemeClr val="bg1"/>
                </a:solidFill>
                <a:latin typeface="微软雅黑" panose="020B0503020204020204" pitchFamily="34" charset="-122"/>
                <a:ea typeface="微软雅黑" panose="020B0503020204020204" pitchFamily="34" charset="-122"/>
              </a:rPr>
              <a:t>估算示例：</a:t>
            </a:r>
            <a:r>
              <a:rPr lang="en-US" altLang="zh-CN" dirty="0" smtClean="0">
                <a:solidFill>
                  <a:schemeClr val="bg1"/>
                </a:solidFill>
                <a:latin typeface="微软雅黑" panose="020B0503020204020204" pitchFamily="34" charset="-122"/>
                <a:ea typeface="微软雅黑" panose="020B0503020204020204" pitchFamily="34" charset="-122"/>
              </a:rPr>
              <a:t> postgresql</a:t>
            </a:r>
            <a:r>
              <a:rPr lang="zh-CN" altLang="en-US" dirty="0" smtClean="0">
                <a:solidFill>
                  <a:schemeClr val="bg1"/>
                </a:solidFill>
                <a:latin typeface="微软雅黑" panose="020B0503020204020204" pitchFamily="34" charset="-122"/>
                <a:ea typeface="微软雅黑" panose="020B0503020204020204" pitchFamily="34" charset="-122"/>
              </a:rPr>
              <a:t>的执行计划成本值展示</a:t>
            </a:r>
            <a:endParaRPr lang="zh-CN" altLang="en-US" dirty="0" smtClean="0">
              <a:solidFill>
                <a:schemeClr val="bg1"/>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2"/>
          <a:stretch>
            <a:fillRect/>
          </a:stretch>
        </p:blipFill>
        <p:spPr>
          <a:xfrm>
            <a:off x="279400" y="1204595"/>
            <a:ext cx="8437880" cy="2038985"/>
          </a:xfrm>
          <a:prstGeom prst="rect">
            <a:avLst/>
          </a:prstGeom>
        </p:spPr>
      </p:pic>
      <p:sp>
        <p:nvSpPr>
          <p:cNvPr id="3" name="文本框 2"/>
          <p:cNvSpPr txBox="1"/>
          <p:nvPr/>
        </p:nvSpPr>
        <p:spPr>
          <a:xfrm>
            <a:off x="279400" y="3318510"/>
            <a:ext cx="11580495" cy="3830955"/>
          </a:xfrm>
          <a:prstGeom prst="rect">
            <a:avLst/>
          </a:prstGeom>
          <a:noFill/>
        </p:spPr>
        <p:txBody>
          <a:bodyPr wrap="square" rtlCol="0">
            <a:spAutoFit/>
          </a:bodyPr>
          <a:p>
            <a:pPr algn="l">
              <a:lnSpc>
                <a:spcPct val="150000"/>
              </a:lnSpc>
            </a:pPr>
            <a:r>
              <a:rPr lang="en-US" altLang="zh-CN" dirty="0" smtClean="0">
                <a:solidFill>
                  <a:schemeClr val="bg1"/>
                </a:solidFill>
                <a:latin typeface="微软雅黑" panose="020B0503020204020204" pitchFamily="34" charset="-122"/>
                <a:ea typeface="微软雅黑" panose="020B0503020204020204" pitchFamily="34" charset="-122"/>
              </a:rPr>
              <a:t>4. </a:t>
            </a:r>
            <a:r>
              <a:rPr lang="zh-CN" altLang="zh-CN" dirty="0" smtClean="0">
                <a:solidFill>
                  <a:schemeClr val="bg1"/>
                </a:solidFill>
                <a:latin typeface="微软雅黑" panose="020B0503020204020204" pitchFamily="34" charset="-122"/>
                <a:ea typeface="微软雅黑" panose="020B0503020204020204" pitchFamily="34" charset="-122"/>
              </a:rPr>
              <a:t>估算成本模型的特点：</a:t>
            </a:r>
            <a:endParaRPr lang="zh-CN" altLang="en-US" dirty="0" smtClean="0">
              <a:solidFill>
                <a:schemeClr val="bg1"/>
              </a:solidFill>
              <a:latin typeface="微软雅黑" panose="020B0503020204020204" pitchFamily="34" charset="-122"/>
              <a:ea typeface="微软雅黑" panose="020B0503020204020204" pitchFamily="34" charset="-122"/>
            </a:endParaRPr>
          </a:p>
          <a:p>
            <a:pPr algn="l">
              <a:lnSpc>
                <a:spcPct val="150000"/>
              </a:lnSpc>
            </a:pPr>
            <a:r>
              <a:rPr lang="en-US" altLang="zh-CN" dirty="0" smtClean="0">
                <a:solidFill>
                  <a:schemeClr val="bg1"/>
                </a:solidFill>
                <a:latin typeface="微软雅黑" panose="020B0503020204020204" pitchFamily="34" charset="-122"/>
                <a:ea typeface="微软雅黑" panose="020B0503020204020204" pitchFamily="34" charset="-122"/>
              </a:rPr>
              <a:t>     </a:t>
            </a:r>
            <a:r>
              <a:rPr lang="zh-CN" altLang="en-US" dirty="0" smtClean="0">
                <a:solidFill>
                  <a:schemeClr val="bg1"/>
                </a:solidFill>
                <a:latin typeface="微软雅黑" panose="020B0503020204020204" pitchFamily="34" charset="-122"/>
                <a:ea typeface="微软雅黑" panose="020B0503020204020204" pitchFamily="34" charset="-122"/>
              </a:rPr>
              <a:t>必须产生估算的一系列</a:t>
            </a:r>
            <a:r>
              <a:rPr lang="zh-CN" altLang="en-US" dirty="0" smtClean="0">
                <a:solidFill>
                  <a:srgbClr val="FF0000"/>
                </a:solidFill>
                <a:latin typeface="微软雅黑" panose="020B0503020204020204" pitchFamily="34" charset="-122"/>
                <a:ea typeface="微软雅黑" panose="020B0503020204020204" pitchFamily="34" charset="-122"/>
              </a:rPr>
              <a:t>常量单位</a:t>
            </a:r>
            <a:r>
              <a:rPr lang="zh-CN" altLang="en-US" dirty="0" smtClean="0">
                <a:solidFill>
                  <a:schemeClr val="bg1"/>
                </a:solidFill>
                <a:latin typeface="微软雅黑" panose="020B0503020204020204" pitchFamily="34" charset="-122"/>
                <a:ea typeface="微软雅黑" panose="020B0503020204020204" pitchFamily="34" charset="-122"/>
              </a:rPr>
              <a:t>，便于使用数学公式计算出明确的数值衡量各执行计划的成本差异。</a:t>
            </a:r>
            <a:endParaRPr lang="zh-CN" altLang="en-US" dirty="0" smtClean="0">
              <a:solidFill>
                <a:schemeClr val="bg1"/>
              </a:solidFill>
              <a:latin typeface="微软雅黑" panose="020B0503020204020204" pitchFamily="34" charset="-122"/>
              <a:ea typeface="微软雅黑" panose="020B0503020204020204" pitchFamily="34" charset="-122"/>
            </a:endParaRPr>
          </a:p>
          <a:p>
            <a:pPr algn="l">
              <a:lnSpc>
                <a:spcPct val="150000"/>
              </a:lnSpc>
            </a:pPr>
            <a:r>
              <a:rPr lang="zh-CN" altLang="en-US" dirty="0" smtClean="0">
                <a:solidFill>
                  <a:schemeClr val="bg1"/>
                </a:solidFill>
                <a:latin typeface="微软雅黑" panose="020B0503020204020204" pitchFamily="34" charset="-122"/>
                <a:ea typeface="微软雅黑" panose="020B0503020204020204" pitchFamily="34" charset="-122"/>
              </a:rPr>
              <a:t>     必须有</a:t>
            </a:r>
            <a:r>
              <a:rPr lang="zh-CN" altLang="en-US" dirty="0" smtClean="0">
                <a:solidFill>
                  <a:srgbClr val="FF0000"/>
                </a:solidFill>
                <a:latin typeface="微软雅黑" panose="020B0503020204020204" pitchFamily="34" charset="-122"/>
                <a:ea typeface="微软雅黑" panose="020B0503020204020204" pitchFamily="34" charset="-122"/>
              </a:rPr>
              <a:t>变量值</a:t>
            </a:r>
            <a:r>
              <a:rPr lang="zh-CN" altLang="en-US" dirty="0" smtClean="0">
                <a:solidFill>
                  <a:schemeClr val="bg1"/>
                </a:solidFill>
                <a:latin typeface="微软雅黑" panose="020B0503020204020204" pitchFamily="34" charset="-122"/>
                <a:ea typeface="微软雅黑" panose="020B0503020204020204" pitchFamily="34" charset="-122"/>
              </a:rPr>
              <a:t>数值的收集，即</a:t>
            </a:r>
            <a:r>
              <a:rPr lang="zh-CN" altLang="en-US" dirty="0" smtClean="0">
                <a:solidFill>
                  <a:srgbClr val="FF0000"/>
                </a:solidFill>
                <a:latin typeface="微软雅黑" panose="020B0503020204020204" pitchFamily="34" charset="-122"/>
                <a:ea typeface="微软雅黑" panose="020B0503020204020204" pitchFamily="34" charset="-122"/>
              </a:rPr>
              <a:t>统计信息</a:t>
            </a:r>
            <a:r>
              <a:rPr lang="zh-CN" altLang="en-US" dirty="0" smtClean="0">
                <a:solidFill>
                  <a:schemeClr val="bg1"/>
                </a:solidFill>
                <a:latin typeface="微软雅黑" panose="020B0503020204020204" pitchFamily="34" charset="-122"/>
                <a:ea typeface="微软雅黑" panose="020B0503020204020204" pitchFamily="34" charset="-122"/>
              </a:rPr>
              <a:t>。如</a:t>
            </a:r>
            <a:r>
              <a:rPr lang="en-US" altLang="zh-CN" dirty="0" smtClean="0">
                <a:solidFill>
                  <a:schemeClr val="bg1"/>
                </a:solidFill>
                <a:latin typeface="微软雅黑" panose="020B0503020204020204" pitchFamily="34" charset="-122"/>
                <a:ea typeface="微软雅黑" panose="020B0503020204020204" pitchFamily="34" charset="-122"/>
              </a:rPr>
              <a:t>A</a:t>
            </a:r>
            <a:r>
              <a:rPr lang="zh-CN" altLang="en-US" dirty="0" smtClean="0">
                <a:solidFill>
                  <a:schemeClr val="bg1"/>
                </a:solidFill>
                <a:latin typeface="微软雅黑" panose="020B0503020204020204" pitchFamily="34" charset="-122"/>
                <a:ea typeface="微软雅黑" panose="020B0503020204020204" pitchFamily="34" charset="-122"/>
              </a:rPr>
              <a:t>表总行数约为</a:t>
            </a:r>
            <a:r>
              <a:rPr lang="en-US" altLang="zh-CN" dirty="0" smtClean="0">
                <a:solidFill>
                  <a:schemeClr val="bg1"/>
                </a:solidFill>
                <a:latin typeface="微软雅黑" panose="020B0503020204020204" pitchFamily="34" charset="-122"/>
                <a:ea typeface="微软雅黑" panose="020B0503020204020204" pitchFamily="34" charset="-122"/>
              </a:rPr>
              <a:t>128000</a:t>
            </a:r>
            <a:r>
              <a:rPr lang="zh-CN" altLang="en-US" dirty="0" smtClean="0">
                <a:solidFill>
                  <a:schemeClr val="bg1"/>
                </a:solidFill>
                <a:latin typeface="微软雅黑" panose="020B0503020204020204" pitchFamily="34" charset="-122"/>
                <a:ea typeface="微软雅黑" panose="020B0503020204020204" pitchFamily="34" charset="-122"/>
                <a:sym typeface="+mn-ea"/>
              </a:rPr>
              <a:t>，每行约</a:t>
            </a:r>
            <a:r>
              <a:rPr lang="en-US" altLang="zh-CN" dirty="0" smtClean="0">
                <a:solidFill>
                  <a:schemeClr val="bg1"/>
                </a:solidFill>
                <a:latin typeface="微软雅黑" panose="020B0503020204020204" pitchFamily="34" charset="-122"/>
                <a:ea typeface="微软雅黑" panose="020B0503020204020204" pitchFamily="34" charset="-122"/>
                <a:sym typeface="+mn-ea"/>
              </a:rPr>
              <a:t>1024</a:t>
            </a:r>
            <a:r>
              <a:rPr lang="zh-CN" altLang="en-US" dirty="0" smtClean="0">
                <a:solidFill>
                  <a:schemeClr val="bg1"/>
                </a:solidFill>
                <a:latin typeface="微软雅黑" panose="020B0503020204020204" pitchFamily="34" charset="-122"/>
                <a:ea typeface="微软雅黑" panose="020B0503020204020204" pitchFamily="34" charset="-122"/>
                <a:sym typeface="+mn-ea"/>
              </a:rPr>
              <a:t>字节</a:t>
            </a:r>
            <a:r>
              <a:rPr lang="zh-CN" altLang="en-US" dirty="0" smtClean="0">
                <a:solidFill>
                  <a:schemeClr val="bg1"/>
                </a:solidFill>
                <a:latin typeface="微软雅黑" panose="020B0503020204020204" pitchFamily="34" charset="-122"/>
                <a:ea typeface="微软雅黑" panose="020B0503020204020204" pitchFamily="34" charset="-122"/>
              </a:rPr>
              <a:t>，占存储空间约</a:t>
            </a:r>
            <a:r>
              <a:rPr lang="en-US" altLang="zh-CN" dirty="0" smtClean="0">
                <a:solidFill>
                  <a:schemeClr val="bg1"/>
                </a:solidFill>
                <a:latin typeface="微软雅黑" panose="020B0503020204020204" pitchFamily="34" charset="-122"/>
                <a:ea typeface="微软雅黑" panose="020B0503020204020204" pitchFamily="34" charset="-122"/>
              </a:rPr>
              <a:t>128MB</a:t>
            </a:r>
            <a:r>
              <a:rPr lang="zh-CN" altLang="en-US" dirty="0" smtClean="0">
                <a:solidFill>
                  <a:schemeClr val="bg1"/>
                </a:solidFill>
                <a:latin typeface="微软雅黑" panose="020B0503020204020204" pitchFamily="34" charset="-122"/>
                <a:ea typeface="微软雅黑" panose="020B0503020204020204" pitchFamily="34" charset="-122"/>
              </a:rPr>
              <a:t>这类数据；以上数据即为</a:t>
            </a:r>
            <a:r>
              <a:rPr lang="en-US" altLang="zh-CN" dirty="0" smtClean="0">
                <a:solidFill>
                  <a:schemeClr val="bg1"/>
                </a:solidFill>
                <a:latin typeface="微软雅黑" panose="020B0503020204020204" pitchFamily="34" charset="-122"/>
                <a:ea typeface="微软雅黑" panose="020B0503020204020204" pitchFamily="34" charset="-122"/>
              </a:rPr>
              <a:t>A</a:t>
            </a:r>
            <a:r>
              <a:rPr lang="zh-CN" altLang="en-US" dirty="0" smtClean="0">
                <a:solidFill>
                  <a:schemeClr val="bg1"/>
                </a:solidFill>
                <a:latin typeface="微软雅黑" panose="020B0503020204020204" pitchFamily="34" charset="-122"/>
                <a:ea typeface="微软雅黑" panose="020B0503020204020204" pitchFamily="34" charset="-122"/>
              </a:rPr>
              <a:t>表的部分</a:t>
            </a:r>
            <a:r>
              <a:rPr lang="zh-CN" altLang="en-US" dirty="0" smtClean="0">
                <a:solidFill>
                  <a:schemeClr val="bg1"/>
                </a:solidFill>
                <a:latin typeface="微软雅黑" panose="020B0503020204020204" pitchFamily="34" charset="-122"/>
                <a:ea typeface="微软雅黑" panose="020B0503020204020204" pitchFamily="34" charset="-122"/>
                <a:sym typeface="+mn-ea"/>
              </a:rPr>
              <a:t>统计信息。</a:t>
            </a:r>
            <a:endParaRPr lang="zh-CN" altLang="en-US" dirty="0" smtClean="0">
              <a:solidFill>
                <a:schemeClr val="bg1"/>
              </a:solidFill>
              <a:latin typeface="微软雅黑" panose="020B0503020204020204" pitchFamily="34" charset="-122"/>
              <a:ea typeface="微软雅黑" panose="020B0503020204020204" pitchFamily="34" charset="-122"/>
            </a:endParaRPr>
          </a:p>
          <a:p>
            <a:pPr algn="l">
              <a:lnSpc>
                <a:spcPct val="150000"/>
              </a:lnSpc>
            </a:pPr>
            <a:r>
              <a:rPr lang="zh-CN" altLang="en-US" dirty="0" smtClean="0">
                <a:solidFill>
                  <a:schemeClr val="bg1"/>
                </a:solidFill>
                <a:latin typeface="微软雅黑" panose="020B0503020204020204" pitchFamily="34" charset="-122"/>
                <a:ea typeface="微软雅黑" panose="020B0503020204020204" pitchFamily="34" charset="-122"/>
              </a:rPr>
              <a:t>     使用一定的算法模型计算成本。例如，假设对某个表进行排序，系统假定使用归并排序法，则成本开销为</a:t>
            </a:r>
            <a:r>
              <a:rPr lang="en-US" altLang="zh-CN" dirty="0" smtClean="0">
                <a:solidFill>
                  <a:schemeClr val="bg1"/>
                </a:solidFill>
                <a:latin typeface="微软雅黑" panose="020B0503020204020204" pitchFamily="34" charset="-122"/>
                <a:ea typeface="微软雅黑" panose="020B0503020204020204" pitchFamily="34" charset="-122"/>
              </a:rPr>
              <a:t>nlogn*</a:t>
            </a:r>
            <a:r>
              <a:rPr lang="zh-CN" altLang="en-US" dirty="0" smtClean="0">
                <a:solidFill>
                  <a:schemeClr val="bg1"/>
                </a:solidFill>
                <a:latin typeface="微软雅黑" panose="020B0503020204020204" pitchFamily="34" charset="-122"/>
                <a:ea typeface="微软雅黑" panose="020B0503020204020204" pitchFamily="34" charset="-122"/>
              </a:rPr>
              <a:t>某个最小单位常量值。</a:t>
            </a:r>
            <a:endParaRPr lang="zh-CN" altLang="en-US" dirty="0" smtClean="0">
              <a:solidFill>
                <a:schemeClr val="bg1"/>
              </a:solidFill>
              <a:latin typeface="微软雅黑" panose="020B0503020204020204" pitchFamily="34" charset="-122"/>
              <a:ea typeface="微软雅黑" panose="020B0503020204020204" pitchFamily="34" charset="-122"/>
            </a:endParaRPr>
          </a:p>
          <a:p>
            <a:pPr algn="l">
              <a:lnSpc>
                <a:spcPct val="150000"/>
              </a:lnSpc>
            </a:pPr>
            <a:r>
              <a:rPr lang="zh-CN" altLang="en-US" dirty="0" smtClean="0">
                <a:solidFill>
                  <a:schemeClr val="bg1"/>
                </a:solidFill>
                <a:latin typeface="微软雅黑" panose="020B0503020204020204" pitchFamily="34" charset="-122"/>
                <a:ea typeface="微软雅黑" panose="020B0503020204020204" pitchFamily="34" charset="-122"/>
              </a:rPr>
              <a:t>     由于使用的是一个数学模型进行估算，其</a:t>
            </a:r>
            <a:r>
              <a:rPr lang="zh-CN" altLang="en-US" dirty="0" smtClean="0">
                <a:solidFill>
                  <a:srgbClr val="FF0000"/>
                </a:solidFill>
                <a:latin typeface="微软雅黑" panose="020B0503020204020204" pitchFamily="34" charset="-122"/>
                <a:ea typeface="微软雅黑" panose="020B0503020204020204" pitchFamily="34" charset="-122"/>
              </a:rPr>
              <a:t>科学性与准确性会存在一定的偏差</a:t>
            </a:r>
            <a:r>
              <a:rPr lang="zh-CN" altLang="en-US" dirty="0" smtClean="0">
                <a:solidFill>
                  <a:schemeClr val="bg1"/>
                </a:solidFill>
                <a:latin typeface="微软雅黑" panose="020B0503020204020204" pitchFamily="34" charset="-122"/>
                <a:ea typeface="微软雅黑" panose="020B0503020204020204" pitchFamily="34" charset="-122"/>
              </a:rPr>
              <a:t>；甚至在某些情况下，计算结果会与实际情况相差非常大。</a:t>
            </a:r>
            <a:endParaRPr lang="zh-CN" altLang="en-US" dirty="0" smtClean="0">
              <a:solidFill>
                <a:schemeClr val="bg1"/>
              </a:solidFill>
              <a:latin typeface="微软雅黑" panose="020B0503020204020204" pitchFamily="34" charset="-122"/>
              <a:ea typeface="微软雅黑" panose="020B0503020204020204" pitchFamily="34" charset="-122"/>
            </a:endParaRPr>
          </a:p>
          <a:p>
            <a:pPr algn="l">
              <a:lnSpc>
                <a:spcPct val="150000"/>
              </a:lnSpc>
            </a:pPr>
            <a:r>
              <a:rPr lang="zh-CN" altLang="en-US" dirty="0" smtClean="0">
                <a:solidFill>
                  <a:schemeClr val="bg1"/>
                </a:solidFill>
                <a:latin typeface="微软雅黑" panose="020B0503020204020204" pitchFamily="34" charset="-122"/>
                <a:ea typeface="微软雅黑" panose="020B0503020204020204" pitchFamily="34" charset="-122"/>
              </a:rPr>
              <a:t>     </a:t>
            </a:r>
            <a:endParaRPr lang="zh-CN" altLang="en-US" dirty="0" smtClean="0">
              <a:solidFill>
                <a:schemeClr val="bg1"/>
              </a:solidFill>
              <a:latin typeface="微软雅黑" panose="020B0503020204020204" pitchFamily="34" charset="-122"/>
              <a:ea typeface="微软雅黑" panose="020B0503020204020204" pitchFamily="34" charset="-122"/>
            </a:endParaRPr>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A0F23"/>
        </a:solidFill>
        <a:effectLst/>
      </p:bgPr>
    </p:bg>
    <p:spTree>
      <p:nvGrpSpPr>
        <p:cNvPr id="1" name=""/>
        <p:cNvGrpSpPr/>
        <p:nvPr/>
      </p:nvGrpSpPr>
      <p:grpSpPr>
        <a:xfrm>
          <a:off x="0" y="0"/>
          <a:ext cx="0" cy="0"/>
          <a:chOff x="0" y="0"/>
          <a:chExt cx="0" cy="0"/>
        </a:xfrm>
      </p:grpSpPr>
      <p:pic>
        <p:nvPicPr>
          <p:cNvPr id="2097159" name="图片 4"/>
          <p:cNvPicPr>
            <a:picLocks noChangeAspect="1"/>
          </p:cNvPicPr>
          <p:nvPr/>
        </p:nvPicPr>
        <p:blipFill>
          <a:blip r:embed="rId1" cstate="hqprint"/>
          <a:stretch>
            <a:fillRect/>
          </a:stretch>
        </p:blipFill>
        <p:spPr>
          <a:xfrm>
            <a:off x="10759868" y="-15058"/>
            <a:ext cx="1301859" cy="920356"/>
          </a:xfrm>
          <a:prstGeom prst="rect">
            <a:avLst/>
          </a:prstGeom>
        </p:spPr>
      </p:pic>
      <p:sp>
        <p:nvSpPr>
          <p:cNvPr id="1048620" name="文本框 7"/>
          <p:cNvSpPr txBox="1"/>
          <p:nvPr/>
        </p:nvSpPr>
        <p:spPr>
          <a:xfrm>
            <a:off x="0" y="161212"/>
            <a:ext cx="121024" cy="358140"/>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048621" name="文本框 8"/>
          <p:cNvSpPr txBox="1"/>
          <p:nvPr/>
        </p:nvSpPr>
        <p:spPr>
          <a:xfrm>
            <a:off x="201930" y="161290"/>
            <a:ext cx="9384030" cy="39878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pPr>
            <a:r>
              <a:rPr lang="zh-CN" altLang="en-US" sz="2000" b="1" dirty="0">
                <a:solidFill>
                  <a:prstClr val="white"/>
                </a:solidFill>
                <a:latin typeface="微软雅黑" panose="020B0503020204020204" pitchFamily="34" charset="-122"/>
                <a:ea typeface="微软雅黑" panose="020B0503020204020204" pitchFamily="34" charset="-122"/>
              </a:rPr>
              <a:t>基础</a:t>
            </a:r>
            <a:r>
              <a:rPr lang="en-US" altLang="zh-CN" sz="2000" b="1" dirty="0">
                <a:solidFill>
                  <a:prstClr val="white"/>
                </a:solidFill>
                <a:latin typeface="微软雅黑" panose="020B0503020204020204" pitchFamily="34" charset="-122"/>
                <a:ea typeface="微软雅黑" panose="020B0503020204020204" pitchFamily="34" charset="-122"/>
              </a:rPr>
              <a:t>3</a:t>
            </a:r>
            <a:r>
              <a:rPr lang="zh-CN" altLang="en-US" sz="2000" b="1" dirty="0">
                <a:solidFill>
                  <a:prstClr val="white"/>
                </a:solidFill>
                <a:latin typeface="微软雅黑" panose="020B0503020204020204" pitchFamily="34" charset="-122"/>
                <a:ea typeface="微软雅黑" panose="020B0503020204020204" pitchFamily="34" charset="-122"/>
              </a:rPr>
              <a:t>：</a:t>
            </a:r>
            <a:r>
              <a:rPr lang="zh-CN" sz="2000" b="1" dirty="0">
                <a:solidFill>
                  <a:prstClr val="white"/>
                </a:solidFill>
                <a:latin typeface="微软雅黑" panose="020B0503020204020204" pitchFamily="34" charset="-122"/>
                <a:ea typeface="微软雅黑" panose="020B0503020204020204" pitchFamily="34" charset="-122"/>
              </a:rPr>
              <a:t>计算机资源</a:t>
            </a:r>
            <a:endParaRPr kumimoji="0" lang="zh-CN"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 name="文本框 4"/>
          <p:cNvSpPr txBox="1"/>
          <p:nvPr/>
        </p:nvSpPr>
        <p:spPr>
          <a:xfrm>
            <a:off x="201930" y="697865"/>
            <a:ext cx="11580495" cy="6739255"/>
          </a:xfrm>
          <a:prstGeom prst="rect">
            <a:avLst/>
          </a:prstGeom>
          <a:noFill/>
        </p:spPr>
        <p:txBody>
          <a:bodyPr wrap="square" rtlCol="0">
            <a:spAutoFit/>
          </a:bodyPr>
          <a:lstStyle/>
          <a:p>
            <a:pPr algn="l">
              <a:lnSpc>
                <a:spcPct val="150000"/>
              </a:lnSpc>
            </a:pPr>
            <a:r>
              <a:rPr lang="en-US" altLang="zh-CN" dirty="0" smtClean="0">
                <a:solidFill>
                  <a:schemeClr val="bg1"/>
                </a:solidFill>
                <a:latin typeface="微软雅黑" panose="020B0503020204020204" pitchFamily="34" charset="-122"/>
                <a:ea typeface="微软雅黑" panose="020B0503020204020204" pitchFamily="34" charset="-122"/>
              </a:rPr>
              <a:t>1. </a:t>
            </a:r>
            <a:r>
              <a:rPr lang="zh-CN" dirty="0" smtClean="0">
                <a:solidFill>
                  <a:schemeClr val="bg1"/>
                </a:solidFill>
                <a:latin typeface="微软雅黑" panose="020B0503020204020204" pitchFamily="34" charset="-122"/>
                <a:ea typeface="微软雅黑" panose="020B0503020204020204" pitchFamily="34" charset="-122"/>
              </a:rPr>
              <a:t>资源</a:t>
            </a:r>
            <a:endParaRPr lang="zh-CN" dirty="0" smtClean="0">
              <a:solidFill>
                <a:schemeClr val="bg1"/>
              </a:solidFill>
              <a:latin typeface="微软雅黑" panose="020B0503020204020204" pitchFamily="34" charset="-122"/>
              <a:ea typeface="微软雅黑" panose="020B0503020204020204" pitchFamily="34" charset="-122"/>
            </a:endParaRPr>
          </a:p>
          <a:p>
            <a:pPr algn="l">
              <a:lnSpc>
                <a:spcPct val="150000"/>
              </a:lnSpc>
            </a:pPr>
            <a:r>
              <a:rPr lang="zh-CN" dirty="0" smtClean="0">
                <a:solidFill>
                  <a:schemeClr val="bg1"/>
                </a:solidFill>
                <a:latin typeface="微软雅黑" panose="020B0503020204020204" pitchFamily="34" charset="-122"/>
                <a:ea typeface="微软雅黑" panose="020B0503020204020204" pitchFamily="34" charset="-122"/>
              </a:rPr>
              <a:t>     </a:t>
            </a:r>
            <a:r>
              <a:rPr lang="en-US" altLang="zh-CN" dirty="0" smtClean="0">
                <a:solidFill>
                  <a:schemeClr val="bg1"/>
                </a:solidFill>
                <a:latin typeface="微软雅黑" panose="020B0503020204020204" pitchFamily="34" charset="-122"/>
                <a:ea typeface="微软雅黑" panose="020B0503020204020204" pitchFamily="34" charset="-122"/>
              </a:rPr>
              <a:t>CPU+MEM+IO+NETWORK</a:t>
            </a:r>
            <a:endParaRPr lang="en-US" altLang="zh-CN" dirty="0" smtClean="0">
              <a:solidFill>
                <a:schemeClr val="bg1"/>
              </a:solidFill>
              <a:latin typeface="微软雅黑" panose="020B0503020204020204" pitchFamily="34" charset="-122"/>
              <a:ea typeface="微软雅黑" panose="020B0503020204020204" pitchFamily="34" charset="-122"/>
            </a:endParaRPr>
          </a:p>
          <a:p>
            <a:pPr algn="l">
              <a:lnSpc>
                <a:spcPct val="150000"/>
              </a:lnSpc>
            </a:pPr>
            <a:r>
              <a:rPr lang="en-US" altLang="zh-CN" dirty="0" smtClean="0">
                <a:solidFill>
                  <a:schemeClr val="bg1"/>
                </a:solidFill>
                <a:latin typeface="微软雅黑" panose="020B0503020204020204" pitchFamily="34" charset="-122"/>
                <a:ea typeface="微软雅黑" panose="020B0503020204020204" pitchFamily="34" charset="-122"/>
              </a:rPr>
              <a:t>     </a:t>
            </a:r>
            <a:r>
              <a:rPr lang="zh-CN" altLang="en-US" dirty="0" smtClean="0">
                <a:solidFill>
                  <a:schemeClr val="bg1"/>
                </a:solidFill>
                <a:latin typeface="微软雅黑" panose="020B0503020204020204" pitchFamily="34" charset="-122"/>
                <a:ea typeface="微软雅黑" panose="020B0503020204020204" pitchFamily="34" charset="-122"/>
              </a:rPr>
              <a:t>性能优化的关键是：如何有效利用资源，减少浪费；或者多投入资源，降低时间开销。</a:t>
            </a:r>
            <a:endParaRPr lang="en-US" altLang="zh-CN" dirty="0" smtClean="0">
              <a:solidFill>
                <a:schemeClr val="bg1"/>
              </a:solidFill>
              <a:latin typeface="微软雅黑" panose="020B0503020204020204" pitchFamily="34" charset="-122"/>
              <a:ea typeface="微软雅黑" panose="020B0503020204020204" pitchFamily="34" charset="-122"/>
            </a:endParaRPr>
          </a:p>
          <a:p>
            <a:pPr algn="l">
              <a:lnSpc>
                <a:spcPct val="150000"/>
              </a:lnSpc>
            </a:pPr>
            <a:r>
              <a:rPr lang="en-US" altLang="zh-CN" dirty="0" smtClean="0">
                <a:solidFill>
                  <a:schemeClr val="bg1"/>
                </a:solidFill>
                <a:latin typeface="微软雅黑" panose="020B0503020204020204" pitchFamily="34" charset="-122"/>
                <a:ea typeface="微软雅黑" panose="020B0503020204020204" pitchFamily="34" charset="-122"/>
              </a:rPr>
              <a:t>2. </a:t>
            </a:r>
            <a:r>
              <a:rPr lang="zh-CN" altLang="en-US" dirty="0" smtClean="0">
                <a:solidFill>
                  <a:schemeClr val="bg1"/>
                </a:solidFill>
                <a:latin typeface="微软雅黑" panose="020B0503020204020204" pitchFamily="34" charset="-122"/>
                <a:ea typeface="微软雅黑" panose="020B0503020204020204" pitchFamily="34" charset="-122"/>
              </a:rPr>
              <a:t>资源利用要点：</a:t>
            </a:r>
            <a:endParaRPr lang="zh-CN" altLang="en-US" dirty="0" smtClean="0">
              <a:solidFill>
                <a:schemeClr val="bg1"/>
              </a:solidFill>
              <a:latin typeface="微软雅黑" panose="020B0503020204020204" pitchFamily="34" charset="-122"/>
              <a:ea typeface="微软雅黑" panose="020B0503020204020204" pitchFamily="34" charset="-122"/>
            </a:endParaRPr>
          </a:p>
          <a:p>
            <a:pPr algn="l">
              <a:lnSpc>
                <a:spcPct val="150000"/>
              </a:lnSpc>
            </a:pPr>
            <a:r>
              <a:rPr lang="zh-CN" altLang="en-US" dirty="0" smtClean="0">
                <a:solidFill>
                  <a:schemeClr val="bg1"/>
                </a:solidFill>
                <a:latin typeface="微软雅黑" panose="020B0503020204020204" pitchFamily="34" charset="-122"/>
                <a:ea typeface="微软雅黑" panose="020B0503020204020204" pitchFamily="34" charset="-122"/>
              </a:rPr>
              <a:t>     任何一个抵达瓶颈点，性能即达到极限。</a:t>
            </a:r>
            <a:endParaRPr lang="zh-CN" altLang="en-US" dirty="0" smtClean="0">
              <a:solidFill>
                <a:schemeClr val="bg1"/>
              </a:solidFill>
              <a:latin typeface="微软雅黑" panose="020B0503020204020204" pitchFamily="34" charset="-122"/>
              <a:ea typeface="微软雅黑" panose="020B0503020204020204" pitchFamily="34" charset="-122"/>
            </a:endParaRPr>
          </a:p>
          <a:p>
            <a:pPr algn="l">
              <a:lnSpc>
                <a:spcPct val="150000"/>
              </a:lnSpc>
            </a:pPr>
            <a:r>
              <a:rPr lang="zh-CN" altLang="en-US" dirty="0" smtClean="0">
                <a:solidFill>
                  <a:schemeClr val="bg1"/>
                </a:solidFill>
                <a:latin typeface="微软雅黑" panose="020B0503020204020204" pitchFamily="34" charset="-122"/>
                <a:ea typeface="微软雅黑" panose="020B0503020204020204" pitchFamily="34" charset="-122"/>
              </a:rPr>
              <a:t>     任何一个抵达瓶颈点，其他资源的利用率可能会下降。</a:t>
            </a:r>
            <a:endParaRPr lang="zh-CN" altLang="en-US" dirty="0" smtClean="0">
              <a:solidFill>
                <a:schemeClr val="bg1"/>
              </a:solidFill>
              <a:latin typeface="微软雅黑" panose="020B0503020204020204" pitchFamily="34" charset="-122"/>
              <a:ea typeface="微软雅黑" panose="020B0503020204020204" pitchFamily="34" charset="-122"/>
            </a:endParaRPr>
          </a:p>
          <a:p>
            <a:pPr algn="l">
              <a:lnSpc>
                <a:spcPct val="150000"/>
              </a:lnSpc>
            </a:pPr>
            <a:r>
              <a:rPr lang="zh-CN" altLang="en-US" dirty="0" smtClean="0">
                <a:solidFill>
                  <a:schemeClr val="bg1"/>
                </a:solidFill>
                <a:latin typeface="微软雅黑" panose="020B0503020204020204" pitchFamily="34" charset="-122"/>
                <a:ea typeface="微软雅黑" panose="020B0503020204020204" pitchFamily="34" charset="-122"/>
              </a:rPr>
              <a:t>     磁盘性能极限常常为数据库的最短板，因而常多使用其他资源来减少磁盘资源的使用。</a:t>
            </a:r>
            <a:endParaRPr lang="zh-CN" altLang="en-US" dirty="0" smtClean="0">
              <a:solidFill>
                <a:schemeClr val="bg1"/>
              </a:solidFill>
              <a:latin typeface="微软雅黑" panose="020B0503020204020204" pitchFamily="34" charset="-122"/>
              <a:ea typeface="微软雅黑" panose="020B0503020204020204" pitchFamily="34" charset="-122"/>
            </a:endParaRPr>
          </a:p>
          <a:p>
            <a:pPr algn="l">
              <a:lnSpc>
                <a:spcPct val="150000"/>
              </a:lnSpc>
            </a:pPr>
            <a:r>
              <a:rPr lang="en-US" altLang="zh-CN" dirty="0" smtClean="0">
                <a:solidFill>
                  <a:schemeClr val="bg1"/>
                </a:solidFill>
                <a:latin typeface="微软雅黑" panose="020B0503020204020204" pitchFamily="34" charset="-122"/>
                <a:ea typeface="微软雅黑" panose="020B0503020204020204" pitchFamily="34" charset="-122"/>
              </a:rPr>
              <a:t>3. </a:t>
            </a:r>
            <a:r>
              <a:rPr lang="zh-CN" altLang="en-US" dirty="0" smtClean="0">
                <a:solidFill>
                  <a:schemeClr val="bg1"/>
                </a:solidFill>
                <a:latin typeface="微软雅黑" panose="020B0503020204020204" pitchFamily="34" charset="-122"/>
                <a:ea typeface="微软雅黑" panose="020B0503020204020204" pitchFamily="34" charset="-122"/>
              </a:rPr>
              <a:t>常见的资源利用提升性能的方式：</a:t>
            </a:r>
            <a:endParaRPr lang="zh-CN" altLang="en-US" dirty="0" smtClean="0">
              <a:solidFill>
                <a:schemeClr val="bg1"/>
              </a:solidFill>
              <a:latin typeface="微软雅黑" panose="020B0503020204020204" pitchFamily="34" charset="-122"/>
              <a:ea typeface="微软雅黑" panose="020B0503020204020204" pitchFamily="34" charset="-122"/>
            </a:endParaRPr>
          </a:p>
          <a:p>
            <a:pPr algn="l">
              <a:lnSpc>
                <a:spcPct val="150000"/>
              </a:lnSpc>
            </a:pPr>
            <a:r>
              <a:rPr lang="zh-CN" altLang="en-US" dirty="0" smtClean="0">
                <a:solidFill>
                  <a:schemeClr val="bg1"/>
                </a:solidFill>
                <a:latin typeface="微软雅黑" panose="020B0503020204020204" pitchFamily="34" charset="-122"/>
                <a:ea typeface="微软雅黑" panose="020B0503020204020204" pitchFamily="34" charset="-122"/>
              </a:rPr>
              <a:t>     空间换时间：将计算结果提前存储起来。</a:t>
            </a:r>
            <a:endParaRPr lang="zh-CN" altLang="en-US" dirty="0" smtClean="0">
              <a:solidFill>
                <a:schemeClr val="bg1"/>
              </a:solidFill>
              <a:latin typeface="微软雅黑" panose="020B0503020204020204" pitchFamily="34" charset="-122"/>
              <a:ea typeface="微软雅黑" panose="020B0503020204020204" pitchFamily="34" charset="-122"/>
            </a:endParaRPr>
          </a:p>
          <a:p>
            <a:pPr algn="l">
              <a:lnSpc>
                <a:spcPct val="150000"/>
              </a:lnSpc>
            </a:pPr>
            <a:r>
              <a:rPr lang="zh-CN" altLang="en-US" dirty="0" smtClean="0">
                <a:solidFill>
                  <a:schemeClr val="bg1"/>
                </a:solidFill>
                <a:latin typeface="微软雅黑" panose="020B0503020204020204" pitchFamily="34" charset="-122"/>
                <a:ea typeface="微软雅黑" panose="020B0503020204020204" pitchFamily="34" charset="-122"/>
              </a:rPr>
              <a:t>     数据压缩：</a:t>
            </a:r>
            <a:r>
              <a:rPr lang="en-US" altLang="zh-CN" dirty="0" smtClean="0">
                <a:solidFill>
                  <a:schemeClr val="bg1"/>
                </a:solidFill>
                <a:latin typeface="微软雅黑" panose="020B0503020204020204" pitchFamily="34" charset="-122"/>
                <a:ea typeface="微软雅黑" panose="020B0503020204020204" pitchFamily="34" charset="-122"/>
              </a:rPr>
              <a:t>CPU</a:t>
            </a:r>
            <a:r>
              <a:rPr lang="zh-CN" altLang="en-US" dirty="0" smtClean="0">
                <a:solidFill>
                  <a:schemeClr val="bg1"/>
                </a:solidFill>
                <a:latin typeface="微软雅黑" panose="020B0503020204020204" pitchFamily="34" charset="-122"/>
                <a:ea typeface="微软雅黑" panose="020B0503020204020204" pitchFamily="34" charset="-122"/>
              </a:rPr>
              <a:t>提升，</a:t>
            </a:r>
            <a:r>
              <a:rPr lang="en-US" altLang="zh-CN" dirty="0" smtClean="0">
                <a:solidFill>
                  <a:schemeClr val="bg1"/>
                </a:solidFill>
                <a:latin typeface="微软雅黑" panose="020B0503020204020204" pitchFamily="34" charset="-122"/>
                <a:ea typeface="微软雅黑" panose="020B0503020204020204" pitchFamily="34" charset="-122"/>
              </a:rPr>
              <a:t>IO</a:t>
            </a:r>
            <a:r>
              <a:rPr lang="zh-CN" altLang="en-US" dirty="0" smtClean="0">
                <a:solidFill>
                  <a:schemeClr val="bg1"/>
                </a:solidFill>
                <a:latin typeface="微软雅黑" panose="020B0503020204020204" pitchFamily="34" charset="-122"/>
                <a:ea typeface="微软雅黑" panose="020B0503020204020204" pitchFamily="34" charset="-122"/>
              </a:rPr>
              <a:t>降低。</a:t>
            </a:r>
            <a:endParaRPr lang="zh-CN" altLang="en-US" dirty="0" smtClean="0">
              <a:solidFill>
                <a:schemeClr val="bg1"/>
              </a:solidFill>
              <a:latin typeface="微软雅黑" panose="020B0503020204020204" pitchFamily="34" charset="-122"/>
              <a:ea typeface="微软雅黑" panose="020B0503020204020204" pitchFamily="34" charset="-122"/>
            </a:endParaRPr>
          </a:p>
          <a:p>
            <a:pPr algn="l">
              <a:lnSpc>
                <a:spcPct val="150000"/>
              </a:lnSpc>
            </a:pPr>
            <a:r>
              <a:rPr lang="zh-CN" altLang="en-US" dirty="0" smtClean="0">
                <a:solidFill>
                  <a:schemeClr val="bg1"/>
                </a:solidFill>
                <a:latin typeface="微软雅黑" panose="020B0503020204020204" pitchFamily="34" charset="-122"/>
                <a:ea typeface="微软雅黑" panose="020B0503020204020204" pitchFamily="34" charset="-122"/>
              </a:rPr>
              <a:t>     分区：</a:t>
            </a:r>
            <a:r>
              <a:rPr lang="en-US" altLang="zh-CN" dirty="0" smtClean="0">
                <a:solidFill>
                  <a:schemeClr val="bg1"/>
                </a:solidFill>
                <a:latin typeface="微软雅黑" panose="020B0503020204020204" pitchFamily="34" charset="-122"/>
                <a:ea typeface="微软雅黑" panose="020B0503020204020204" pitchFamily="34" charset="-122"/>
              </a:rPr>
              <a:t>IO</a:t>
            </a:r>
            <a:r>
              <a:rPr lang="zh-CN" altLang="en-US" dirty="0" smtClean="0">
                <a:solidFill>
                  <a:schemeClr val="bg1"/>
                </a:solidFill>
                <a:latin typeface="微软雅黑" panose="020B0503020204020204" pitchFamily="34" charset="-122"/>
                <a:ea typeface="微软雅黑" panose="020B0503020204020204" pitchFamily="34" charset="-122"/>
              </a:rPr>
              <a:t>降低，管理开销增加。</a:t>
            </a:r>
            <a:endParaRPr lang="zh-CN" altLang="en-US" dirty="0" smtClean="0">
              <a:solidFill>
                <a:schemeClr val="bg1"/>
              </a:solidFill>
              <a:latin typeface="微软雅黑" panose="020B0503020204020204" pitchFamily="34" charset="-122"/>
              <a:ea typeface="微软雅黑" panose="020B0503020204020204" pitchFamily="34" charset="-122"/>
            </a:endParaRPr>
          </a:p>
          <a:p>
            <a:pPr algn="l">
              <a:lnSpc>
                <a:spcPct val="150000"/>
              </a:lnSpc>
            </a:pPr>
            <a:r>
              <a:rPr lang="zh-CN" altLang="en-US" dirty="0" smtClean="0">
                <a:solidFill>
                  <a:schemeClr val="bg1"/>
                </a:solidFill>
                <a:latin typeface="微软雅黑" panose="020B0503020204020204" pitchFamily="34" charset="-122"/>
                <a:ea typeface="微软雅黑" panose="020B0503020204020204" pitchFamily="34" charset="-122"/>
              </a:rPr>
              <a:t>     数据拆分：增加整体资源，</a:t>
            </a:r>
            <a:r>
              <a:rPr lang="en-US" altLang="zh-CN" dirty="0" smtClean="0">
                <a:solidFill>
                  <a:schemeClr val="bg1"/>
                </a:solidFill>
                <a:latin typeface="微软雅黑" panose="020B0503020204020204" pitchFamily="34" charset="-122"/>
                <a:ea typeface="微软雅黑" panose="020B0503020204020204" pitchFamily="34" charset="-122"/>
              </a:rPr>
              <a:t>CPU</a:t>
            </a:r>
            <a:r>
              <a:rPr lang="zh-CN" altLang="en-US" dirty="0" smtClean="0">
                <a:solidFill>
                  <a:schemeClr val="bg1"/>
                </a:solidFill>
                <a:latin typeface="微软雅黑" panose="020B0503020204020204" pitchFamily="34" charset="-122"/>
                <a:ea typeface="微软雅黑" panose="020B0503020204020204" pitchFamily="34" charset="-122"/>
              </a:rPr>
              <a:t>开销增加，</a:t>
            </a:r>
            <a:r>
              <a:rPr lang="en-US" altLang="zh-CN" dirty="0" smtClean="0">
                <a:solidFill>
                  <a:schemeClr val="bg1"/>
                </a:solidFill>
                <a:latin typeface="微软雅黑" panose="020B0503020204020204" pitchFamily="34" charset="-122"/>
                <a:ea typeface="微软雅黑" panose="020B0503020204020204" pitchFamily="34" charset="-122"/>
              </a:rPr>
              <a:t>MEM</a:t>
            </a:r>
            <a:r>
              <a:rPr lang="zh-CN" altLang="en-US" dirty="0" smtClean="0">
                <a:solidFill>
                  <a:schemeClr val="bg1"/>
                </a:solidFill>
                <a:latin typeface="微软雅黑" panose="020B0503020204020204" pitchFamily="34" charset="-122"/>
                <a:ea typeface="微软雅黑" panose="020B0503020204020204" pitchFamily="34" charset="-122"/>
              </a:rPr>
              <a:t>增加，每节点或机器</a:t>
            </a:r>
            <a:r>
              <a:rPr lang="en-US" altLang="zh-CN" dirty="0" smtClean="0">
                <a:solidFill>
                  <a:schemeClr val="bg1"/>
                </a:solidFill>
                <a:latin typeface="微软雅黑" panose="020B0503020204020204" pitchFamily="34" charset="-122"/>
                <a:ea typeface="微软雅黑" panose="020B0503020204020204" pitchFamily="34" charset="-122"/>
              </a:rPr>
              <a:t>IO</a:t>
            </a:r>
            <a:r>
              <a:rPr lang="zh-CN" altLang="en-US" dirty="0" smtClean="0">
                <a:solidFill>
                  <a:schemeClr val="bg1"/>
                </a:solidFill>
                <a:latin typeface="微软雅黑" panose="020B0503020204020204" pitchFamily="34" charset="-122"/>
                <a:ea typeface="微软雅黑" panose="020B0503020204020204" pitchFamily="34" charset="-122"/>
              </a:rPr>
              <a:t>降低。</a:t>
            </a:r>
            <a:endParaRPr lang="zh-CN" altLang="en-US" dirty="0" smtClean="0">
              <a:solidFill>
                <a:schemeClr val="bg1"/>
              </a:solidFill>
              <a:latin typeface="微软雅黑" panose="020B0503020204020204" pitchFamily="34" charset="-122"/>
              <a:ea typeface="微软雅黑" panose="020B0503020204020204" pitchFamily="34" charset="-122"/>
            </a:endParaRPr>
          </a:p>
          <a:p>
            <a:pPr algn="l">
              <a:lnSpc>
                <a:spcPct val="150000"/>
              </a:lnSpc>
            </a:pPr>
            <a:r>
              <a:rPr lang="zh-CN" altLang="en-US" dirty="0" smtClean="0">
                <a:solidFill>
                  <a:schemeClr val="bg1"/>
                </a:solidFill>
                <a:latin typeface="微软雅黑" panose="020B0503020204020204" pitchFamily="34" charset="-122"/>
                <a:ea typeface="微软雅黑" panose="020B0503020204020204" pitchFamily="34" charset="-122"/>
              </a:rPr>
              <a:t>     列存：高压缩比，</a:t>
            </a:r>
            <a:r>
              <a:rPr lang="en-US" altLang="zh-CN" dirty="0" smtClean="0">
                <a:solidFill>
                  <a:schemeClr val="bg1"/>
                </a:solidFill>
                <a:latin typeface="微软雅黑" panose="020B0503020204020204" pitchFamily="34" charset="-122"/>
                <a:ea typeface="微软雅黑" panose="020B0503020204020204" pitchFamily="34" charset="-122"/>
              </a:rPr>
              <a:t>IO</a:t>
            </a:r>
            <a:r>
              <a:rPr lang="zh-CN" altLang="en-US" dirty="0" smtClean="0">
                <a:solidFill>
                  <a:schemeClr val="bg1"/>
                </a:solidFill>
                <a:latin typeface="微软雅黑" panose="020B0503020204020204" pitchFamily="34" charset="-122"/>
                <a:ea typeface="微软雅黑" panose="020B0503020204020204" pitchFamily="34" charset="-122"/>
              </a:rPr>
              <a:t>降低。</a:t>
            </a:r>
            <a:endParaRPr lang="zh-CN" altLang="en-US" dirty="0" smtClean="0">
              <a:solidFill>
                <a:schemeClr val="bg1"/>
              </a:solidFill>
              <a:latin typeface="微软雅黑" panose="020B0503020204020204" pitchFamily="34" charset="-122"/>
              <a:ea typeface="微软雅黑" panose="020B0503020204020204" pitchFamily="34" charset="-122"/>
            </a:endParaRPr>
          </a:p>
          <a:p>
            <a:pPr algn="l">
              <a:lnSpc>
                <a:spcPct val="150000"/>
              </a:lnSpc>
            </a:pPr>
            <a:r>
              <a:rPr lang="zh-CN" altLang="en-US" dirty="0" smtClean="0">
                <a:solidFill>
                  <a:schemeClr val="bg1"/>
                </a:solidFill>
                <a:latin typeface="微软雅黑" panose="020B0503020204020204" pitchFamily="34" charset="-122"/>
                <a:ea typeface="微软雅黑" panose="020B0503020204020204" pitchFamily="34" charset="-122"/>
              </a:rPr>
              <a:t>     并行：</a:t>
            </a:r>
            <a:r>
              <a:rPr lang="en-US" altLang="zh-CN" dirty="0" smtClean="0">
                <a:solidFill>
                  <a:schemeClr val="bg1"/>
                </a:solidFill>
                <a:latin typeface="微软雅黑" panose="020B0503020204020204" pitchFamily="34" charset="-122"/>
                <a:ea typeface="微软雅黑" panose="020B0503020204020204" pitchFamily="34" charset="-122"/>
              </a:rPr>
              <a:t>CPU</a:t>
            </a:r>
            <a:r>
              <a:rPr lang="zh-CN" altLang="en-US" dirty="0" smtClean="0">
                <a:solidFill>
                  <a:schemeClr val="bg1"/>
                </a:solidFill>
                <a:latin typeface="微软雅黑" panose="020B0503020204020204" pitchFamily="34" charset="-122"/>
                <a:ea typeface="微软雅黑" panose="020B0503020204020204" pitchFamily="34" charset="-122"/>
              </a:rPr>
              <a:t>增加</a:t>
            </a:r>
            <a:endParaRPr lang="zh-CN" altLang="en-US" dirty="0" smtClean="0">
              <a:solidFill>
                <a:schemeClr val="bg1"/>
              </a:solidFill>
              <a:latin typeface="微软雅黑" panose="020B0503020204020204" pitchFamily="34" charset="-122"/>
              <a:ea typeface="微软雅黑" panose="020B0503020204020204" pitchFamily="34" charset="-122"/>
            </a:endParaRPr>
          </a:p>
          <a:p>
            <a:pPr algn="l">
              <a:lnSpc>
                <a:spcPct val="150000"/>
              </a:lnSpc>
            </a:pPr>
            <a:r>
              <a:rPr lang="zh-CN" altLang="en-US" dirty="0" smtClean="0">
                <a:solidFill>
                  <a:schemeClr val="bg1"/>
                </a:solidFill>
                <a:latin typeface="微软雅黑" panose="020B0503020204020204" pitchFamily="34" charset="-122"/>
                <a:ea typeface="微软雅黑" panose="020B0503020204020204" pitchFamily="34" charset="-122"/>
              </a:rPr>
              <a:t>     </a:t>
            </a:r>
            <a:r>
              <a:rPr lang="en-US" altLang="zh-CN" dirty="0" smtClean="0">
                <a:solidFill>
                  <a:schemeClr val="bg1"/>
                </a:solidFill>
                <a:latin typeface="微软雅黑" panose="020B0503020204020204" pitchFamily="34" charset="-122"/>
                <a:ea typeface="微软雅黑" panose="020B0503020204020204" pitchFamily="34" charset="-122"/>
              </a:rPr>
              <a:t>...........</a:t>
            </a:r>
            <a:endParaRPr lang="en-US" altLang="zh-CN" dirty="0" smtClean="0">
              <a:solidFill>
                <a:schemeClr val="bg1"/>
              </a:solidFill>
              <a:latin typeface="微软雅黑" panose="020B0503020204020204" pitchFamily="34" charset="-122"/>
              <a:ea typeface="微软雅黑" panose="020B0503020204020204" pitchFamily="34" charset="-122"/>
            </a:endParaRPr>
          </a:p>
          <a:p>
            <a:pPr algn="l">
              <a:lnSpc>
                <a:spcPct val="150000"/>
              </a:lnSpc>
            </a:pPr>
            <a:endParaRPr lang="en-US" altLang="zh-CN" dirty="0" smtClean="0">
              <a:solidFill>
                <a:schemeClr val="bg1"/>
              </a:solidFill>
              <a:latin typeface="微软雅黑" panose="020B0503020204020204" pitchFamily="34" charset="-122"/>
              <a:ea typeface="微软雅黑" panose="020B0503020204020204" pitchFamily="34" charset="-122"/>
            </a:endParaRPr>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A0F23"/>
        </a:solidFill>
        <a:effectLst/>
      </p:bgPr>
    </p:bg>
    <p:spTree>
      <p:nvGrpSpPr>
        <p:cNvPr id="1" name=""/>
        <p:cNvGrpSpPr/>
        <p:nvPr/>
      </p:nvGrpSpPr>
      <p:grpSpPr>
        <a:xfrm>
          <a:off x="0" y="0"/>
          <a:ext cx="0" cy="0"/>
          <a:chOff x="0" y="0"/>
          <a:chExt cx="0" cy="0"/>
        </a:xfrm>
      </p:grpSpPr>
      <p:pic>
        <p:nvPicPr>
          <p:cNvPr id="2097159" name="图片 4"/>
          <p:cNvPicPr>
            <a:picLocks noChangeAspect="1"/>
          </p:cNvPicPr>
          <p:nvPr/>
        </p:nvPicPr>
        <p:blipFill>
          <a:blip r:embed="rId1" cstate="hqprint"/>
          <a:stretch>
            <a:fillRect/>
          </a:stretch>
        </p:blipFill>
        <p:spPr>
          <a:xfrm>
            <a:off x="10759868" y="-15058"/>
            <a:ext cx="1301859" cy="920356"/>
          </a:xfrm>
          <a:prstGeom prst="rect">
            <a:avLst/>
          </a:prstGeom>
        </p:spPr>
      </p:pic>
      <p:sp>
        <p:nvSpPr>
          <p:cNvPr id="1048620" name="文本框 7"/>
          <p:cNvSpPr txBox="1"/>
          <p:nvPr/>
        </p:nvSpPr>
        <p:spPr>
          <a:xfrm>
            <a:off x="0" y="161212"/>
            <a:ext cx="121024" cy="358140"/>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048621" name="文本框 8"/>
          <p:cNvSpPr txBox="1"/>
          <p:nvPr/>
        </p:nvSpPr>
        <p:spPr>
          <a:xfrm>
            <a:off x="201930" y="161290"/>
            <a:ext cx="9384030" cy="39878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pPr>
            <a:r>
              <a:rPr lang="zh-CN" altLang="en-US" sz="2000" b="1" dirty="0">
                <a:solidFill>
                  <a:prstClr val="white"/>
                </a:solidFill>
                <a:latin typeface="微软雅黑" panose="020B0503020204020204" pitchFamily="34" charset="-122"/>
                <a:ea typeface="微软雅黑" panose="020B0503020204020204" pitchFamily="34" charset="-122"/>
              </a:rPr>
              <a:t>基础</a:t>
            </a:r>
            <a:r>
              <a:rPr lang="en-US" altLang="zh-CN" sz="2000" b="1" dirty="0">
                <a:solidFill>
                  <a:prstClr val="white"/>
                </a:solidFill>
                <a:latin typeface="微软雅黑" panose="020B0503020204020204" pitchFamily="34" charset="-122"/>
                <a:ea typeface="微软雅黑" panose="020B0503020204020204" pitchFamily="34" charset="-122"/>
              </a:rPr>
              <a:t>4</a:t>
            </a:r>
            <a:r>
              <a:rPr lang="zh-CN" altLang="en-US" sz="2000" b="1" dirty="0">
                <a:solidFill>
                  <a:prstClr val="white"/>
                </a:solidFill>
                <a:latin typeface="微软雅黑" panose="020B0503020204020204" pitchFamily="34" charset="-122"/>
                <a:ea typeface="微软雅黑" panose="020B0503020204020204" pitchFamily="34" charset="-122"/>
              </a:rPr>
              <a:t>：对预计消耗的资源如何衡量成本</a:t>
            </a:r>
            <a:endParaRPr kumimoji="0" lang="zh-CN" altLang="en-US"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 name="文本框 4"/>
          <p:cNvSpPr txBox="1"/>
          <p:nvPr/>
        </p:nvSpPr>
        <p:spPr>
          <a:xfrm>
            <a:off x="201930" y="697865"/>
            <a:ext cx="11580495" cy="5262245"/>
          </a:xfrm>
          <a:prstGeom prst="rect">
            <a:avLst/>
          </a:prstGeom>
          <a:noFill/>
        </p:spPr>
        <p:txBody>
          <a:bodyPr wrap="square" rtlCol="0">
            <a:spAutoFit/>
          </a:bodyPr>
          <a:lstStyle/>
          <a:p>
            <a:pPr algn="l">
              <a:lnSpc>
                <a:spcPct val="150000"/>
              </a:lnSpc>
            </a:pPr>
            <a:r>
              <a:rPr lang="en-US" altLang="zh-CN" sz="1600" dirty="0" smtClean="0">
                <a:solidFill>
                  <a:schemeClr val="bg1"/>
                </a:solidFill>
                <a:latin typeface="微软雅黑" panose="020B0503020204020204" pitchFamily="34" charset="-122"/>
                <a:ea typeface="微软雅黑" panose="020B0503020204020204" pitchFamily="34" charset="-122"/>
              </a:rPr>
              <a:t>1. </a:t>
            </a:r>
            <a:r>
              <a:rPr lang="zh-CN" altLang="en-US" sz="1600" dirty="0" smtClean="0">
                <a:solidFill>
                  <a:schemeClr val="bg1"/>
                </a:solidFill>
                <a:latin typeface="微软雅黑" panose="020B0503020204020204" pitchFamily="34" charset="-122"/>
                <a:ea typeface="微软雅黑" panose="020B0503020204020204" pitchFamily="34" charset="-122"/>
              </a:rPr>
              <a:t>如何度量资源开销成本</a:t>
            </a:r>
            <a:endParaRPr lang="en-US" altLang="zh-CN" sz="1600" dirty="0" smtClean="0">
              <a:solidFill>
                <a:schemeClr val="bg1"/>
              </a:solidFill>
              <a:latin typeface="微软雅黑" panose="020B0503020204020204" pitchFamily="34" charset="-122"/>
              <a:ea typeface="微软雅黑" panose="020B0503020204020204" pitchFamily="34" charset="-122"/>
            </a:endParaRPr>
          </a:p>
          <a:p>
            <a:pPr algn="l">
              <a:lnSpc>
                <a:spcPct val="150000"/>
              </a:lnSpc>
            </a:pPr>
            <a:r>
              <a:rPr lang="en-US" altLang="zh-CN" sz="1600" dirty="0" smtClean="0">
                <a:solidFill>
                  <a:schemeClr val="bg1"/>
                </a:solidFill>
                <a:latin typeface="微软雅黑" panose="020B0503020204020204" pitchFamily="34" charset="-122"/>
                <a:ea typeface="微软雅黑" panose="020B0503020204020204" pitchFamily="34" charset="-122"/>
              </a:rPr>
              <a:t>    </a:t>
            </a:r>
            <a:r>
              <a:rPr lang="zh-CN" altLang="en-US" sz="1600" dirty="0" smtClean="0">
                <a:solidFill>
                  <a:schemeClr val="bg1"/>
                </a:solidFill>
                <a:latin typeface="微软雅黑" panose="020B0503020204020204" pitchFamily="34" charset="-122"/>
                <a:ea typeface="微软雅黑" panose="020B0503020204020204" pitchFamily="34" charset="-122"/>
              </a:rPr>
              <a:t>需要统一的度量值来计算资源</a:t>
            </a:r>
            <a:r>
              <a:rPr lang="en-US" altLang="zh-CN" sz="1600" dirty="0" smtClean="0">
                <a:solidFill>
                  <a:schemeClr val="bg1"/>
                </a:solidFill>
                <a:latin typeface="微软雅黑" panose="020B0503020204020204" pitchFamily="34" charset="-122"/>
                <a:ea typeface="微软雅黑" panose="020B0503020204020204" pitchFamily="34" charset="-122"/>
              </a:rPr>
              <a:t>(CPU/MEM/IO/NETWORK)</a:t>
            </a:r>
            <a:r>
              <a:rPr lang="zh-CN" altLang="en-US" sz="1600" dirty="0" smtClean="0">
                <a:solidFill>
                  <a:schemeClr val="bg1"/>
                </a:solidFill>
                <a:latin typeface="微软雅黑" panose="020B0503020204020204" pitchFamily="34" charset="-122"/>
                <a:ea typeface="微软雅黑" panose="020B0503020204020204" pitchFamily="34" charset="-122"/>
              </a:rPr>
              <a:t>消耗。常以随机读</a:t>
            </a:r>
            <a:r>
              <a:rPr lang="en-US" altLang="zh-CN" sz="1600" dirty="0" smtClean="0">
                <a:solidFill>
                  <a:schemeClr val="bg1"/>
                </a:solidFill>
                <a:latin typeface="微软雅黑" panose="020B0503020204020204" pitchFamily="34" charset="-122"/>
                <a:ea typeface="微软雅黑" panose="020B0503020204020204" pitchFamily="34" charset="-122"/>
              </a:rPr>
              <a:t>1</a:t>
            </a:r>
            <a:r>
              <a:rPr lang="zh-CN" altLang="en-US" sz="1600" dirty="0" smtClean="0">
                <a:solidFill>
                  <a:schemeClr val="bg1"/>
                </a:solidFill>
                <a:latin typeface="微软雅黑" panose="020B0503020204020204" pitchFamily="34" charset="-122"/>
                <a:ea typeface="微软雅黑" panose="020B0503020204020204" pitchFamily="34" charset="-122"/>
              </a:rPr>
              <a:t>个</a:t>
            </a:r>
            <a:r>
              <a:rPr lang="en-US" altLang="zh-CN" sz="1600" dirty="0" smtClean="0">
                <a:solidFill>
                  <a:schemeClr val="bg1"/>
                </a:solidFill>
                <a:latin typeface="微软雅黑" panose="020B0503020204020204" pitchFamily="34" charset="-122"/>
                <a:ea typeface="微软雅黑" panose="020B0503020204020204" pitchFamily="34" charset="-122"/>
              </a:rPr>
              <a:t>IO</a:t>
            </a:r>
            <a:r>
              <a:rPr lang="zh-CN" altLang="en-US" sz="1600" dirty="0" smtClean="0">
                <a:solidFill>
                  <a:schemeClr val="bg1"/>
                </a:solidFill>
                <a:latin typeface="微软雅黑" panose="020B0503020204020204" pitchFamily="34" charset="-122"/>
                <a:ea typeface="微软雅黑" panose="020B0503020204020204" pitchFamily="34" charset="-122"/>
              </a:rPr>
              <a:t>单位作为基本单位。</a:t>
            </a:r>
            <a:endParaRPr lang="zh-CN" altLang="en-US" sz="1600" dirty="0" smtClean="0">
              <a:solidFill>
                <a:schemeClr val="bg1"/>
              </a:solidFill>
              <a:latin typeface="微软雅黑" panose="020B0503020204020204" pitchFamily="34" charset="-122"/>
              <a:ea typeface="微软雅黑" panose="020B0503020204020204" pitchFamily="34" charset="-122"/>
            </a:endParaRPr>
          </a:p>
          <a:p>
            <a:pPr algn="l">
              <a:lnSpc>
                <a:spcPct val="150000"/>
              </a:lnSpc>
            </a:pPr>
            <a:r>
              <a:rPr lang="zh-CN" altLang="en-US" sz="1600" dirty="0" smtClean="0">
                <a:solidFill>
                  <a:schemeClr val="bg1"/>
                </a:solidFill>
                <a:latin typeface="微软雅黑" panose="020B0503020204020204" pitchFamily="34" charset="-122"/>
                <a:ea typeface="微软雅黑" panose="020B0503020204020204" pitchFamily="34" charset="-122"/>
              </a:rPr>
              <a:t>    以随机读取</a:t>
            </a:r>
            <a:r>
              <a:rPr lang="en-US" altLang="zh-CN" sz="1600" dirty="0" smtClean="0">
                <a:solidFill>
                  <a:schemeClr val="bg1"/>
                </a:solidFill>
                <a:latin typeface="微软雅黑" panose="020B0503020204020204" pitchFamily="34" charset="-122"/>
                <a:ea typeface="微软雅黑" panose="020B0503020204020204" pitchFamily="34" charset="-122"/>
              </a:rPr>
              <a:t>1</a:t>
            </a:r>
            <a:r>
              <a:rPr lang="zh-CN" altLang="en-US" sz="1600" dirty="0" smtClean="0">
                <a:solidFill>
                  <a:schemeClr val="bg1"/>
                </a:solidFill>
                <a:latin typeface="微软雅黑" panose="020B0503020204020204" pitchFamily="34" charset="-122"/>
                <a:ea typeface="微软雅黑" panose="020B0503020204020204" pitchFamily="34" charset="-122"/>
              </a:rPr>
              <a:t>个</a:t>
            </a:r>
            <a:r>
              <a:rPr lang="en-US" altLang="zh-CN" sz="1600" dirty="0" smtClean="0">
                <a:solidFill>
                  <a:schemeClr val="bg1"/>
                </a:solidFill>
                <a:latin typeface="微软雅黑" panose="020B0503020204020204" pitchFamily="34" charset="-122"/>
                <a:ea typeface="微软雅黑" panose="020B0503020204020204" pitchFamily="34" charset="-122"/>
              </a:rPr>
              <a:t>IO</a:t>
            </a:r>
            <a:r>
              <a:rPr lang="zh-CN" altLang="en-US" sz="1600" dirty="0" smtClean="0">
                <a:solidFill>
                  <a:schemeClr val="bg1"/>
                </a:solidFill>
                <a:latin typeface="微软雅黑" panose="020B0503020204020204" pitchFamily="34" charset="-122"/>
                <a:ea typeface="微软雅黑" panose="020B0503020204020204" pitchFamily="34" charset="-122"/>
              </a:rPr>
              <a:t>单位，为度量基准，将</a:t>
            </a:r>
            <a:r>
              <a:rPr lang="en-US" altLang="zh-CN" sz="1600" dirty="0" smtClean="0">
                <a:solidFill>
                  <a:schemeClr val="bg1"/>
                </a:solidFill>
                <a:latin typeface="微软雅黑" panose="020B0503020204020204" pitchFamily="34" charset="-122"/>
                <a:ea typeface="微软雅黑" panose="020B0503020204020204" pitchFamily="34" charset="-122"/>
              </a:rPr>
              <a:t>CPU</a:t>
            </a:r>
            <a:r>
              <a:rPr lang="zh-CN" altLang="en-US" sz="1600" dirty="0" smtClean="0">
                <a:solidFill>
                  <a:schemeClr val="bg1"/>
                </a:solidFill>
                <a:latin typeface="微软雅黑" panose="020B0503020204020204" pitchFamily="34" charset="-122"/>
                <a:ea typeface="微软雅黑" panose="020B0503020204020204" pitchFamily="34" charset="-122"/>
              </a:rPr>
              <a:t>转换为</a:t>
            </a:r>
            <a:r>
              <a:rPr lang="en-US" altLang="zh-CN" sz="1600" dirty="0" smtClean="0">
                <a:solidFill>
                  <a:schemeClr val="bg1"/>
                </a:solidFill>
                <a:latin typeface="微软雅黑" panose="020B0503020204020204" pitchFamily="34" charset="-122"/>
                <a:ea typeface="微软雅黑" panose="020B0503020204020204" pitchFamily="34" charset="-122"/>
              </a:rPr>
              <a:t>IO</a:t>
            </a:r>
            <a:r>
              <a:rPr lang="zh-CN" altLang="en-US" sz="1600" dirty="0" smtClean="0">
                <a:solidFill>
                  <a:schemeClr val="bg1"/>
                </a:solidFill>
                <a:latin typeface="微软雅黑" panose="020B0503020204020204" pitchFamily="34" charset="-122"/>
                <a:ea typeface="微软雅黑" panose="020B0503020204020204" pitchFamily="34" charset="-122"/>
              </a:rPr>
              <a:t>数量。其他资源开销也均转换为</a:t>
            </a:r>
            <a:r>
              <a:rPr lang="en-US" altLang="zh-CN" sz="1600" dirty="0" smtClean="0">
                <a:solidFill>
                  <a:schemeClr val="bg1"/>
                </a:solidFill>
                <a:latin typeface="微软雅黑" panose="020B0503020204020204" pitchFamily="34" charset="-122"/>
                <a:ea typeface="微软雅黑" panose="020B0503020204020204" pitchFamily="34" charset="-122"/>
              </a:rPr>
              <a:t>IO</a:t>
            </a:r>
            <a:r>
              <a:rPr lang="zh-CN" altLang="en-US" sz="1600" dirty="0" smtClean="0">
                <a:solidFill>
                  <a:schemeClr val="bg1"/>
                </a:solidFill>
                <a:latin typeface="微软雅黑" panose="020B0503020204020204" pitchFamily="34" charset="-122"/>
                <a:ea typeface="微软雅黑" panose="020B0503020204020204" pitchFamily="34" charset="-122"/>
              </a:rPr>
              <a:t>单位。</a:t>
            </a:r>
            <a:endParaRPr lang="en-US" altLang="zh-CN" sz="1600" dirty="0" smtClean="0">
              <a:solidFill>
                <a:schemeClr val="bg1"/>
              </a:solidFill>
              <a:latin typeface="微软雅黑" panose="020B0503020204020204" pitchFamily="34" charset="-122"/>
              <a:ea typeface="微软雅黑" panose="020B0503020204020204" pitchFamily="34" charset="-122"/>
            </a:endParaRPr>
          </a:p>
          <a:p>
            <a:pPr algn="l">
              <a:lnSpc>
                <a:spcPct val="150000"/>
              </a:lnSpc>
            </a:pPr>
            <a:r>
              <a:rPr lang="en-US" altLang="zh-CN" sz="1600" dirty="0" smtClean="0">
                <a:solidFill>
                  <a:schemeClr val="bg1"/>
                </a:solidFill>
                <a:latin typeface="微软雅黑" panose="020B0503020204020204" pitchFamily="34" charset="-122"/>
                <a:ea typeface="微软雅黑" panose="020B0503020204020204" pitchFamily="34" charset="-122"/>
              </a:rPr>
              <a:t>2. </a:t>
            </a:r>
            <a:r>
              <a:rPr lang="zh-CN" altLang="en-US" sz="1600" dirty="0" smtClean="0">
                <a:solidFill>
                  <a:schemeClr val="bg1"/>
                </a:solidFill>
                <a:latin typeface="微软雅黑" panose="020B0503020204020204" pitchFamily="34" charset="-122"/>
                <a:ea typeface="微软雅黑" panose="020B0503020204020204" pitchFamily="34" charset="-122"/>
              </a:rPr>
              <a:t>数据库的</a:t>
            </a:r>
            <a:r>
              <a:rPr lang="zh-CN" sz="1600" dirty="0" smtClean="0">
                <a:solidFill>
                  <a:schemeClr val="bg1"/>
                </a:solidFill>
                <a:latin typeface="微软雅黑" panose="020B0503020204020204" pitchFamily="34" charset="-122"/>
                <a:ea typeface="微软雅黑" panose="020B0503020204020204" pitchFamily="34" charset="-122"/>
              </a:rPr>
              <a:t>最小</a:t>
            </a:r>
            <a:r>
              <a:rPr lang="en-US" altLang="zh-CN" sz="1600" dirty="0" smtClean="0">
                <a:solidFill>
                  <a:schemeClr val="bg1"/>
                </a:solidFill>
                <a:latin typeface="微软雅黑" panose="020B0503020204020204" pitchFamily="34" charset="-122"/>
                <a:ea typeface="微软雅黑" panose="020B0503020204020204" pitchFamily="34" charset="-122"/>
              </a:rPr>
              <a:t>IO</a:t>
            </a:r>
            <a:r>
              <a:rPr lang="zh-CN" altLang="en-US" sz="1600" dirty="0" smtClean="0">
                <a:solidFill>
                  <a:schemeClr val="bg1"/>
                </a:solidFill>
                <a:latin typeface="微软雅黑" panose="020B0503020204020204" pitchFamily="34" charset="-122"/>
                <a:ea typeface="微软雅黑" panose="020B0503020204020204" pitchFamily="34" charset="-122"/>
              </a:rPr>
              <a:t>单位：</a:t>
            </a:r>
            <a:r>
              <a:rPr lang="en-US" altLang="zh-CN" sz="1600" dirty="0" smtClean="0">
                <a:solidFill>
                  <a:schemeClr val="bg1"/>
                </a:solidFill>
                <a:latin typeface="微软雅黑" panose="020B0503020204020204" pitchFamily="34" charset="-122"/>
                <a:ea typeface="微软雅黑" panose="020B0503020204020204" pitchFamily="34" charset="-122"/>
              </a:rPr>
              <a:t>1</a:t>
            </a:r>
            <a:r>
              <a:rPr lang="zh-CN" altLang="en-US" sz="1600" dirty="0" smtClean="0">
                <a:solidFill>
                  <a:schemeClr val="bg1"/>
                </a:solidFill>
                <a:latin typeface="微软雅黑" panose="020B0503020204020204" pitchFamily="34" charset="-122"/>
                <a:ea typeface="微软雅黑" panose="020B0503020204020204" pitchFamily="34" charset="-122"/>
              </a:rPr>
              <a:t>个数据块。</a:t>
            </a:r>
            <a:endParaRPr lang="zh-CN" altLang="en-US" sz="1600" dirty="0" smtClean="0">
              <a:solidFill>
                <a:schemeClr val="bg1"/>
              </a:solidFill>
              <a:latin typeface="微软雅黑" panose="020B0503020204020204" pitchFamily="34" charset="-122"/>
              <a:ea typeface="微软雅黑" panose="020B0503020204020204" pitchFamily="34" charset="-122"/>
            </a:endParaRPr>
          </a:p>
          <a:p>
            <a:pPr algn="l">
              <a:lnSpc>
                <a:spcPct val="150000"/>
              </a:lnSpc>
            </a:pPr>
            <a:r>
              <a:rPr lang="en-US" altLang="zh-CN" sz="1600" dirty="0" smtClean="0">
                <a:solidFill>
                  <a:schemeClr val="bg1"/>
                </a:solidFill>
                <a:latin typeface="微软雅黑" panose="020B0503020204020204" pitchFamily="34" charset="-122"/>
                <a:ea typeface="微软雅黑" panose="020B0503020204020204" pitchFamily="34" charset="-122"/>
              </a:rPr>
              <a:t>3. </a:t>
            </a:r>
            <a:r>
              <a:rPr lang="zh-CN" altLang="en-US" sz="1600" dirty="0" smtClean="0">
                <a:solidFill>
                  <a:schemeClr val="bg1"/>
                </a:solidFill>
                <a:latin typeface="微软雅黑" panose="020B0503020204020204" pitchFamily="34" charset="-122"/>
                <a:ea typeface="微软雅黑" panose="020B0503020204020204" pitchFamily="34" charset="-122"/>
              </a:rPr>
              <a:t>成本估算模型转换规则：</a:t>
            </a:r>
            <a:r>
              <a:rPr lang="en-US" altLang="zh-CN" sz="1600" dirty="0" smtClean="0">
                <a:solidFill>
                  <a:schemeClr val="bg1"/>
                </a:solidFill>
                <a:latin typeface="微软雅黑" panose="020B0503020204020204" pitchFamily="34" charset="-122"/>
                <a:ea typeface="微软雅黑" panose="020B0503020204020204" pitchFamily="34" charset="-122"/>
              </a:rPr>
              <a:t>CPU/MEM/IO</a:t>
            </a:r>
            <a:r>
              <a:rPr lang="zh-CN" altLang="en-US" sz="1600" dirty="0" smtClean="0">
                <a:solidFill>
                  <a:schemeClr val="bg1"/>
                </a:solidFill>
                <a:latin typeface="微软雅黑" panose="020B0503020204020204" pitchFamily="34" charset="-122"/>
                <a:ea typeface="微软雅黑" panose="020B0503020204020204" pitchFamily="34" charset="-122"/>
              </a:rPr>
              <a:t>如何量化为统一度量值</a:t>
            </a:r>
            <a:endParaRPr lang="zh-CN" altLang="en-US" sz="1600" dirty="0" smtClean="0">
              <a:solidFill>
                <a:schemeClr val="bg1"/>
              </a:solidFill>
              <a:latin typeface="微软雅黑" panose="020B0503020204020204" pitchFamily="34" charset="-122"/>
              <a:ea typeface="微软雅黑" panose="020B0503020204020204" pitchFamily="34" charset="-122"/>
            </a:endParaRPr>
          </a:p>
          <a:p>
            <a:pPr algn="l">
              <a:lnSpc>
                <a:spcPct val="150000"/>
              </a:lnSpc>
            </a:pPr>
            <a:r>
              <a:rPr lang="zh-CN" altLang="en-US" sz="1600" dirty="0" smtClean="0">
                <a:solidFill>
                  <a:schemeClr val="bg1"/>
                </a:solidFill>
                <a:latin typeface="微软雅黑" panose="020B0503020204020204" pitchFamily="34" charset="-122"/>
                <a:ea typeface="微软雅黑" panose="020B0503020204020204" pitchFamily="34" charset="-122"/>
              </a:rPr>
              <a:t>     </a:t>
            </a:r>
            <a:r>
              <a:rPr lang="en-US" altLang="zh-CN" sz="1600" dirty="0" smtClean="0">
                <a:solidFill>
                  <a:schemeClr val="bg1"/>
                </a:solidFill>
                <a:latin typeface="微软雅黑" panose="020B0503020204020204" pitchFamily="34" charset="-122"/>
                <a:ea typeface="微软雅黑" panose="020B0503020204020204" pitchFamily="34" charset="-122"/>
              </a:rPr>
              <a:t>3.1 </a:t>
            </a:r>
            <a:r>
              <a:rPr lang="zh-CN" altLang="en-US" sz="1600" dirty="0" smtClean="0">
                <a:solidFill>
                  <a:schemeClr val="bg1"/>
                </a:solidFill>
                <a:latin typeface="微软雅黑" panose="020B0503020204020204" pitchFamily="34" charset="-122"/>
                <a:ea typeface="微软雅黑" panose="020B0503020204020204" pitchFamily="34" charset="-122"/>
              </a:rPr>
              <a:t>以对</a:t>
            </a:r>
            <a:r>
              <a:rPr lang="en-US" altLang="zh-CN" sz="1600" dirty="0" smtClean="0">
                <a:solidFill>
                  <a:schemeClr val="bg1"/>
                </a:solidFill>
                <a:latin typeface="微软雅黑" panose="020B0503020204020204" pitchFamily="34" charset="-122"/>
                <a:ea typeface="微软雅黑" panose="020B0503020204020204" pitchFamily="34" charset="-122"/>
              </a:rPr>
              <a:t>1</a:t>
            </a:r>
            <a:r>
              <a:rPr lang="zh-CN" altLang="en-US" sz="1600" dirty="0" smtClean="0">
                <a:solidFill>
                  <a:schemeClr val="bg1"/>
                </a:solidFill>
                <a:latin typeface="微软雅黑" panose="020B0503020204020204" pitchFamily="34" charset="-122"/>
                <a:ea typeface="微软雅黑" panose="020B0503020204020204" pitchFamily="34" charset="-122"/>
              </a:rPr>
              <a:t>个数据块的随机读作为基本成本单位。</a:t>
            </a:r>
            <a:endParaRPr lang="zh-CN" altLang="en-US" sz="1600" dirty="0" smtClean="0">
              <a:solidFill>
                <a:schemeClr val="bg1"/>
              </a:solidFill>
              <a:latin typeface="微软雅黑" panose="020B0503020204020204" pitchFamily="34" charset="-122"/>
              <a:ea typeface="微软雅黑" panose="020B0503020204020204" pitchFamily="34" charset="-122"/>
            </a:endParaRPr>
          </a:p>
          <a:p>
            <a:pPr algn="l">
              <a:lnSpc>
                <a:spcPct val="150000"/>
              </a:lnSpc>
            </a:pPr>
            <a:r>
              <a:rPr lang="zh-CN" altLang="en-US" sz="1600" dirty="0" smtClean="0">
                <a:solidFill>
                  <a:schemeClr val="bg1"/>
                </a:solidFill>
                <a:latin typeface="微软雅黑" panose="020B0503020204020204" pitchFamily="34" charset="-122"/>
                <a:ea typeface="微软雅黑" panose="020B0503020204020204" pitchFamily="34" charset="-122"/>
              </a:rPr>
              <a:t>     </a:t>
            </a:r>
            <a:r>
              <a:rPr lang="en-US" altLang="zh-CN" sz="1600" dirty="0" smtClean="0">
                <a:solidFill>
                  <a:schemeClr val="bg1"/>
                </a:solidFill>
                <a:latin typeface="微软雅黑" panose="020B0503020204020204" pitchFamily="34" charset="-122"/>
                <a:ea typeface="微软雅黑" panose="020B0503020204020204" pitchFamily="34" charset="-122"/>
              </a:rPr>
              <a:t>3.2 </a:t>
            </a:r>
            <a:r>
              <a:rPr lang="zh-CN" altLang="en-US" sz="1600" dirty="0" smtClean="0">
                <a:solidFill>
                  <a:schemeClr val="bg1"/>
                </a:solidFill>
                <a:latin typeface="微软雅黑" panose="020B0503020204020204" pitchFamily="34" charset="-122"/>
                <a:ea typeface="微软雅黑" panose="020B0503020204020204" pitchFamily="34" charset="-122"/>
              </a:rPr>
              <a:t>将</a:t>
            </a:r>
            <a:r>
              <a:rPr lang="en-US" altLang="zh-CN" sz="1600" dirty="0" smtClean="0">
                <a:solidFill>
                  <a:schemeClr val="bg1"/>
                </a:solidFill>
                <a:latin typeface="微软雅黑" panose="020B0503020204020204" pitchFamily="34" charset="-122"/>
                <a:ea typeface="微软雅黑" panose="020B0503020204020204" pitchFamily="34" charset="-122"/>
              </a:rPr>
              <a:t>CPU</a:t>
            </a:r>
            <a:r>
              <a:rPr lang="zh-CN" altLang="en-US" sz="1600" dirty="0" smtClean="0">
                <a:solidFill>
                  <a:schemeClr val="bg1"/>
                </a:solidFill>
                <a:latin typeface="微软雅黑" panose="020B0503020204020204" pitchFamily="34" charset="-122"/>
                <a:ea typeface="微软雅黑" panose="020B0503020204020204" pitchFamily="34" charset="-122"/>
              </a:rPr>
              <a:t>开销转换为</a:t>
            </a:r>
            <a:r>
              <a:rPr lang="en-US" altLang="zh-CN" sz="1600" dirty="0" smtClean="0">
                <a:solidFill>
                  <a:schemeClr val="bg1"/>
                </a:solidFill>
                <a:latin typeface="微软雅黑" panose="020B0503020204020204" pitchFamily="34" charset="-122"/>
                <a:ea typeface="微软雅黑" panose="020B0503020204020204" pitchFamily="34" charset="-122"/>
              </a:rPr>
              <a:t>IO</a:t>
            </a:r>
            <a:r>
              <a:rPr lang="zh-CN" altLang="en-US" sz="1600" dirty="0" smtClean="0">
                <a:solidFill>
                  <a:schemeClr val="bg1"/>
                </a:solidFill>
                <a:latin typeface="微软雅黑" panose="020B0503020204020204" pitchFamily="34" charset="-122"/>
                <a:ea typeface="微软雅黑" panose="020B0503020204020204" pitchFamily="34" charset="-122"/>
              </a:rPr>
              <a:t>单位。</a:t>
            </a:r>
            <a:endParaRPr lang="zh-CN" altLang="en-US" sz="1600" dirty="0" smtClean="0">
              <a:solidFill>
                <a:schemeClr val="bg1"/>
              </a:solidFill>
              <a:latin typeface="微软雅黑" panose="020B0503020204020204" pitchFamily="34" charset="-122"/>
              <a:ea typeface="微软雅黑" panose="020B0503020204020204" pitchFamily="34" charset="-122"/>
            </a:endParaRPr>
          </a:p>
          <a:p>
            <a:pPr algn="l">
              <a:lnSpc>
                <a:spcPct val="150000"/>
              </a:lnSpc>
            </a:pPr>
            <a:r>
              <a:rPr lang="zh-CN" altLang="en-US" sz="1600" dirty="0" smtClean="0">
                <a:solidFill>
                  <a:schemeClr val="bg1"/>
                </a:solidFill>
                <a:latin typeface="微软雅黑" panose="020B0503020204020204" pitchFamily="34" charset="-122"/>
                <a:ea typeface="微软雅黑" panose="020B0503020204020204" pitchFamily="34" charset="-122"/>
              </a:rPr>
              <a:t>      例如，假设</a:t>
            </a:r>
            <a:r>
              <a:rPr lang="en-US" altLang="zh-CN" sz="1600" dirty="0" smtClean="0">
                <a:solidFill>
                  <a:schemeClr val="bg1"/>
                </a:solidFill>
                <a:latin typeface="微软雅黑" panose="020B0503020204020204" pitchFamily="34" charset="-122"/>
                <a:ea typeface="微软雅黑" panose="020B0503020204020204" pitchFamily="34" charset="-122"/>
              </a:rPr>
              <a:t>100</a:t>
            </a:r>
            <a:r>
              <a:rPr lang="zh-CN" altLang="en-US" sz="1600" dirty="0" smtClean="0">
                <a:solidFill>
                  <a:schemeClr val="bg1"/>
                </a:solidFill>
                <a:latin typeface="微软雅黑" panose="020B0503020204020204" pitchFamily="34" charset="-122"/>
                <a:ea typeface="微软雅黑" panose="020B0503020204020204" pitchFamily="34" charset="-122"/>
              </a:rPr>
              <a:t>万次运算</a:t>
            </a:r>
            <a:r>
              <a:rPr lang="en-US" altLang="zh-CN" sz="1600" dirty="0" smtClean="0">
                <a:solidFill>
                  <a:schemeClr val="bg1"/>
                </a:solidFill>
                <a:latin typeface="微软雅黑" panose="020B0503020204020204" pitchFamily="34" charset="-122"/>
                <a:ea typeface="微软雅黑" panose="020B0503020204020204" pitchFamily="34" charset="-122"/>
              </a:rPr>
              <a:t>=1</a:t>
            </a:r>
            <a:r>
              <a:rPr lang="zh-CN" altLang="en-US" sz="1600" dirty="0" smtClean="0">
                <a:solidFill>
                  <a:schemeClr val="bg1"/>
                </a:solidFill>
                <a:latin typeface="微软雅黑" panose="020B0503020204020204" pitchFamily="34" charset="-122"/>
                <a:ea typeface="微软雅黑" panose="020B0503020204020204" pitchFamily="34" charset="-122"/>
              </a:rPr>
              <a:t>个</a:t>
            </a:r>
            <a:r>
              <a:rPr lang="en-US" altLang="zh-CN" sz="1600" dirty="0" smtClean="0">
                <a:solidFill>
                  <a:schemeClr val="bg1"/>
                </a:solidFill>
                <a:latin typeface="微软雅黑" panose="020B0503020204020204" pitchFamily="34" charset="-122"/>
                <a:ea typeface="微软雅黑" panose="020B0503020204020204" pitchFamily="34" charset="-122"/>
              </a:rPr>
              <a:t>IO</a:t>
            </a:r>
            <a:r>
              <a:rPr lang="zh-CN" altLang="en-US" sz="1600" dirty="0" smtClean="0">
                <a:solidFill>
                  <a:schemeClr val="bg1"/>
                </a:solidFill>
                <a:latin typeface="微软雅黑" panose="020B0503020204020204" pitchFamily="34" charset="-122"/>
                <a:ea typeface="微软雅黑" panose="020B0503020204020204" pitchFamily="34" charset="-122"/>
              </a:rPr>
              <a:t>块的成本。</a:t>
            </a:r>
            <a:endParaRPr lang="zh-CN" altLang="en-US" sz="1600" dirty="0" smtClean="0">
              <a:solidFill>
                <a:schemeClr val="bg1"/>
              </a:solidFill>
              <a:latin typeface="微软雅黑" panose="020B0503020204020204" pitchFamily="34" charset="-122"/>
              <a:ea typeface="微软雅黑" panose="020B0503020204020204" pitchFamily="34" charset="-122"/>
            </a:endParaRPr>
          </a:p>
          <a:p>
            <a:pPr algn="l">
              <a:lnSpc>
                <a:spcPct val="150000"/>
              </a:lnSpc>
            </a:pPr>
            <a:r>
              <a:rPr lang="zh-CN" altLang="en-US" sz="1600" dirty="0" smtClean="0">
                <a:solidFill>
                  <a:schemeClr val="bg1"/>
                </a:solidFill>
                <a:latin typeface="微软雅黑" panose="020B0503020204020204" pitchFamily="34" charset="-122"/>
                <a:ea typeface="微软雅黑" panose="020B0503020204020204" pitchFamily="34" charset="-122"/>
              </a:rPr>
              <a:t>     </a:t>
            </a:r>
            <a:r>
              <a:rPr lang="en-US" altLang="zh-CN" sz="1600" dirty="0" smtClean="0">
                <a:solidFill>
                  <a:schemeClr val="bg1"/>
                </a:solidFill>
                <a:latin typeface="微软雅黑" panose="020B0503020204020204" pitchFamily="34" charset="-122"/>
                <a:ea typeface="微软雅黑" panose="020B0503020204020204" pitchFamily="34" charset="-122"/>
              </a:rPr>
              <a:t>3.3 </a:t>
            </a:r>
            <a:r>
              <a:rPr lang="zh-CN" altLang="en-US" sz="1600" dirty="0" smtClean="0">
                <a:solidFill>
                  <a:schemeClr val="bg1"/>
                </a:solidFill>
                <a:latin typeface="微软雅黑" panose="020B0503020204020204" pitchFamily="34" charset="-122"/>
                <a:ea typeface="微软雅黑" panose="020B0503020204020204" pitchFamily="34" charset="-122"/>
              </a:rPr>
              <a:t>内存方面利用，仍然是转换为</a:t>
            </a:r>
            <a:r>
              <a:rPr lang="en-US" altLang="zh-CN" sz="1600" dirty="0" smtClean="0">
                <a:solidFill>
                  <a:schemeClr val="bg1"/>
                </a:solidFill>
                <a:latin typeface="微软雅黑" panose="020B0503020204020204" pitchFamily="34" charset="-122"/>
                <a:ea typeface="微软雅黑" panose="020B0503020204020204" pitchFamily="34" charset="-122"/>
              </a:rPr>
              <a:t>IO</a:t>
            </a:r>
            <a:r>
              <a:rPr lang="zh-CN" altLang="en-US" sz="1600" dirty="0" smtClean="0">
                <a:solidFill>
                  <a:schemeClr val="bg1"/>
                </a:solidFill>
                <a:latin typeface="微软雅黑" panose="020B0503020204020204" pitchFamily="34" charset="-122"/>
                <a:ea typeface="微软雅黑" panose="020B0503020204020204" pitchFamily="34" charset="-122"/>
              </a:rPr>
              <a:t>单位。</a:t>
            </a:r>
            <a:endParaRPr lang="zh-CN" altLang="en-US" sz="1600" dirty="0" smtClean="0">
              <a:solidFill>
                <a:schemeClr val="bg1"/>
              </a:solidFill>
              <a:latin typeface="微软雅黑" panose="020B0503020204020204" pitchFamily="34" charset="-122"/>
              <a:ea typeface="微软雅黑" panose="020B0503020204020204" pitchFamily="34" charset="-122"/>
            </a:endParaRPr>
          </a:p>
          <a:p>
            <a:pPr algn="l">
              <a:lnSpc>
                <a:spcPct val="150000"/>
              </a:lnSpc>
            </a:pPr>
            <a:r>
              <a:rPr lang="zh-CN" altLang="en-US" sz="1600" dirty="0" smtClean="0">
                <a:solidFill>
                  <a:schemeClr val="bg1"/>
                </a:solidFill>
                <a:latin typeface="微软雅黑" panose="020B0503020204020204" pitchFamily="34" charset="-122"/>
                <a:ea typeface="微软雅黑" panose="020B0503020204020204" pitchFamily="34" charset="-122"/>
              </a:rPr>
              <a:t>      例如，假设表有</a:t>
            </a:r>
            <a:r>
              <a:rPr lang="en-US" altLang="zh-CN" sz="1600" dirty="0" smtClean="0">
                <a:solidFill>
                  <a:schemeClr val="bg1"/>
                </a:solidFill>
                <a:latin typeface="微软雅黑" panose="020B0503020204020204" pitchFamily="34" charset="-122"/>
                <a:ea typeface="微软雅黑" panose="020B0503020204020204" pitchFamily="34" charset="-122"/>
              </a:rPr>
              <a:t>2000</a:t>
            </a:r>
            <a:r>
              <a:rPr lang="zh-CN" altLang="en-US" sz="1600" dirty="0" smtClean="0">
                <a:solidFill>
                  <a:schemeClr val="bg1"/>
                </a:solidFill>
                <a:latin typeface="微软雅黑" panose="020B0503020204020204" pitchFamily="34" charset="-122"/>
                <a:ea typeface="微软雅黑" panose="020B0503020204020204" pitchFamily="34" charset="-122"/>
              </a:rPr>
              <a:t>个块，每个块访问</a:t>
            </a:r>
            <a:r>
              <a:rPr lang="en-US" altLang="zh-CN" sz="1600" dirty="0" smtClean="0">
                <a:solidFill>
                  <a:schemeClr val="bg1"/>
                </a:solidFill>
                <a:latin typeface="微软雅黑" panose="020B0503020204020204" pitchFamily="34" charset="-122"/>
                <a:ea typeface="微软雅黑" panose="020B0503020204020204" pitchFamily="34" charset="-122"/>
              </a:rPr>
              <a:t>1</a:t>
            </a:r>
            <a:r>
              <a:rPr lang="zh-CN" altLang="en-US" sz="1600" dirty="0" smtClean="0">
                <a:solidFill>
                  <a:schemeClr val="bg1"/>
                </a:solidFill>
                <a:latin typeface="微软雅黑" panose="020B0503020204020204" pitchFamily="34" charset="-122"/>
                <a:ea typeface="微软雅黑" panose="020B0503020204020204" pitchFamily="34" charset="-122"/>
              </a:rPr>
              <a:t>次成本为</a:t>
            </a:r>
            <a:r>
              <a:rPr lang="en-US" altLang="zh-CN" sz="1600" dirty="0" smtClean="0">
                <a:solidFill>
                  <a:schemeClr val="bg1"/>
                </a:solidFill>
                <a:latin typeface="微软雅黑" panose="020B0503020204020204" pitchFamily="34" charset="-122"/>
                <a:ea typeface="微软雅黑" panose="020B0503020204020204" pitchFamily="34" charset="-122"/>
              </a:rPr>
              <a:t>1</a:t>
            </a:r>
            <a:r>
              <a:rPr lang="zh-CN" altLang="en-US" sz="1600" dirty="0" smtClean="0">
                <a:solidFill>
                  <a:schemeClr val="bg1"/>
                </a:solidFill>
                <a:latin typeface="微软雅黑" panose="020B0503020204020204" pitchFamily="34" charset="-122"/>
                <a:ea typeface="微软雅黑" panose="020B0503020204020204" pitchFamily="34" charset="-122"/>
              </a:rPr>
              <a:t>，现在假设</a:t>
            </a:r>
            <a:r>
              <a:rPr lang="en-US" altLang="zh-CN" sz="1600" dirty="0" smtClean="0">
                <a:solidFill>
                  <a:schemeClr val="bg1"/>
                </a:solidFill>
                <a:latin typeface="微软雅黑" panose="020B0503020204020204" pitchFamily="34" charset="-122"/>
                <a:ea typeface="微软雅黑" panose="020B0503020204020204" pitchFamily="34" charset="-122"/>
              </a:rPr>
              <a:t>50%</a:t>
            </a:r>
            <a:r>
              <a:rPr lang="zh-CN" altLang="en-US" sz="1600" dirty="0" smtClean="0">
                <a:solidFill>
                  <a:schemeClr val="bg1"/>
                </a:solidFill>
                <a:latin typeface="微软雅黑" panose="020B0503020204020204" pitchFamily="34" charset="-122"/>
                <a:ea typeface="微软雅黑" panose="020B0503020204020204" pitchFamily="34" charset="-122"/>
              </a:rPr>
              <a:t>的数据在内存中，内存访问的开销为访问一个</a:t>
            </a:r>
            <a:r>
              <a:rPr lang="en-US" altLang="zh-CN" sz="1600" dirty="0" smtClean="0">
                <a:solidFill>
                  <a:schemeClr val="bg1"/>
                </a:solidFill>
                <a:latin typeface="微软雅黑" panose="020B0503020204020204" pitchFamily="34" charset="-122"/>
                <a:ea typeface="微软雅黑" panose="020B0503020204020204" pitchFamily="34" charset="-122"/>
              </a:rPr>
              <a:t>IO</a:t>
            </a:r>
            <a:r>
              <a:rPr lang="zh-CN" altLang="en-US" sz="1600" dirty="0" smtClean="0">
                <a:solidFill>
                  <a:schemeClr val="bg1"/>
                </a:solidFill>
                <a:latin typeface="微软雅黑" panose="020B0503020204020204" pitchFamily="34" charset="-122"/>
                <a:ea typeface="微软雅黑" panose="020B0503020204020204" pitchFamily="34" charset="-122"/>
              </a:rPr>
              <a:t>单位的</a:t>
            </a:r>
            <a:r>
              <a:rPr lang="en-US" altLang="zh-CN" sz="1600" dirty="0" smtClean="0">
                <a:solidFill>
                  <a:schemeClr val="bg1"/>
                </a:solidFill>
                <a:latin typeface="微软雅黑" panose="020B0503020204020204" pitchFamily="34" charset="-122"/>
                <a:ea typeface="微软雅黑" panose="020B0503020204020204" pitchFamily="34" charset="-122"/>
              </a:rPr>
              <a:t>1/1000</a:t>
            </a:r>
            <a:r>
              <a:rPr lang="zh-CN" altLang="en-US" sz="1600" dirty="0" smtClean="0">
                <a:solidFill>
                  <a:schemeClr val="bg1"/>
                </a:solidFill>
                <a:latin typeface="微软雅黑" panose="020B0503020204020204" pitchFamily="34" charset="-122"/>
                <a:ea typeface="微软雅黑" panose="020B0503020204020204" pitchFamily="34" charset="-122"/>
              </a:rPr>
              <a:t>。则成本为 </a:t>
            </a:r>
            <a:r>
              <a:rPr lang="en-US" altLang="zh-CN" sz="1600" dirty="0" smtClean="0">
                <a:solidFill>
                  <a:schemeClr val="bg1"/>
                </a:solidFill>
                <a:latin typeface="微软雅黑" panose="020B0503020204020204" pitchFamily="34" charset="-122"/>
                <a:ea typeface="微软雅黑" panose="020B0503020204020204" pitchFamily="34" charset="-122"/>
              </a:rPr>
              <a:t>2000*50%+2000*</a:t>
            </a:r>
            <a:r>
              <a:rPr lang="zh-CN" altLang="en-US" sz="1600" dirty="0" smtClean="0">
                <a:solidFill>
                  <a:schemeClr val="bg1"/>
                </a:solidFill>
                <a:latin typeface="微软雅黑" panose="020B0503020204020204" pitchFamily="34" charset="-122"/>
                <a:ea typeface="微软雅黑" panose="020B0503020204020204" pitchFamily="34" charset="-122"/>
              </a:rPr>
              <a:t>（</a:t>
            </a:r>
            <a:r>
              <a:rPr lang="en-US" altLang="zh-CN" sz="1600" dirty="0" smtClean="0">
                <a:solidFill>
                  <a:schemeClr val="bg1"/>
                </a:solidFill>
                <a:latin typeface="微软雅黑" panose="020B0503020204020204" pitchFamily="34" charset="-122"/>
                <a:ea typeface="微软雅黑" panose="020B0503020204020204" pitchFamily="34" charset="-122"/>
              </a:rPr>
              <a:t>1-50%</a:t>
            </a:r>
            <a:r>
              <a:rPr lang="zh-CN" altLang="en-US" sz="1600" dirty="0" smtClean="0">
                <a:solidFill>
                  <a:schemeClr val="bg1"/>
                </a:solidFill>
                <a:latin typeface="微软雅黑" panose="020B0503020204020204" pitchFamily="34" charset="-122"/>
                <a:ea typeface="微软雅黑" panose="020B0503020204020204" pitchFamily="34" charset="-122"/>
              </a:rPr>
              <a:t>）</a:t>
            </a:r>
            <a:r>
              <a:rPr lang="en-US" altLang="zh-CN" sz="1600" dirty="0" smtClean="0">
                <a:solidFill>
                  <a:schemeClr val="bg1"/>
                </a:solidFill>
                <a:latin typeface="微软雅黑" panose="020B0503020204020204" pitchFamily="34" charset="-122"/>
                <a:ea typeface="微软雅黑" panose="020B0503020204020204" pitchFamily="34" charset="-122"/>
              </a:rPr>
              <a:t>*1/1000=1001</a:t>
            </a:r>
            <a:endParaRPr lang="en-US" altLang="zh-CN" sz="1600" dirty="0" smtClean="0">
              <a:solidFill>
                <a:schemeClr val="bg1"/>
              </a:solidFill>
              <a:latin typeface="微软雅黑" panose="020B0503020204020204" pitchFamily="34" charset="-122"/>
              <a:ea typeface="微软雅黑" panose="020B0503020204020204" pitchFamily="34" charset="-122"/>
            </a:endParaRPr>
          </a:p>
          <a:p>
            <a:pPr algn="l">
              <a:lnSpc>
                <a:spcPct val="150000"/>
              </a:lnSpc>
            </a:pPr>
            <a:r>
              <a:rPr lang="zh-CN" altLang="en-US" sz="1600" dirty="0" smtClean="0">
                <a:solidFill>
                  <a:schemeClr val="bg1"/>
                </a:solidFill>
                <a:latin typeface="微软雅黑" panose="020B0503020204020204" pitchFamily="34" charset="-122"/>
                <a:ea typeface="微软雅黑" panose="020B0503020204020204" pitchFamily="34" charset="-122"/>
              </a:rPr>
              <a:t>     </a:t>
            </a:r>
            <a:r>
              <a:rPr lang="en-US" altLang="zh-CN" sz="1600" dirty="0" smtClean="0">
                <a:solidFill>
                  <a:schemeClr val="bg1"/>
                </a:solidFill>
                <a:latin typeface="微软雅黑" panose="020B0503020204020204" pitchFamily="34" charset="-122"/>
                <a:ea typeface="微软雅黑" panose="020B0503020204020204" pitchFamily="34" charset="-122"/>
              </a:rPr>
              <a:t>3.4 IO</a:t>
            </a:r>
            <a:r>
              <a:rPr lang="zh-CN" altLang="en-US" sz="1600" dirty="0" smtClean="0">
                <a:solidFill>
                  <a:schemeClr val="bg1"/>
                </a:solidFill>
                <a:latin typeface="微软雅黑" panose="020B0503020204020204" pitchFamily="34" charset="-122"/>
                <a:ea typeface="微软雅黑" panose="020B0503020204020204" pitchFamily="34" charset="-122"/>
              </a:rPr>
              <a:t>方面将顺序读转换为随机读单位。</a:t>
            </a:r>
            <a:endParaRPr lang="zh-CN" altLang="en-US" sz="1600" dirty="0" smtClean="0">
              <a:solidFill>
                <a:schemeClr val="bg1"/>
              </a:solidFill>
              <a:latin typeface="微软雅黑" panose="020B0503020204020204" pitchFamily="34" charset="-122"/>
              <a:ea typeface="微软雅黑" panose="020B0503020204020204" pitchFamily="34" charset="-122"/>
            </a:endParaRPr>
          </a:p>
          <a:p>
            <a:pPr algn="l">
              <a:lnSpc>
                <a:spcPct val="150000"/>
              </a:lnSpc>
            </a:pPr>
            <a:r>
              <a:rPr lang="zh-CN" altLang="en-US" sz="1600" dirty="0" smtClean="0">
                <a:solidFill>
                  <a:schemeClr val="bg1"/>
                </a:solidFill>
                <a:latin typeface="微软雅黑" panose="020B0503020204020204" pitchFamily="34" charset="-122"/>
                <a:ea typeface="微软雅黑" panose="020B0503020204020204" pitchFamily="34" charset="-122"/>
              </a:rPr>
              <a:t>      例如单块随机读</a:t>
            </a:r>
            <a:r>
              <a:rPr lang="en-US" altLang="zh-CN" sz="1600" dirty="0" smtClean="0">
                <a:solidFill>
                  <a:schemeClr val="bg1"/>
                </a:solidFill>
                <a:latin typeface="微软雅黑" panose="020B0503020204020204" pitchFamily="34" charset="-122"/>
                <a:ea typeface="微软雅黑" panose="020B0503020204020204" pitchFamily="34" charset="-122"/>
              </a:rPr>
              <a:t>8KB</a:t>
            </a:r>
            <a:r>
              <a:rPr lang="zh-CN" altLang="en-US" sz="1600" dirty="0" smtClean="0">
                <a:solidFill>
                  <a:schemeClr val="bg1"/>
                </a:solidFill>
                <a:latin typeface="微软雅黑" panose="020B0503020204020204" pitchFamily="34" charset="-122"/>
                <a:ea typeface="微软雅黑" panose="020B0503020204020204" pitchFamily="34" charset="-122"/>
              </a:rPr>
              <a:t>成本为</a:t>
            </a:r>
            <a:r>
              <a:rPr lang="en-US" altLang="zh-CN" sz="1600" dirty="0" smtClean="0">
                <a:solidFill>
                  <a:schemeClr val="bg1"/>
                </a:solidFill>
                <a:latin typeface="微软雅黑" panose="020B0503020204020204" pitchFamily="34" charset="-122"/>
                <a:ea typeface="微软雅黑" panose="020B0503020204020204" pitchFamily="34" charset="-122"/>
              </a:rPr>
              <a:t>1</a:t>
            </a:r>
            <a:r>
              <a:rPr lang="zh-CN" altLang="en-US" sz="1600" dirty="0" smtClean="0">
                <a:solidFill>
                  <a:schemeClr val="bg1"/>
                </a:solidFill>
                <a:latin typeface="微软雅黑" panose="020B0503020204020204" pitchFamily="34" charset="-122"/>
                <a:ea typeface="微软雅黑" panose="020B0503020204020204" pitchFamily="34" charset="-122"/>
              </a:rPr>
              <a:t>，设置顺序读</a:t>
            </a:r>
            <a:r>
              <a:rPr lang="en-US" altLang="zh-CN" sz="1600" dirty="0" smtClean="0">
                <a:solidFill>
                  <a:schemeClr val="bg1"/>
                </a:solidFill>
                <a:latin typeface="微软雅黑" panose="020B0503020204020204" pitchFamily="34" charset="-122"/>
                <a:ea typeface="微软雅黑" panose="020B0503020204020204" pitchFamily="34" charset="-122"/>
              </a:rPr>
              <a:t>1MB=4</a:t>
            </a:r>
            <a:r>
              <a:rPr lang="zh-CN" altLang="en-US" sz="1600" dirty="0" smtClean="0">
                <a:solidFill>
                  <a:schemeClr val="bg1"/>
                </a:solidFill>
                <a:latin typeface="微软雅黑" panose="020B0503020204020204" pitchFamily="34" charset="-122"/>
                <a:ea typeface="微软雅黑" panose="020B0503020204020204" pitchFamily="34" charset="-122"/>
              </a:rPr>
              <a:t>个随机</a:t>
            </a:r>
            <a:r>
              <a:rPr lang="en-US" altLang="zh-CN" sz="1600" dirty="0" smtClean="0">
                <a:solidFill>
                  <a:schemeClr val="bg1"/>
                </a:solidFill>
                <a:latin typeface="微软雅黑" panose="020B0503020204020204" pitchFamily="34" charset="-122"/>
                <a:ea typeface="微软雅黑" panose="020B0503020204020204" pitchFamily="34" charset="-122"/>
              </a:rPr>
              <a:t>8KB</a:t>
            </a:r>
            <a:r>
              <a:rPr lang="zh-CN" altLang="en-US" sz="1600" dirty="0" smtClean="0">
                <a:solidFill>
                  <a:schemeClr val="bg1"/>
                </a:solidFill>
                <a:latin typeface="微软雅黑" panose="020B0503020204020204" pitchFamily="34" charset="-122"/>
                <a:ea typeface="微软雅黑" panose="020B0503020204020204" pitchFamily="34" charset="-122"/>
              </a:rPr>
              <a:t>读。假设一张表总大小为</a:t>
            </a:r>
            <a:r>
              <a:rPr lang="en-US" altLang="zh-CN" sz="1600" dirty="0" smtClean="0">
                <a:solidFill>
                  <a:schemeClr val="bg1"/>
                </a:solidFill>
                <a:latin typeface="微软雅黑" panose="020B0503020204020204" pitchFamily="34" charset="-122"/>
                <a:ea typeface="微软雅黑" panose="020B0503020204020204" pitchFamily="34" charset="-122"/>
              </a:rPr>
              <a:t>128MB</a:t>
            </a:r>
            <a:r>
              <a:rPr lang="zh-CN" altLang="en-US" sz="1600" dirty="0" smtClean="0">
                <a:solidFill>
                  <a:schemeClr val="bg1"/>
                </a:solidFill>
                <a:latin typeface="微软雅黑" panose="020B0503020204020204" pitchFamily="34" charset="-122"/>
                <a:ea typeface="微软雅黑" panose="020B0503020204020204" pitchFamily="34" charset="-122"/>
              </a:rPr>
              <a:t>，执行方式为全表扫描，不考虑其数据在内存中，则计算成本</a:t>
            </a:r>
            <a:r>
              <a:rPr lang="en-US" altLang="zh-CN" sz="1600" dirty="0" smtClean="0">
                <a:solidFill>
                  <a:schemeClr val="bg1"/>
                </a:solidFill>
                <a:latin typeface="微软雅黑" panose="020B0503020204020204" pitchFamily="34" charset="-122"/>
                <a:ea typeface="微软雅黑" panose="020B0503020204020204" pitchFamily="34" charset="-122"/>
              </a:rPr>
              <a:t>=128/1*4=512</a:t>
            </a:r>
            <a:endParaRPr lang="zh-CN" altLang="en-US" sz="1600" dirty="0" smtClean="0">
              <a:solidFill>
                <a:schemeClr val="bg1"/>
              </a:solidFill>
              <a:latin typeface="微软雅黑" panose="020B0503020204020204" pitchFamily="34" charset="-122"/>
              <a:ea typeface="微软雅黑" panose="020B0503020204020204" pitchFamily="34" charset="-122"/>
            </a:endParaRPr>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A0F23"/>
        </a:solidFill>
        <a:effectLst/>
      </p:bgPr>
    </p:bg>
    <p:spTree>
      <p:nvGrpSpPr>
        <p:cNvPr id="1" name=""/>
        <p:cNvGrpSpPr/>
        <p:nvPr/>
      </p:nvGrpSpPr>
      <p:grpSpPr>
        <a:xfrm>
          <a:off x="0" y="0"/>
          <a:ext cx="0" cy="0"/>
          <a:chOff x="0" y="0"/>
          <a:chExt cx="0" cy="0"/>
        </a:xfrm>
      </p:grpSpPr>
      <p:pic>
        <p:nvPicPr>
          <p:cNvPr id="2097159" name="图片 4"/>
          <p:cNvPicPr>
            <a:picLocks noChangeAspect="1"/>
          </p:cNvPicPr>
          <p:nvPr/>
        </p:nvPicPr>
        <p:blipFill>
          <a:blip r:embed="rId1" cstate="hqprint"/>
          <a:stretch>
            <a:fillRect/>
          </a:stretch>
        </p:blipFill>
        <p:spPr>
          <a:xfrm>
            <a:off x="10759868" y="-15058"/>
            <a:ext cx="1301859" cy="920356"/>
          </a:xfrm>
          <a:prstGeom prst="rect">
            <a:avLst/>
          </a:prstGeom>
        </p:spPr>
      </p:pic>
      <p:sp>
        <p:nvSpPr>
          <p:cNvPr id="1048620" name="文本框 7"/>
          <p:cNvSpPr txBox="1"/>
          <p:nvPr/>
        </p:nvSpPr>
        <p:spPr>
          <a:xfrm>
            <a:off x="0" y="85647"/>
            <a:ext cx="121024" cy="358140"/>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048621" name="文本框 8"/>
          <p:cNvSpPr txBox="1"/>
          <p:nvPr/>
        </p:nvSpPr>
        <p:spPr>
          <a:xfrm>
            <a:off x="201930" y="45085"/>
            <a:ext cx="9384030" cy="39878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pPr>
            <a:r>
              <a:rPr lang="zh-CN" altLang="en-US" sz="2000" b="1" dirty="0">
                <a:solidFill>
                  <a:prstClr val="white"/>
                </a:solidFill>
                <a:latin typeface="微软雅黑" panose="020B0503020204020204" pitchFamily="34" charset="-122"/>
                <a:ea typeface="微软雅黑" panose="020B0503020204020204" pitchFamily="34" charset="-122"/>
              </a:rPr>
              <a:t>基础</a:t>
            </a:r>
            <a:r>
              <a:rPr lang="en-US" altLang="zh-CN" sz="2000" b="1" dirty="0">
                <a:solidFill>
                  <a:prstClr val="white"/>
                </a:solidFill>
                <a:latin typeface="微软雅黑" panose="020B0503020204020204" pitchFamily="34" charset="-122"/>
                <a:ea typeface="微软雅黑" panose="020B0503020204020204" pitchFamily="34" charset="-122"/>
              </a:rPr>
              <a:t>4</a:t>
            </a:r>
            <a:r>
              <a:rPr lang="zh-CN" altLang="en-US" sz="2000" b="1" dirty="0">
                <a:solidFill>
                  <a:prstClr val="white"/>
                </a:solidFill>
                <a:latin typeface="微软雅黑" panose="020B0503020204020204" pitchFamily="34" charset="-122"/>
                <a:ea typeface="微软雅黑" panose="020B0503020204020204" pitchFamily="34" charset="-122"/>
              </a:rPr>
              <a:t>：基本成本公式（续）</a:t>
            </a:r>
            <a:endParaRPr kumimoji="0" lang="zh-CN" altLang="en-US"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 name="文本框 4"/>
          <p:cNvSpPr txBox="1"/>
          <p:nvPr/>
        </p:nvSpPr>
        <p:spPr>
          <a:xfrm>
            <a:off x="121285" y="289560"/>
            <a:ext cx="11580495" cy="6739255"/>
          </a:xfrm>
          <a:prstGeom prst="rect">
            <a:avLst/>
          </a:prstGeom>
          <a:noFill/>
        </p:spPr>
        <p:txBody>
          <a:bodyPr wrap="square" rtlCol="0">
            <a:spAutoFit/>
          </a:bodyPr>
          <a:lstStyle/>
          <a:p>
            <a:pPr algn="l">
              <a:lnSpc>
                <a:spcPct val="150000"/>
              </a:lnSpc>
            </a:pPr>
            <a:r>
              <a:rPr lang="en-US" altLang="zh-CN" sz="1600" dirty="0" smtClean="0">
                <a:solidFill>
                  <a:schemeClr val="bg1"/>
                </a:solidFill>
                <a:latin typeface="微软雅黑" panose="020B0503020204020204" pitchFamily="34" charset="-122"/>
                <a:ea typeface="微软雅黑" panose="020B0503020204020204" pitchFamily="34" charset="-122"/>
              </a:rPr>
              <a:t>4. </a:t>
            </a:r>
            <a:r>
              <a:rPr lang="zh-CN" altLang="en-US" sz="1600" dirty="0" smtClean="0">
                <a:solidFill>
                  <a:schemeClr val="bg1"/>
                </a:solidFill>
                <a:latin typeface="微软雅黑" panose="020B0503020204020204" pitchFamily="34" charset="-122"/>
                <a:ea typeface="微软雅黑" panose="020B0503020204020204" pitchFamily="34" charset="-122"/>
              </a:rPr>
              <a:t>公式简化目的</a:t>
            </a:r>
            <a:endParaRPr lang="zh-CN" altLang="en-US" sz="1600" dirty="0" smtClean="0">
              <a:solidFill>
                <a:schemeClr val="bg1"/>
              </a:solidFill>
              <a:latin typeface="微软雅黑" panose="020B0503020204020204" pitchFamily="34" charset="-122"/>
              <a:ea typeface="微软雅黑" panose="020B0503020204020204" pitchFamily="34" charset="-122"/>
            </a:endParaRPr>
          </a:p>
          <a:p>
            <a:pPr algn="l">
              <a:lnSpc>
                <a:spcPct val="150000"/>
              </a:lnSpc>
            </a:pPr>
            <a:r>
              <a:rPr lang="zh-CN" altLang="en-US" sz="1600" dirty="0" smtClean="0">
                <a:solidFill>
                  <a:schemeClr val="bg1"/>
                </a:solidFill>
                <a:latin typeface="微软雅黑" panose="020B0503020204020204" pitchFamily="34" charset="-122"/>
                <a:ea typeface="微软雅黑" panose="020B0503020204020204" pitchFamily="34" charset="-122"/>
              </a:rPr>
              <a:t>    以上公式仍然太复杂，架构设计时使用模型估算仍然太复杂，且不通用。实际工作中可以进一步进行简化。</a:t>
            </a:r>
            <a:endParaRPr lang="zh-CN" altLang="en-US" sz="1600" dirty="0" smtClean="0">
              <a:solidFill>
                <a:schemeClr val="bg1"/>
              </a:solidFill>
              <a:latin typeface="微软雅黑" panose="020B0503020204020204" pitchFamily="34" charset="-122"/>
              <a:ea typeface="微软雅黑" panose="020B0503020204020204" pitchFamily="34" charset="-122"/>
            </a:endParaRPr>
          </a:p>
          <a:p>
            <a:pPr algn="l">
              <a:lnSpc>
                <a:spcPct val="150000"/>
              </a:lnSpc>
            </a:pPr>
            <a:r>
              <a:rPr lang="en-US" altLang="zh-CN" sz="1600" dirty="0" smtClean="0">
                <a:solidFill>
                  <a:schemeClr val="bg1"/>
                </a:solidFill>
                <a:latin typeface="微软雅黑" panose="020B0503020204020204" pitchFamily="34" charset="-122"/>
                <a:ea typeface="微软雅黑" panose="020B0503020204020204" pitchFamily="34" charset="-122"/>
              </a:rPr>
              <a:t>5.  </a:t>
            </a:r>
            <a:r>
              <a:rPr lang="zh-CN" altLang="en-US" sz="1600" dirty="0" smtClean="0">
                <a:solidFill>
                  <a:schemeClr val="bg1"/>
                </a:solidFill>
                <a:latin typeface="微软雅黑" panose="020B0503020204020204" pitchFamily="34" charset="-122"/>
                <a:ea typeface="微软雅黑" panose="020B0503020204020204" pitchFamily="34" charset="-122"/>
              </a:rPr>
              <a:t>简化公式案例：</a:t>
            </a:r>
            <a:endParaRPr lang="zh-CN" altLang="en-US" sz="1600" dirty="0" smtClean="0">
              <a:solidFill>
                <a:schemeClr val="bg1"/>
              </a:solidFill>
              <a:latin typeface="微软雅黑" panose="020B0503020204020204" pitchFamily="34" charset="-122"/>
              <a:ea typeface="微软雅黑" panose="020B0503020204020204" pitchFamily="34" charset="-122"/>
            </a:endParaRPr>
          </a:p>
          <a:p>
            <a:pPr algn="l">
              <a:lnSpc>
                <a:spcPct val="150000"/>
              </a:lnSpc>
            </a:pPr>
            <a:r>
              <a:rPr lang="zh-CN" altLang="en-US" sz="1600" dirty="0" smtClean="0">
                <a:solidFill>
                  <a:schemeClr val="bg1"/>
                </a:solidFill>
                <a:latin typeface="微软雅黑" panose="020B0503020204020204" pitchFamily="34" charset="-122"/>
                <a:ea typeface="微软雅黑" panose="020B0503020204020204" pitchFamily="34" charset="-122"/>
              </a:rPr>
              <a:t>     例：</a:t>
            </a:r>
            <a:r>
              <a:rPr lang="en-US" altLang="zh-CN" sz="1600" dirty="0" smtClean="0">
                <a:solidFill>
                  <a:schemeClr val="bg1"/>
                </a:solidFill>
                <a:latin typeface="微软雅黑" panose="020B0503020204020204" pitchFamily="34" charset="-122"/>
                <a:ea typeface="微软雅黑" panose="020B0503020204020204" pitchFamily="34" charset="-122"/>
              </a:rPr>
              <a:t>A,B</a:t>
            </a:r>
            <a:r>
              <a:rPr lang="zh-CN" altLang="en-US" sz="1600" dirty="0" smtClean="0">
                <a:solidFill>
                  <a:schemeClr val="bg1"/>
                </a:solidFill>
                <a:latin typeface="微软雅黑" panose="020B0503020204020204" pitchFamily="34" charset="-122"/>
                <a:ea typeface="微软雅黑" panose="020B0503020204020204" pitchFamily="34" charset="-122"/>
              </a:rPr>
              <a:t>两表，</a:t>
            </a:r>
            <a:r>
              <a:rPr lang="en-US" altLang="zh-CN" sz="1600" dirty="0" smtClean="0">
                <a:solidFill>
                  <a:schemeClr val="bg1"/>
                </a:solidFill>
                <a:latin typeface="微软雅黑" panose="020B0503020204020204" pitchFamily="34" charset="-122"/>
                <a:ea typeface="微软雅黑" panose="020B0503020204020204" pitchFamily="34" charset="-122"/>
              </a:rPr>
              <a:t>A</a:t>
            </a:r>
            <a:r>
              <a:rPr lang="zh-CN" altLang="en-US" sz="1600" dirty="0" smtClean="0">
                <a:solidFill>
                  <a:schemeClr val="bg1"/>
                </a:solidFill>
                <a:latin typeface="微软雅黑" panose="020B0503020204020204" pitchFamily="34" charset="-122"/>
                <a:ea typeface="微软雅黑" panose="020B0503020204020204" pitchFamily="34" charset="-122"/>
              </a:rPr>
              <a:t>表</a:t>
            </a:r>
            <a:r>
              <a:rPr lang="en-US" altLang="zh-CN" sz="1600" dirty="0" smtClean="0">
                <a:solidFill>
                  <a:schemeClr val="bg1"/>
                </a:solidFill>
                <a:latin typeface="微软雅黑" panose="020B0503020204020204" pitchFamily="34" charset="-122"/>
                <a:ea typeface="微软雅黑" panose="020B0503020204020204" pitchFamily="34" charset="-122"/>
              </a:rPr>
              <a:t>1000000</a:t>
            </a:r>
            <a:r>
              <a:rPr lang="zh-CN" altLang="en-US" sz="1600" dirty="0" smtClean="0">
                <a:solidFill>
                  <a:schemeClr val="bg1"/>
                </a:solidFill>
                <a:latin typeface="微软雅黑" panose="020B0503020204020204" pitchFamily="34" charset="-122"/>
                <a:ea typeface="微软雅黑" panose="020B0503020204020204" pitchFamily="34" charset="-122"/>
              </a:rPr>
              <a:t>行，每行</a:t>
            </a:r>
            <a:r>
              <a:rPr lang="en-US" altLang="zh-CN" sz="1600" dirty="0" smtClean="0">
                <a:solidFill>
                  <a:schemeClr val="bg1"/>
                </a:solidFill>
                <a:latin typeface="微软雅黑" panose="020B0503020204020204" pitchFamily="34" charset="-122"/>
                <a:ea typeface="微软雅黑" panose="020B0503020204020204" pitchFamily="34" charset="-122"/>
              </a:rPr>
              <a:t>100</a:t>
            </a:r>
            <a:r>
              <a:rPr lang="zh-CN" altLang="en-US" sz="1600" dirty="0" smtClean="0">
                <a:solidFill>
                  <a:schemeClr val="bg1"/>
                </a:solidFill>
                <a:latin typeface="微软雅黑" panose="020B0503020204020204" pitchFamily="34" charset="-122"/>
                <a:ea typeface="微软雅黑" panose="020B0503020204020204" pitchFamily="34" charset="-122"/>
              </a:rPr>
              <a:t>字节，存储</a:t>
            </a:r>
            <a:r>
              <a:rPr lang="zh-CN" altLang="en-US" sz="1600" dirty="0" smtClean="0">
                <a:solidFill>
                  <a:schemeClr val="bg1"/>
                </a:solidFill>
                <a:latin typeface="微软雅黑" panose="020B0503020204020204" pitchFamily="34" charset="-122"/>
                <a:ea typeface="微软雅黑" panose="020B0503020204020204" pitchFamily="34" charset="-122"/>
                <a:sym typeface="+mn-ea"/>
              </a:rPr>
              <a:t>总大小</a:t>
            </a:r>
            <a:r>
              <a:rPr lang="zh-CN" altLang="en-US" sz="1600" dirty="0" smtClean="0">
                <a:solidFill>
                  <a:schemeClr val="bg1"/>
                </a:solidFill>
                <a:latin typeface="微软雅黑" panose="020B0503020204020204" pitchFamily="34" charset="-122"/>
                <a:ea typeface="微软雅黑" panose="020B0503020204020204" pitchFamily="34" charset="-122"/>
              </a:rPr>
              <a:t>为</a:t>
            </a:r>
            <a:r>
              <a:rPr lang="en-US" altLang="zh-CN" sz="1600" dirty="0" smtClean="0">
                <a:solidFill>
                  <a:schemeClr val="bg1"/>
                </a:solidFill>
                <a:latin typeface="微软雅黑" panose="020B0503020204020204" pitchFamily="34" charset="-122"/>
                <a:ea typeface="微软雅黑" panose="020B0503020204020204" pitchFamily="34" charset="-122"/>
              </a:rPr>
              <a:t>100MB</a:t>
            </a:r>
            <a:r>
              <a:rPr lang="zh-CN" altLang="en-US" sz="1600" dirty="0" smtClean="0">
                <a:solidFill>
                  <a:schemeClr val="bg1"/>
                </a:solidFill>
                <a:latin typeface="微软雅黑" panose="020B0503020204020204" pitchFamily="34" charset="-122"/>
                <a:ea typeface="微软雅黑" panose="020B0503020204020204" pitchFamily="34" charset="-122"/>
              </a:rPr>
              <a:t>。</a:t>
            </a:r>
            <a:r>
              <a:rPr lang="en-US" altLang="zh-CN" sz="1600" dirty="0" smtClean="0">
                <a:solidFill>
                  <a:schemeClr val="bg1"/>
                </a:solidFill>
                <a:latin typeface="微软雅黑" panose="020B0503020204020204" pitchFamily="34" charset="-122"/>
                <a:ea typeface="微软雅黑" panose="020B0503020204020204" pitchFamily="34" charset="-122"/>
              </a:rPr>
              <a:t>B</a:t>
            </a:r>
            <a:r>
              <a:rPr lang="zh-CN" altLang="en-US" sz="1600" dirty="0" smtClean="0">
                <a:solidFill>
                  <a:schemeClr val="bg1"/>
                </a:solidFill>
                <a:latin typeface="微软雅黑" panose="020B0503020204020204" pitchFamily="34" charset="-122"/>
                <a:ea typeface="微软雅黑" panose="020B0503020204020204" pitchFamily="34" charset="-122"/>
              </a:rPr>
              <a:t>表</a:t>
            </a:r>
            <a:r>
              <a:rPr lang="en-US" altLang="zh-CN" sz="1600" dirty="0" smtClean="0">
                <a:solidFill>
                  <a:schemeClr val="bg1"/>
                </a:solidFill>
                <a:latin typeface="微软雅黑" panose="020B0503020204020204" pitchFamily="34" charset="-122"/>
                <a:ea typeface="微软雅黑" panose="020B0503020204020204" pitchFamily="34" charset="-122"/>
                <a:sym typeface="+mn-ea"/>
              </a:rPr>
              <a:t>10000000</a:t>
            </a:r>
            <a:r>
              <a:rPr lang="zh-CN" altLang="en-US" sz="1600" dirty="0" smtClean="0">
                <a:solidFill>
                  <a:schemeClr val="bg1"/>
                </a:solidFill>
                <a:latin typeface="微软雅黑" panose="020B0503020204020204" pitchFamily="34" charset="-122"/>
                <a:ea typeface="微软雅黑" panose="020B0503020204020204" pitchFamily="34" charset="-122"/>
                <a:sym typeface="+mn-ea"/>
              </a:rPr>
              <a:t>行，每行</a:t>
            </a:r>
            <a:r>
              <a:rPr lang="en-US" altLang="zh-CN" sz="1600" dirty="0" smtClean="0">
                <a:solidFill>
                  <a:schemeClr val="bg1"/>
                </a:solidFill>
                <a:latin typeface="微软雅黑" panose="020B0503020204020204" pitchFamily="34" charset="-122"/>
                <a:ea typeface="微软雅黑" panose="020B0503020204020204" pitchFamily="34" charset="-122"/>
                <a:sym typeface="+mn-ea"/>
              </a:rPr>
              <a:t>100</a:t>
            </a:r>
            <a:r>
              <a:rPr lang="zh-CN" altLang="en-US" sz="1600" dirty="0" smtClean="0">
                <a:solidFill>
                  <a:schemeClr val="bg1"/>
                </a:solidFill>
                <a:latin typeface="微软雅黑" panose="020B0503020204020204" pitchFamily="34" charset="-122"/>
                <a:ea typeface="微软雅黑" panose="020B0503020204020204" pitchFamily="34" charset="-122"/>
                <a:sym typeface="+mn-ea"/>
              </a:rPr>
              <a:t>字节，存储总大小为</a:t>
            </a:r>
            <a:r>
              <a:rPr lang="en-US" altLang="zh-CN" sz="1600" dirty="0" smtClean="0">
                <a:solidFill>
                  <a:schemeClr val="bg1"/>
                </a:solidFill>
                <a:latin typeface="微软雅黑" panose="020B0503020204020204" pitchFamily="34" charset="-122"/>
                <a:ea typeface="微软雅黑" panose="020B0503020204020204" pitchFamily="34" charset="-122"/>
                <a:sym typeface="+mn-ea"/>
              </a:rPr>
              <a:t>1000MB</a:t>
            </a:r>
            <a:r>
              <a:rPr lang="zh-CN" altLang="en-US" sz="1600" dirty="0" smtClean="0">
                <a:solidFill>
                  <a:schemeClr val="bg1"/>
                </a:solidFill>
                <a:latin typeface="微软雅黑" panose="020B0503020204020204" pitchFamily="34" charset="-122"/>
                <a:ea typeface="微软雅黑" panose="020B0503020204020204" pitchFamily="34" charset="-122"/>
                <a:sym typeface="+mn-ea"/>
              </a:rPr>
              <a:t>。以</a:t>
            </a:r>
            <a:r>
              <a:rPr lang="en-US" altLang="zh-CN" sz="1600" dirty="0" smtClean="0">
                <a:solidFill>
                  <a:srgbClr val="FF0000"/>
                </a:solidFill>
                <a:latin typeface="微软雅黑" panose="020B0503020204020204" pitchFamily="34" charset="-122"/>
                <a:ea typeface="微软雅黑" panose="020B0503020204020204" pitchFamily="34" charset="-122"/>
                <a:sym typeface="+mn-ea"/>
              </a:rPr>
              <a:t>m</a:t>
            </a:r>
            <a:r>
              <a:rPr lang="zh-CN" altLang="en-US" sz="1600" dirty="0" smtClean="0">
                <a:solidFill>
                  <a:srgbClr val="FF0000"/>
                </a:solidFill>
                <a:latin typeface="微软雅黑" panose="020B0503020204020204" pitchFamily="34" charset="-122"/>
                <a:ea typeface="微软雅黑" panose="020B0503020204020204" pitchFamily="34" charset="-122"/>
                <a:sym typeface="+mn-ea"/>
              </a:rPr>
              <a:t>表示</a:t>
            </a:r>
            <a:r>
              <a:rPr lang="en-US" altLang="zh-CN" sz="1600" dirty="0" smtClean="0">
                <a:solidFill>
                  <a:srgbClr val="FF0000"/>
                </a:solidFill>
                <a:latin typeface="微软雅黑" panose="020B0503020204020204" pitchFamily="34" charset="-122"/>
                <a:ea typeface="微软雅黑" panose="020B0503020204020204" pitchFamily="34" charset="-122"/>
                <a:sym typeface="+mn-ea"/>
              </a:rPr>
              <a:t>A</a:t>
            </a:r>
            <a:r>
              <a:rPr lang="zh-CN" altLang="en-US" sz="1600" dirty="0" smtClean="0">
                <a:solidFill>
                  <a:srgbClr val="FF0000"/>
                </a:solidFill>
                <a:latin typeface="微软雅黑" panose="020B0503020204020204" pitchFamily="34" charset="-122"/>
                <a:ea typeface="微软雅黑" panose="020B0503020204020204" pitchFamily="34" charset="-122"/>
                <a:sym typeface="+mn-ea"/>
              </a:rPr>
              <a:t>表行，</a:t>
            </a:r>
            <a:r>
              <a:rPr lang="en-US" altLang="zh-CN" sz="1600" dirty="0" smtClean="0">
                <a:solidFill>
                  <a:srgbClr val="FF0000"/>
                </a:solidFill>
                <a:latin typeface="微软雅黑" panose="020B0503020204020204" pitchFamily="34" charset="-122"/>
                <a:ea typeface="微软雅黑" panose="020B0503020204020204" pitchFamily="34" charset="-122"/>
                <a:sym typeface="+mn-ea"/>
              </a:rPr>
              <a:t>M</a:t>
            </a:r>
            <a:r>
              <a:rPr lang="zh-CN" altLang="en-US" sz="1600" dirty="0" smtClean="0">
                <a:solidFill>
                  <a:srgbClr val="FF0000"/>
                </a:solidFill>
                <a:latin typeface="微软雅黑" panose="020B0503020204020204" pitchFamily="34" charset="-122"/>
                <a:ea typeface="微软雅黑" panose="020B0503020204020204" pitchFamily="34" charset="-122"/>
                <a:sym typeface="+mn-ea"/>
              </a:rPr>
              <a:t>表示</a:t>
            </a:r>
            <a:r>
              <a:rPr lang="en-US" altLang="zh-CN" sz="1600" dirty="0" smtClean="0">
                <a:solidFill>
                  <a:srgbClr val="FF0000"/>
                </a:solidFill>
                <a:latin typeface="微软雅黑" panose="020B0503020204020204" pitchFamily="34" charset="-122"/>
                <a:ea typeface="微软雅黑" panose="020B0503020204020204" pitchFamily="34" charset="-122"/>
                <a:sym typeface="+mn-ea"/>
              </a:rPr>
              <a:t>A</a:t>
            </a:r>
            <a:r>
              <a:rPr lang="zh-CN" altLang="en-US" sz="1600" dirty="0" smtClean="0">
                <a:solidFill>
                  <a:srgbClr val="FF0000"/>
                </a:solidFill>
                <a:latin typeface="微软雅黑" panose="020B0503020204020204" pitchFamily="34" charset="-122"/>
                <a:ea typeface="微软雅黑" panose="020B0503020204020204" pitchFamily="34" charset="-122"/>
                <a:sym typeface="+mn-ea"/>
              </a:rPr>
              <a:t>表块；</a:t>
            </a:r>
            <a:r>
              <a:rPr lang="en-US" altLang="zh-CN" sz="1600" dirty="0" smtClean="0">
                <a:solidFill>
                  <a:srgbClr val="FF0000"/>
                </a:solidFill>
                <a:latin typeface="微软雅黑" panose="020B0503020204020204" pitchFamily="34" charset="-122"/>
                <a:ea typeface="微软雅黑" panose="020B0503020204020204" pitchFamily="34" charset="-122"/>
                <a:sym typeface="+mn-ea"/>
              </a:rPr>
              <a:t>n</a:t>
            </a:r>
            <a:r>
              <a:rPr lang="zh-CN" altLang="en-US" sz="1600" dirty="0" smtClean="0">
                <a:solidFill>
                  <a:srgbClr val="FF0000"/>
                </a:solidFill>
                <a:latin typeface="微软雅黑" panose="020B0503020204020204" pitchFamily="34" charset="-122"/>
                <a:ea typeface="微软雅黑" panose="020B0503020204020204" pitchFamily="34" charset="-122"/>
                <a:sym typeface="+mn-ea"/>
              </a:rPr>
              <a:t>表示</a:t>
            </a:r>
            <a:r>
              <a:rPr lang="en-US" altLang="zh-CN" sz="1600" dirty="0" smtClean="0">
                <a:solidFill>
                  <a:srgbClr val="FF0000"/>
                </a:solidFill>
                <a:latin typeface="微软雅黑" panose="020B0503020204020204" pitchFamily="34" charset="-122"/>
                <a:ea typeface="微软雅黑" panose="020B0503020204020204" pitchFamily="34" charset="-122"/>
                <a:sym typeface="+mn-ea"/>
              </a:rPr>
              <a:t>B</a:t>
            </a:r>
            <a:r>
              <a:rPr lang="zh-CN" altLang="en-US" sz="1600" dirty="0" smtClean="0">
                <a:solidFill>
                  <a:srgbClr val="FF0000"/>
                </a:solidFill>
                <a:latin typeface="微软雅黑" panose="020B0503020204020204" pitchFamily="34" charset="-122"/>
                <a:ea typeface="微软雅黑" panose="020B0503020204020204" pitchFamily="34" charset="-122"/>
                <a:sym typeface="+mn-ea"/>
              </a:rPr>
              <a:t>表行，</a:t>
            </a:r>
            <a:r>
              <a:rPr lang="en-US" altLang="zh-CN" sz="1600" dirty="0" smtClean="0">
                <a:solidFill>
                  <a:srgbClr val="FF0000"/>
                </a:solidFill>
                <a:latin typeface="微软雅黑" panose="020B0503020204020204" pitchFamily="34" charset="-122"/>
                <a:ea typeface="微软雅黑" panose="020B0503020204020204" pitchFamily="34" charset="-122"/>
                <a:sym typeface="+mn-ea"/>
              </a:rPr>
              <a:t>N</a:t>
            </a:r>
            <a:r>
              <a:rPr lang="zh-CN" altLang="en-US" sz="1600" dirty="0" smtClean="0">
                <a:solidFill>
                  <a:srgbClr val="FF0000"/>
                </a:solidFill>
                <a:latin typeface="微软雅黑" panose="020B0503020204020204" pitchFamily="34" charset="-122"/>
                <a:ea typeface="微软雅黑" panose="020B0503020204020204" pitchFamily="34" charset="-122"/>
                <a:sym typeface="+mn-ea"/>
              </a:rPr>
              <a:t>表示</a:t>
            </a:r>
            <a:r>
              <a:rPr lang="en-US" altLang="zh-CN" sz="1600" dirty="0" smtClean="0">
                <a:solidFill>
                  <a:srgbClr val="FF0000"/>
                </a:solidFill>
                <a:latin typeface="微软雅黑" panose="020B0503020204020204" pitchFamily="34" charset="-122"/>
                <a:ea typeface="微软雅黑" panose="020B0503020204020204" pitchFamily="34" charset="-122"/>
                <a:sym typeface="+mn-ea"/>
              </a:rPr>
              <a:t>B</a:t>
            </a:r>
            <a:r>
              <a:rPr lang="zh-CN" altLang="en-US" sz="1600" dirty="0" smtClean="0">
                <a:solidFill>
                  <a:srgbClr val="FF0000"/>
                </a:solidFill>
                <a:latin typeface="微软雅黑" panose="020B0503020204020204" pitchFamily="34" charset="-122"/>
                <a:ea typeface="微软雅黑" panose="020B0503020204020204" pitchFamily="34" charset="-122"/>
                <a:sym typeface="+mn-ea"/>
              </a:rPr>
              <a:t>表块</a:t>
            </a:r>
            <a:r>
              <a:rPr lang="zh-CN" altLang="en-US" sz="1600" dirty="0" smtClean="0">
                <a:solidFill>
                  <a:schemeClr val="bg1"/>
                </a:solidFill>
                <a:latin typeface="微软雅黑" panose="020B0503020204020204" pitchFamily="34" charset="-122"/>
                <a:ea typeface="微软雅黑" panose="020B0503020204020204" pitchFamily="34" charset="-122"/>
                <a:sym typeface="+mn-ea"/>
              </a:rPr>
              <a:t>。</a:t>
            </a:r>
            <a:endParaRPr lang="zh-CN" altLang="en-US" sz="1600" dirty="0" smtClean="0">
              <a:solidFill>
                <a:schemeClr val="bg1"/>
              </a:solidFill>
              <a:latin typeface="微软雅黑" panose="020B0503020204020204" pitchFamily="34" charset="-122"/>
              <a:ea typeface="微软雅黑" panose="020B0503020204020204" pitchFamily="34" charset="-122"/>
              <a:sym typeface="+mn-ea"/>
            </a:endParaRPr>
          </a:p>
          <a:p>
            <a:pPr algn="l">
              <a:lnSpc>
                <a:spcPct val="150000"/>
              </a:lnSpc>
            </a:pPr>
            <a:r>
              <a:rPr lang="zh-CN" altLang="en-US" sz="1600" dirty="0" smtClean="0">
                <a:solidFill>
                  <a:schemeClr val="bg1"/>
                </a:solidFill>
                <a:latin typeface="微软雅黑" panose="020B0503020204020204" pitchFamily="34" charset="-122"/>
                <a:ea typeface="微软雅黑" panose="020B0503020204020204" pitchFamily="34" charset="-122"/>
                <a:sym typeface="+mn-ea"/>
              </a:rPr>
              <a:t>      假设</a:t>
            </a:r>
            <a:r>
              <a:rPr lang="en-US" altLang="zh-CN" sz="1600" dirty="0" smtClean="0">
                <a:solidFill>
                  <a:schemeClr val="bg1"/>
                </a:solidFill>
                <a:latin typeface="微软雅黑" panose="020B0503020204020204" pitchFamily="34" charset="-122"/>
                <a:ea typeface="微软雅黑" panose="020B0503020204020204" pitchFamily="34" charset="-122"/>
                <a:sym typeface="+mn-ea"/>
              </a:rPr>
              <a:t>A</a:t>
            </a:r>
            <a:r>
              <a:rPr lang="zh-CN" altLang="en-US" sz="1600" dirty="0" smtClean="0">
                <a:solidFill>
                  <a:schemeClr val="bg1"/>
                </a:solidFill>
                <a:latin typeface="微软雅黑" panose="020B0503020204020204" pitchFamily="34" charset="-122"/>
                <a:ea typeface="微软雅黑" panose="020B0503020204020204" pitchFamily="34" charset="-122"/>
                <a:sym typeface="+mn-ea"/>
              </a:rPr>
              <a:t>表根据</a:t>
            </a:r>
            <a:r>
              <a:rPr lang="en-US" altLang="zh-CN" sz="1600" dirty="0" smtClean="0">
                <a:solidFill>
                  <a:schemeClr val="bg1"/>
                </a:solidFill>
                <a:latin typeface="微软雅黑" panose="020B0503020204020204" pitchFamily="34" charset="-122"/>
                <a:ea typeface="微软雅黑" panose="020B0503020204020204" pitchFamily="34" charset="-122"/>
                <a:sym typeface="+mn-ea"/>
              </a:rPr>
              <a:t>ID</a:t>
            </a:r>
            <a:r>
              <a:rPr lang="zh-CN" altLang="en-US" sz="1600" dirty="0" smtClean="0">
                <a:solidFill>
                  <a:schemeClr val="bg1"/>
                </a:solidFill>
                <a:latin typeface="微软雅黑" panose="020B0503020204020204" pitchFamily="34" charset="-122"/>
                <a:ea typeface="微软雅黑" panose="020B0503020204020204" pitchFamily="34" charset="-122"/>
                <a:sym typeface="+mn-ea"/>
              </a:rPr>
              <a:t>建立一个</a:t>
            </a:r>
            <a:r>
              <a:rPr lang="en-US" altLang="zh-CN" sz="1600" dirty="0" smtClean="0">
                <a:solidFill>
                  <a:schemeClr val="bg1"/>
                </a:solidFill>
                <a:latin typeface="微软雅黑" panose="020B0503020204020204" pitchFamily="34" charset="-122"/>
                <a:ea typeface="微软雅黑" panose="020B0503020204020204" pitchFamily="34" charset="-122"/>
                <a:sym typeface="+mn-ea"/>
              </a:rPr>
              <a:t>B</a:t>
            </a:r>
            <a:r>
              <a:rPr lang="zh-CN" altLang="en-US" sz="1600" dirty="0" smtClean="0">
                <a:solidFill>
                  <a:schemeClr val="bg1"/>
                </a:solidFill>
                <a:latin typeface="微软雅黑" panose="020B0503020204020204" pitchFamily="34" charset="-122"/>
                <a:ea typeface="微软雅黑" panose="020B0503020204020204" pitchFamily="34" charset="-122"/>
                <a:sym typeface="+mn-ea"/>
              </a:rPr>
              <a:t>树唯一索引，索引层数为</a:t>
            </a:r>
            <a:r>
              <a:rPr lang="en-US" altLang="zh-CN" sz="1600" dirty="0" smtClean="0">
                <a:solidFill>
                  <a:schemeClr val="bg1"/>
                </a:solidFill>
                <a:latin typeface="微软雅黑" panose="020B0503020204020204" pitchFamily="34" charset="-122"/>
                <a:ea typeface="微软雅黑" panose="020B0503020204020204" pitchFamily="34" charset="-122"/>
                <a:sym typeface="+mn-ea"/>
              </a:rPr>
              <a:t>2</a:t>
            </a:r>
            <a:r>
              <a:rPr lang="zh-CN" altLang="en-US" sz="1600" dirty="0" smtClean="0">
                <a:solidFill>
                  <a:schemeClr val="bg1"/>
                </a:solidFill>
                <a:latin typeface="微软雅黑" panose="020B0503020204020204" pitchFamily="34" charset="-122"/>
                <a:ea typeface="微软雅黑" panose="020B0503020204020204" pitchFamily="34" charset="-122"/>
                <a:sym typeface="+mn-ea"/>
              </a:rPr>
              <a:t>层，存储总大小为</a:t>
            </a:r>
            <a:r>
              <a:rPr lang="en-US" altLang="zh-CN" sz="1600" dirty="0" smtClean="0">
                <a:solidFill>
                  <a:schemeClr val="bg1"/>
                </a:solidFill>
                <a:latin typeface="微软雅黑" panose="020B0503020204020204" pitchFamily="34" charset="-122"/>
                <a:ea typeface="微软雅黑" panose="020B0503020204020204" pitchFamily="34" charset="-122"/>
                <a:sym typeface="+mn-ea"/>
              </a:rPr>
              <a:t>5MB</a:t>
            </a:r>
            <a:r>
              <a:rPr lang="zh-CN" altLang="en-US" sz="1600" dirty="0" smtClean="0">
                <a:solidFill>
                  <a:schemeClr val="bg1"/>
                </a:solidFill>
                <a:latin typeface="微软雅黑" panose="020B0503020204020204" pitchFamily="34" charset="-122"/>
                <a:ea typeface="微软雅黑" panose="020B0503020204020204" pitchFamily="34" charset="-122"/>
                <a:sym typeface="+mn-ea"/>
              </a:rPr>
              <a:t>；</a:t>
            </a:r>
            <a:r>
              <a:rPr lang="en-US" altLang="zh-CN" sz="1600" dirty="0" smtClean="0">
                <a:solidFill>
                  <a:schemeClr val="bg1"/>
                </a:solidFill>
                <a:latin typeface="微软雅黑" panose="020B0503020204020204" pitchFamily="34" charset="-122"/>
                <a:ea typeface="微软雅黑" panose="020B0503020204020204" pitchFamily="34" charset="-122"/>
                <a:sym typeface="+mn-ea"/>
              </a:rPr>
              <a:t>B</a:t>
            </a:r>
            <a:r>
              <a:rPr lang="zh-CN" altLang="en-US" sz="1600" dirty="0" smtClean="0">
                <a:solidFill>
                  <a:schemeClr val="bg1"/>
                </a:solidFill>
                <a:latin typeface="微软雅黑" panose="020B0503020204020204" pitchFamily="34" charset="-122"/>
                <a:ea typeface="微软雅黑" panose="020B0503020204020204" pitchFamily="34" charset="-122"/>
                <a:sym typeface="+mn-ea"/>
              </a:rPr>
              <a:t>表根据</a:t>
            </a:r>
            <a:r>
              <a:rPr lang="en-US" altLang="zh-CN" sz="1600" dirty="0" smtClean="0">
                <a:solidFill>
                  <a:schemeClr val="bg1"/>
                </a:solidFill>
                <a:latin typeface="微软雅黑" panose="020B0503020204020204" pitchFamily="34" charset="-122"/>
                <a:ea typeface="微软雅黑" panose="020B0503020204020204" pitchFamily="34" charset="-122"/>
                <a:sym typeface="+mn-ea"/>
              </a:rPr>
              <a:t>ID</a:t>
            </a:r>
            <a:r>
              <a:rPr lang="zh-CN" altLang="en-US" sz="1600" dirty="0" smtClean="0">
                <a:solidFill>
                  <a:schemeClr val="bg1"/>
                </a:solidFill>
                <a:latin typeface="微软雅黑" panose="020B0503020204020204" pitchFamily="34" charset="-122"/>
                <a:ea typeface="微软雅黑" panose="020B0503020204020204" pitchFamily="34" charset="-122"/>
                <a:sym typeface="+mn-ea"/>
              </a:rPr>
              <a:t>建立一个</a:t>
            </a:r>
            <a:r>
              <a:rPr lang="en-US" altLang="zh-CN" sz="1600" dirty="0" smtClean="0">
                <a:solidFill>
                  <a:schemeClr val="bg1"/>
                </a:solidFill>
                <a:latin typeface="微软雅黑" panose="020B0503020204020204" pitchFamily="34" charset="-122"/>
                <a:ea typeface="微软雅黑" panose="020B0503020204020204" pitchFamily="34" charset="-122"/>
                <a:sym typeface="+mn-ea"/>
              </a:rPr>
              <a:t>B</a:t>
            </a:r>
            <a:r>
              <a:rPr lang="zh-CN" altLang="en-US" sz="1600" dirty="0" smtClean="0">
                <a:solidFill>
                  <a:schemeClr val="bg1"/>
                </a:solidFill>
                <a:latin typeface="微软雅黑" panose="020B0503020204020204" pitchFamily="34" charset="-122"/>
                <a:ea typeface="微软雅黑" panose="020B0503020204020204" pitchFamily="34" charset="-122"/>
                <a:sym typeface="+mn-ea"/>
              </a:rPr>
              <a:t>树唯一索引，索引层数为</a:t>
            </a:r>
            <a:r>
              <a:rPr lang="en-US" altLang="zh-CN" sz="1600" dirty="0" smtClean="0">
                <a:solidFill>
                  <a:schemeClr val="bg1"/>
                </a:solidFill>
                <a:latin typeface="微软雅黑" panose="020B0503020204020204" pitchFamily="34" charset="-122"/>
                <a:ea typeface="微软雅黑" panose="020B0503020204020204" pitchFamily="34" charset="-122"/>
                <a:sym typeface="+mn-ea"/>
              </a:rPr>
              <a:t>3</a:t>
            </a:r>
            <a:r>
              <a:rPr lang="zh-CN" altLang="en-US" sz="1600" dirty="0" smtClean="0">
                <a:solidFill>
                  <a:schemeClr val="bg1"/>
                </a:solidFill>
                <a:latin typeface="微软雅黑" panose="020B0503020204020204" pitchFamily="34" charset="-122"/>
                <a:ea typeface="微软雅黑" panose="020B0503020204020204" pitchFamily="34" charset="-122"/>
                <a:sym typeface="+mn-ea"/>
              </a:rPr>
              <a:t>层，存储总大小为</a:t>
            </a:r>
            <a:r>
              <a:rPr lang="en-US" altLang="zh-CN" sz="1600" dirty="0" smtClean="0">
                <a:solidFill>
                  <a:schemeClr val="bg1"/>
                </a:solidFill>
                <a:latin typeface="微软雅黑" panose="020B0503020204020204" pitchFamily="34" charset="-122"/>
                <a:ea typeface="微软雅黑" panose="020B0503020204020204" pitchFamily="34" charset="-122"/>
                <a:sym typeface="+mn-ea"/>
              </a:rPr>
              <a:t>50MB</a:t>
            </a:r>
            <a:r>
              <a:rPr lang="zh-CN" altLang="en-US" sz="1600" dirty="0" smtClean="0">
                <a:solidFill>
                  <a:schemeClr val="bg1"/>
                </a:solidFill>
                <a:latin typeface="微软雅黑" panose="020B0503020204020204" pitchFamily="34" charset="-122"/>
                <a:ea typeface="微软雅黑" panose="020B0503020204020204" pitchFamily="34" charset="-122"/>
                <a:sym typeface="+mn-ea"/>
              </a:rPr>
              <a:t>。</a:t>
            </a:r>
            <a:endParaRPr lang="zh-CN" altLang="en-US" sz="1600" dirty="0" smtClean="0">
              <a:solidFill>
                <a:schemeClr val="bg1"/>
              </a:solidFill>
              <a:latin typeface="微软雅黑" panose="020B0503020204020204" pitchFamily="34" charset="-122"/>
              <a:ea typeface="微软雅黑" panose="020B0503020204020204" pitchFamily="34" charset="-122"/>
              <a:sym typeface="+mn-ea"/>
            </a:endParaRPr>
          </a:p>
          <a:p>
            <a:pPr algn="l">
              <a:lnSpc>
                <a:spcPct val="150000"/>
              </a:lnSpc>
            </a:pPr>
            <a:r>
              <a:rPr lang="en-US" altLang="zh-CN" sz="1600" dirty="0" smtClean="0">
                <a:solidFill>
                  <a:schemeClr val="bg1"/>
                </a:solidFill>
                <a:latin typeface="微软雅黑" panose="020B0503020204020204" pitchFamily="34" charset="-122"/>
                <a:ea typeface="微软雅黑" panose="020B0503020204020204" pitchFamily="34" charset="-122"/>
                <a:sym typeface="+mn-ea"/>
              </a:rPr>
              <a:t>6. </a:t>
            </a:r>
            <a:r>
              <a:rPr lang="zh-CN" altLang="en-US" sz="1600" dirty="0" smtClean="0">
                <a:solidFill>
                  <a:schemeClr val="bg1"/>
                </a:solidFill>
                <a:latin typeface="微软雅黑" panose="020B0503020204020204" pitchFamily="34" charset="-122"/>
                <a:ea typeface="微软雅黑" panose="020B0503020204020204" pitchFamily="34" charset="-122"/>
                <a:sym typeface="+mn-ea"/>
              </a:rPr>
              <a:t>简化公式：</a:t>
            </a:r>
            <a:endParaRPr lang="zh-CN" altLang="en-US" sz="1600" dirty="0" smtClean="0">
              <a:solidFill>
                <a:schemeClr val="bg1"/>
              </a:solidFill>
              <a:latin typeface="微软雅黑" panose="020B0503020204020204" pitchFamily="34" charset="-122"/>
              <a:ea typeface="微软雅黑" panose="020B0503020204020204" pitchFamily="34" charset="-122"/>
              <a:sym typeface="+mn-ea"/>
            </a:endParaRPr>
          </a:p>
          <a:p>
            <a:pPr algn="l">
              <a:lnSpc>
                <a:spcPct val="150000"/>
              </a:lnSpc>
            </a:pPr>
            <a:r>
              <a:rPr lang="en-US" altLang="zh-CN" sz="1600" dirty="0" smtClean="0">
                <a:solidFill>
                  <a:schemeClr val="bg1"/>
                </a:solidFill>
                <a:latin typeface="微软雅黑" panose="020B0503020204020204" pitchFamily="34" charset="-122"/>
                <a:ea typeface="微软雅黑" panose="020B0503020204020204" pitchFamily="34" charset="-122"/>
                <a:sym typeface="+mn-ea"/>
              </a:rPr>
              <a:t>    6.1 A</a:t>
            </a:r>
            <a:r>
              <a:rPr lang="zh-CN" altLang="en-US" sz="1600" dirty="0" smtClean="0">
                <a:solidFill>
                  <a:schemeClr val="bg1"/>
                </a:solidFill>
                <a:latin typeface="微软雅黑" panose="020B0503020204020204" pitchFamily="34" charset="-122"/>
                <a:ea typeface="微软雅黑" panose="020B0503020204020204" pitchFamily="34" charset="-122"/>
                <a:sym typeface="+mn-ea"/>
              </a:rPr>
              <a:t>表全表扫描成本： 成本</a:t>
            </a:r>
            <a:r>
              <a:rPr lang="en-US" altLang="zh-CN" sz="1600" dirty="0" smtClean="0">
                <a:solidFill>
                  <a:schemeClr val="bg1"/>
                </a:solidFill>
                <a:latin typeface="微软雅黑" panose="020B0503020204020204" pitchFamily="34" charset="-122"/>
                <a:ea typeface="微软雅黑" panose="020B0503020204020204" pitchFamily="34" charset="-122"/>
                <a:sym typeface="+mn-ea"/>
              </a:rPr>
              <a:t>=100MB=M</a:t>
            </a:r>
            <a:endParaRPr lang="en-US" altLang="zh-CN" sz="1600" dirty="0" smtClean="0">
              <a:solidFill>
                <a:schemeClr val="bg1"/>
              </a:solidFill>
              <a:latin typeface="微软雅黑" panose="020B0503020204020204" pitchFamily="34" charset="-122"/>
              <a:ea typeface="微软雅黑" panose="020B0503020204020204" pitchFamily="34" charset="-122"/>
              <a:sym typeface="+mn-ea"/>
            </a:endParaRPr>
          </a:p>
          <a:p>
            <a:pPr algn="l">
              <a:lnSpc>
                <a:spcPct val="150000"/>
              </a:lnSpc>
            </a:pPr>
            <a:r>
              <a:rPr lang="en-US" altLang="zh-CN" sz="1600" dirty="0" smtClean="0">
                <a:solidFill>
                  <a:schemeClr val="bg1"/>
                </a:solidFill>
                <a:latin typeface="微软雅黑" panose="020B0503020204020204" pitchFamily="34" charset="-122"/>
                <a:ea typeface="微软雅黑" panose="020B0503020204020204" pitchFamily="34" charset="-122"/>
                <a:sym typeface="+mn-ea"/>
              </a:rPr>
              <a:t>    6.2 A</a:t>
            </a:r>
            <a:r>
              <a:rPr lang="zh-CN" altLang="en-US" sz="1600" dirty="0" smtClean="0">
                <a:solidFill>
                  <a:schemeClr val="bg1"/>
                </a:solidFill>
                <a:latin typeface="微软雅黑" panose="020B0503020204020204" pitchFamily="34" charset="-122"/>
                <a:ea typeface="微软雅黑" panose="020B0503020204020204" pitchFamily="34" charset="-122"/>
                <a:sym typeface="+mn-ea"/>
              </a:rPr>
              <a:t>表通过索引访问</a:t>
            </a:r>
            <a:r>
              <a:rPr lang="en-US" altLang="zh-CN" sz="1600" dirty="0" smtClean="0">
                <a:solidFill>
                  <a:schemeClr val="bg1"/>
                </a:solidFill>
                <a:latin typeface="微软雅黑" panose="020B0503020204020204" pitchFamily="34" charset="-122"/>
                <a:ea typeface="微软雅黑" panose="020B0503020204020204" pitchFamily="34" charset="-122"/>
                <a:sym typeface="+mn-ea"/>
              </a:rPr>
              <a:t>1</a:t>
            </a:r>
            <a:r>
              <a:rPr lang="zh-CN" altLang="en-US" sz="1600" dirty="0" smtClean="0">
                <a:solidFill>
                  <a:schemeClr val="bg1"/>
                </a:solidFill>
                <a:latin typeface="微软雅黑" panose="020B0503020204020204" pitchFamily="34" charset="-122"/>
                <a:ea typeface="微软雅黑" panose="020B0503020204020204" pitchFamily="34" charset="-122"/>
                <a:sym typeface="+mn-ea"/>
              </a:rPr>
              <a:t>行数据成本： 成本</a:t>
            </a:r>
            <a:r>
              <a:rPr lang="en-US" altLang="zh-CN" sz="1600" dirty="0" smtClean="0">
                <a:solidFill>
                  <a:schemeClr val="bg1"/>
                </a:solidFill>
                <a:latin typeface="微软雅黑" panose="020B0503020204020204" pitchFamily="34" charset="-122"/>
                <a:ea typeface="微软雅黑" panose="020B0503020204020204" pitchFamily="34" charset="-122"/>
                <a:sym typeface="+mn-ea"/>
              </a:rPr>
              <a:t>=</a:t>
            </a:r>
            <a:r>
              <a:rPr lang="zh-CN" altLang="en-US" sz="1600" dirty="0" smtClean="0">
                <a:solidFill>
                  <a:schemeClr val="bg1"/>
                </a:solidFill>
                <a:latin typeface="微软雅黑" panose="020B0503020204020204" pitchFamily="34" charset="-122"/>
                <a:ea typeface="微软雅黑" panose="020B0503020204020204" pitchFamily="34" charset="-122"/>
                <a:sym typeface="+mn-ea"/>
              </a:rPr>
              <a:t>索引层数</a:t>
            </a:r>
            <a:r>
              <a:rPr lang="en-US" altLang="zh-CN" sz="1600" dirty="0" smtClean="0">
                <a:solidFill>
                  <a:schemeClr val="bg1"/>
                </a:solidFill>
                <a:latin typeface="微软雅黑" panose="020B0503020204020204" pitchFamily="34" charset="-122"/>
                <a:ea typeface="微软雅黑" panose="020B0503020204020204" pitchFamily="34" charset="-122"/>
                <a:sym typeface="+mn-ea"/>
              </a:rPr>
              <a:t>+ROWID</a:t>
            </a:r>
            <a:r>
              <a:rPr lang="zh-CN" altLang="zh-CN" sz="1600" dirty="0" smtClean="0">
                <a:solidFill>
                  <a:schemeClr val="bg1"/>
                </a:solidFill>
                <a:latin typeface="微软雅黑" panose="020B0503020204020204" pitchFamily="34" charset="-122"/>
                <a:ea typeface="微软雅黑" panose="020B0503020204020204" pitchFamily="34" charset="-122"/>
                <a:sym typeface="+mn-ea"/>
              </a:rPr>
              <a:t>指针</a:t>
            </a:r>
            <a:r>
              <a:rPr lang="zh-CN" altLang="en-US" sz="1600" dirty="0" smtClean="0">
                <a:solidFill>
                  <a:schemeClr val="bg1"/>
                </a:solidFill>
                <a:latin typeface="微软雅黑" panose="020B0503020204020204" pitchFamily="34" charset="-122"/>
                <a:ea typeface="微软雅黑" panose="020B0503020204020204" pitchFamily="34" charset="-122"/>
                <a:sym typeface="+mn-ea"/>
              </a:rPr>
              <a:t>回表获取该行</a:t>
            </a:r>
            <a:r>
              <a:rPr lang="en-US" altLang="zh-CN" sz="1600" dirty="0" smtClean="0">
                <a:solidFill>
                  <a:schemeClr val="bg1"/>
                </a:solidFill>
                <a:latin typeface="微软雅黑" panose="020B0503020204020204" pitchFamily="34" charset="-122"/>
                <a:ea typeface="微软雅黑" panose="020B0503020204020204" pitchFamily="34" charset="-122"/>
                <a:sym typeface="+mn-ea"/>
              </a:rPr>
              <a:t>=2+1</a:t>
            </a:r>
            <a:r>
              <a:rPr lang="zh-CN" altLang="en-US" sz="1600" dirty="0" smtClean="0">
                <a:solidFill>
                  <a:schemeClr val="bg1"/>
                </a:solidFill>
                <a:latin typeface="微软雅黑" panose="020B0503020204020204" pitchFamily="34" charset="-122"/>
                <a:ea typeface="微软雅黑" panose="020B0503020204020204" pitchFamily="34" charset="-122"/>
                <a:sym typeface="+mn-ea"/>
              </a:rPr>
              <a:t>块</a:t>
            </a:r>
            <a:endParaRPr lang="zh-CN" altLang="en-US" sz="1600" dirty="0" smtClean="0">
              <a:solidFill>
                <a:schemeClr val="bg1"/>
              </a:solidFill>
              <a:latin typeface="微软雅黑" panose="020B0503020204020204" pitchFamily="34" charset="-122"/>
              <a:ea typeface="微软雅黑" panose="020B0503020204020204" pitchFamily="34" charset="-122"/>
              <a:sym typeface="+mn-ea"/>
            </a:endParaRPr>
          </a:p>
          <a:p>
            <a:pPr algn="l">
              <a:lnSpc>
                <a:spcPct val="150000"/>
              </a:lnSpc>
            </a:pPr>
            <a:r>
              <a:rPr lang="zh-CN" altLang="en-US" sz="1600" dirty="0" smtClean="0">
                <a:solidFill>
                  <a:schemeClr val="bg1"/>
                </a:solidFill>
                <a:latin typeface="微软雅黑" panose="020B0503020204020204" pitchFamily="34" charset="-122"/>
                <a:ea typeface="微软雅黑" panose="020B0503020204020204" pitchFamily="34" charset="-122"/>
                <a:sym typeface="+mn-ea"/>
              </a:rPr>
              <a:t>    </a:t>
            </a:r>
            <a:r>
              <a:rPr lang="en-US" altLang="zh-CN" sz="1600" dirty="0" smtClean="0">
                <a:solidFill>
                  <a:schemeClr val="bg1"/>
                </a:solidFill>
                <a:latin typeface="微软雅黑" panose="020B0503020204020204" pitchFamily="34" charset="-122"/>
                <a:ea typeface="微软雅黑" panose="020B0503020204020204" pitchFamily="34" charset="-122"/>
                <a:sym typeface="+mn-ea"/>
              </a:rPr>
              <a:t>6.3 A</a:t>
            </a:r>
            <a:r>
              <a:rPr lang="zh-CN" altLang="en-US" sz="1600" dirty="0" smtClean="0">
                <a:solidFill>
                  <a:schemeClr val="bg1"/>
                </a:solidFill>
                <a:latin typeface="微软雅黑" panose="020B0503020204020204" pitchFamily="34" charset="-122"/>
                <a:ea typeface="微软雅黑" panose="020B0503020204020204" pitchFamily="34" charset="-122"/>
                <a:sym typeface="+mn-ea"/>
              </a:rPr>
              <a:t>表作为驱动表，不考虑索引的情况下连接</a:t>
            </a:r>
            <a:r>
              <a:rPr lang="en-US" altLang="zh-CN" sz="1600" dirty="0" smtClean="0">
                <a:solidFill>
                  <a:schemeClr val="bg1"/>
                </a:solidFill>
                <a:latin typeface="微软雅黑" panose="020B0503020204020204" pitchFamily="34" charset="-122"/>
                <a:ea typeface="微软雅黑" panose="020B0503020204020204" pitchFamily="34" charset="-122"/>
                <a:sym typeface="+mn-ea"/>
              </a:rPr>
              <a:t>B</a:t>
            </a:r>
            <a:r>
              <a:rPr lang="zh-CN" altLang="en-US" sz="1600" dirty="0" smtClean="0">
                <a:solidFill>
                  <a:schemeClr val="bg1"/>
                </a:solidFill>
                <a:latin typeface="微软雅黑" panose="020B0503020204020204" pitchFamily="34" charset="-122"/>
                <a:ea typeface="微软雅黑" panose="020B0503020204020204" pitchFamily="34" charset="-122"/>
                <a:sym typeface="+mn-ea"/>
              </a:rPr>
              <a:t>表成本：</a:t>
            </a:r>
            <a:endParaRPr lang="zh-CN" altLang="en-US" sz="1600" dirty="0" smtClean="0">
              <a:solidFill>
                <a:schemeClr val="bg1"/>
              </a:solidFill>
              <a:latin typeface="微软雅黑" panose="020B0503020204020204" pitchFamily="34" charset="-122"/>
              <a:ea typeface="微软雅黑" panose="020B0503020204020204" pitchFamily="34" charset="-122"/>
              <a:sym typeface="+mn-ea"/>
            </a:endParaRPr>
          </a:p>
          <a:p>
            <a:pPr algn="l">
              <a:lnSpc>
                <a:spcPct val="150000"/>
              </a:lnSpc>
            </a:pPr>
            <a:r>
              <a:rPr lang="zh-CN" altLang="en-US" sz="1600" dirty="0" smtClean="0">
                <a:solidFill>
                  <a:schemeClr val="bg1"/>
                </a:solidFill>
                <a:latin typeface="微软雅黑" panose="020B0503020204020204" pitchFamily="34" charset="-122"/>
                <a:ea typeface="微软雅黑" panose="020B0503020204020204" pitchFamily="34" charset="-122"/>
                <a:sym typeface="+mn-ea"/>
              </a:rPr>
              <a:t>          成本</a:t>
            </a:r>
            <a:r>
              <a:rPr lang="en-US" altLang="zh-CN" sz="1600" dirty="0" smtClean="0">
                <a:solidFill>
                  <a:schemeClr val="bg1"/>
                </a:solidFill>
                <a:latin typeface="微软雅黑" panose="020B0503020204020204" pitchFamily="34" charset="-122"/>
                <a:ea typeface="微软雅黑" panose="020B0503020204020204" pitchFamily="34" charset="-122"/>
                <a:sym typeface="+mn-ea"/>
              </a:rPr>
              <a:t>=</a:t>
            </a:r>
            <a:r>
              <a:rPr lang="zh-CN" altLang="en-US" sz="1600" dirty="0" smtClean="0">
                <a:solidFill>
                  <a:schemeClr val="bg1"/>
                </a:solidFill>
                <a:latin typeface="微软雅黑" panose="020B0503020204020204" pitchFamily="34" charset="-122"/>
                <a:ea typeface="微软雅黑" panose="020B0503020204020204" pitchFamily="34" charset="-122"/>
                <a:sym typeface="+mn-ea"/>
              </a:rPr>
              <a:t>读取</a:t>
            </a:r>
            <a:r>
              <a:rPr lang="en-US" altLang="zh-CN" sz="1600" dirty="0" smtClean="0">
                <a:solidFill>
                  <a:schemeClr val="bg1"/>
                </a:solidFill>
                <a:latin typeface="微软雅黑" panose="020B0503020204020204" pitchFamily="34" charset="-122"/>
                <a:ea typeface="微软雅黑" panose="020B0503020204020204" pitchFamily="34" charset="-122"/>
                <a:sym typeface="+mn-ea"/>
              </a:rPr>
              <a:t>A</a:t>
            </a:r>
            <a:r>
              <a:rPr lang="zh-CN" altLang="en-US" sz="1600" dirty="0" smtClean="0">
                <a:solidFill>
                  <a:schemeClr val="bg1"/>
                </a:solidFill>
                <a:latin typeface="微软雅黑" panose="020B0503020204020204" pitchFamily="34" charset="-122"/>
                <a:ea typeface="微软雅黑" panose="020B0503020204020204" pitchFamily="34" charset="-122"/>
                <a:sym typeface="+mn-ea"/>
              </a:rPr>
              <a:t>表</a:t>
            </a:r>
            <a:r>
              <a:rPr lang="en-US" altLang="zh-CN" sz="1600" dirty="0" smtClean="0">
                <a:solidFill>
                  <a:schemeClr val="bg1"/>
                </a:solidFill>
                <a:latin typeface="微软雅黑" panose="020B0503020204020204" pitchFamily="34" charset="-122"/>
                <a:ea typeface="微软雅黑" panose="020B0503020204020204" pitchFamily="34" charset="-122"/>
                <a:sym typeface="+mn-ea"/>
              </a:rPr>
              <a:t>+A</a:t>
            </a:r>
            <a:r>
              <a:rPr lang="zh-CN" altLang="en-US" sz="1600" dirty="0" smtClean="0">
                <a:solidFill>
                  <a:schemeClr val="bg1"/>
                </a:solidFill>
                <a:latin typeface="微软雅黑" panose="020B0503020204020204" pitchFamily="34" charset="-122"/>
                <a:ea typeface="微软雅黑" panose="020B0503020204020204" pitchFamily="34" charset="-122"/>
                <a:sym typeface="+mn-ea"/>
              </a:rPr>
              <a:t>表行数</a:t>
            </a:r>
            <a:r>
              <a:rPr lang="en-US" altLang="zh-CN" sz="1600" dirty="0" smtClean="0">
                <a:solidFill>
                  <a:schemeClr val="bg1"/>
                </a:solidFill>
                <a:latin typeface="微软雅黑" panose="020B0503020204020204" pitchFamily="34" charset="-122"/>
                <a:ea typeface="微软雅黑" panose="020B0503020204020204" pitchFamily="34" charset="-122"/>
                <a:sym typeface="+mn-ea"/>
              </a:rPr>
              <a:t>*</a:t>
            </a:r>
            <a:r>
              <a:rPr lang="zh-CN" altLang="en-US" sz="1600" dirty="0" smtClean="0">
                <a:solidFill>
                  <a:schemeClr val="bg1"/>
                </a:solidFill>
                <a:latin typeface="微软雅黑" panose="020B0503020204020204" pitchFamily="34" charset="-122"/>
                <a:ea typeface="微软雅黑" panose="020B0503020204020204" pitchFamily="34" charset="-122"/>
                <a:sym typeface="+mn-ea"/>
              </a:rPr>
              <a:t>读取</a:t>
            </a:r>
            <a:r>
              <a:rPr lang="en-US" altLang="zh-CN" sz="1600" dirty="0" smtClean="0">
                <a:solidFill>
                  <a:schemeClr val="bg1"/>
                </a:solidFill>
                <a:latin typeface="微软雅黑" panose="020B0503020204020204" pitchFamily="34" charset="-122"/>
                <a:ea typeface="微软雅黑" panose="020B0503020204020204" pitchFamily="34" charset="-122"/>
                <a:sym typeface="+mn-ea"/>
              </a:rPr>
              <a:t>B</a:t>
            </a:r>
            <a:r>
              <a:rPr lang="zh-CN" altLang="en-US" sz="1600" dirty="0" smtClean="0">
                <a:solidFill>
                  <a:schemeClr val="bg1"/>
                </a:solidFill>
                <a:latin typeface="微软雅黑" panose="020B0503020204020204" pitchFamily="34" charset="-122"/>
                <a:ea typeface="微软雅黑" panose="020B0503020204020204" pitchFamily="34" charset="-122"/>
                <a:sym typeface="+mn-ea"/>
              </a:rPr>
              <a:t>表开销</a:t>
            </a:r>
            <a:r>
              <a:rPr lang="en-US" altLang="zh-CN" sz="1600" dirty="0" smtClean="0">
                <a:solidFill>
                  <a:schemeClr val="bg1"/>
                </a:solidFill>
                <a:latin typeface="微软雅黑" panose="020B0503020204020204" pitchFamily="34" charset="-122"/>
                <a:ea typeface="微软雅黑" panose="020B0503020204020204" pitchFamily="34" charset="-122"/>
                <a:sym typeface="+mn-ea"/>
              </a:rPr>
              <a:t>=100MB+1000000*1000MB=M+m*N</a:t>
            </a:r>
            <a:endParaRPr lang="en-US" altLang="zh-CN" sz="1600" dirty="0" smtClean="0">
              <a:solidFill>
                <a:schemeClr val="bg1"/>
              </a:solidFill>
              <a:latin typeface="微软雅黑" panose="020B0503020204020204" pitchFamily="34" charset="-122"/>
              <a:ea typeface="微软雅黑" panose="020B0503020204020204" pitchFamily="34" charset="-122"/>
              <a:sym typeface="+mn-ea"/>
            </a:endParaRPr>
          </a:p>
          <a:p>
            <a:pPr algn="l">
              <a:lnSpc>
                <a:spcPct val="150000"/>
              </a:lnSpc>
            </a:pPr>
            <a:r>
              <a:rPr lang="en-US" altLang="zh-CN" sz="1600" dirty="0" smtClean="0">
                <a:solidFill>
                  <a:schemeClr val="bg1"/>
                </a:solidFill>
                <a:latin typeface="微软雅黑" panose="020B0503020204020204" pitchFamily="34" charset="-122"/>
                <a:ea typeface="微软雅黑" panose="020B0503020204020204" pitchFamily="34" charset="-122"/>
                <a:sym typeface="+mn-ea"/>
              </a:rPr>
              <a:t>    6.4 B</a:t>
            </a:r>
            <a:r>
              <a:rPr lang="zh-CN" altLang="en-US" sz="1600" dirty="0" smtClean="0">
                <a:solidFill>
                  <a:schemeClr val="bg1"/>
                </a:solidFill>
                <a:latin typeface="微软雅黑" panose="020B0503020204020204" pitchFamily="34" charset="-122"/>
                <a:ea typeface="微软雅黑" panose="020B0503020204020204" pitchFamily="34" charset="-122"/>
                <a:sym typeface="+mn-ea"/>
              </a:rPr>
              <a:t>表作为驱动表，不考虑索引的情况下连接</a:t>
            </a:r>
            <a:r>
              <a:rPr lang="en-US" altLang="zh-CN" sz="1600" dirty="0" smtClean="0">
                <a:solidFill>
                  <a:schemeClr val="bg1"/>
                </a:solidFill>
                <a:latin typeface="微软雅黑" panose="020B0503020204020204" pitchFamily="34" charset="-122"/>
                <a:ea typeface="微软雅黑" panose="020B0503020204020204" pitchFamily="34" charset="-122"/>
                <a:sym typeface="+mn-ea"/>
              </a:rPr>
              <a:t>B</a:t>
            </a:r>
            <a:r>
              <a:rPr lang="zh-CN" altLang="en-US" sz="1600" dirty="0" smtClean="0">
                <a:solidFill>
                  <a:schemeClr val="bg1"/>
                </a:solidFill>
                <a:latin typeface="微软雅黑" panose="020B0503020204020204" pitchFamily="34" charset="-122"/>
                <a:ea typeface="微软雅黑" panose="020B0503020204020204" pitchFamily="34" charset="-122"/>
                <a:sym typeface="+mn-ea"/>
              </a:rPr>
              <a:t>表成本：</a:t>
            </a:r>
            <a:endParaRPr lang="zh-CN" altLang="en-US" sz="1600" dirty="0" smtClean="0">
              <a:solidFill>
                <a:schemeClr val="bg1"/>
              </a:solidFill>
              <a:latin typeface="微软雅黑" panose="020B0503020204020204" pitchFamily="34" charset="-122"/>
              <a:ea typeface="微软雅黑" panose="020B0503020204020204" pitchFamily="34" charset="-122"/>
              <a:sym typeface="+mn-ea"/>
            </a:endParaRPr>
          </a:p>
          <a:p>
            <a:pPr algn="l">
              <a:lnSpc>
                <a:spcPct val="150000"/>
              </a:lnSpc>
            </a:pPr>
            <a:r>
              <a:rPr lang="zh-CN" altLang="en-US" sz="1600" dirty="0" smtClean="0">
                <a:solidFill>
                  <a:schemeClr val="bg1"/>
                </a:solidFill>
                <a:latin typeface="微软雅黑" panose="020B0503020204020204" pitchFamily="34" charset="-122"/>
                <a:ea typeface="微软雅黑" panose="020B0503020204020204" pitchFamily="34" charset="-122"/>
                <a:sym typeface="+mn-ea"/>
              </a:rPr>
              <a:t>          成本</a:t>
            </a:r>
            <a:r>
              <a:rPr lang="en-US" altLang="zh-CN" sz="1600" dirty="0" smtClean="0">
                <a:solidFill>
                  <a:schemeClr val="bg1"/>
                </a:solidFill>
                <a:latin typeface="微软雅黑" panose="020B0503020204020204" pitchFamily="34" charset="-122"/>
                <a:ea typeface="微软雅黑" panose="020B0503020204020204" pitchFamily="34" charset="-122"/>
                <a:sym typeface="+mn-ea"/>
              </a:rPr>
              <a:t>=</a:t>
            </a:r>
            <a:r>
              <a:rPr lang="zh-CN" altLang="en-US" sz="1600" dirty="0" smtClean="0">
                <a:solidFill>
                  <a:schemeClr val="bg1"/>
                </a:solidFill>
                <a:latin typeface="微软雅黑" panose="020B0503020204020204" pitchFamily="34" charset="-122"/>
                <a:ea typeface="微软雅黑" panose="020B0503020204020204" pitchFamily="34" charset="-122"/>
                <a:sym typeface="+mn-ea"/>
              </a:rPr>
              <a:t>读取</a:t>
            </a:r>
            <a:r>
              <a:rPr lang="en-US" altLang="zh-CN" sz="1600" dirty="0" smtClean="0">
                <a:solidFill>
                  <a:schemeClr val="bg1"/>
                </a:solidFill>
                <a:latin typeface="微软雅黑" panose="020B0503020204020204" pitchFamily="34" charset="-122"/>
                <a:ea typeface="微软雅黑" panose="020B0503020204020204" pitchFamily="34" charset="-122"/>
                <a:sym typeface="+mn-ea"/>
              </a:rPr>
              <a:t>B</a:t>
            </a:r>
            <a:r>
              <a:rPr lang="zh-CN" altLang="en-US" sz="1600" dirty="0" smtClean="0">
                <a:solidFill>
                  <a:schemeClr val="bg1"/>
                </a:solidFill>
                <a:latin typeface="微软雅黑" panose="020B0503020204020204" pitchFamily="34" charset="-122"/>
                <a:ea typeface="微软雅黑" panose="020B0503020204020204" pitchFamily="34" charset="-122"/>
                <a:sym typeface="+mn-ea"/>
              </a:rPr>
              <a:t>表</a:t>
            </a:r>
            <a:r>
              <a:rPr lang="en-US" altLang="zh-CN" sz="1600" dirty="0" smtClean="0">
                <a:solidFill>
                  <a:schemeClr val="bg1"/>
                </a:solidFill>
                <a:latin typeface="微软雅黑" panose="020B0503020204020204" pitchFamily="34" charset="-122"/>
                <a:ea typeface="微软雅黑" panose="020B0503020204020204" pitchFamily="34" charset="-122"/>
                <a:sym typeface="+mn-ea"/>
              </a:rPr>
              <a:t>+B</a:t>
            </a:r>
            <a:r>
              <a:rPr lang="zh-CN" altLang="en-US" sz="1600" dirty="0" smtClean="0">
                <a:solidFill>
                  <a:schemeClr val="bg1"/>
                </a:solidFill>
                <a:latin typeface="微软雅黑" panose="020B0503020204020204" pitchFamily="34" charset="-122"/>
                <a:ea typeface="微软雅黑" panose="020B0503020204020204" pitchFamily="34" charset="-122"/>
                <a:sym typeface="+mn-ea"/>
              </a:rPr>
              <a:t>表行数</a:t>
            </a:r>
            <a:r>
              <a:rPr lang="en-US" altLang="zh-CN" sz="1600" dirty="0" smtClean="0">
                <a:solidFill>
                  <a:schemeClr val="bg1"/>
                </a:solidFill>
                <a:latin typeface="微软雅黑" panose="020B0503020204020204" pitchFamily="34" charset="-122"/>
                <a:ea typeface="微软雅黑" panose="020B0503020204020204" pitchFamily="34" charset="-122"/>
                <a:sym typeface="+mn-ea"/>
              </a:rPr>
              <a:t>*</a:t>
            </a:r>
            <a:r>
              <a:rPr lang="zh-CN" altLang="en-US" sz="1600" dirty="0" smtClean="0">
                <a:solidFill>
                  <a:schemeClr val="bg1"/>
                </a:solidFill>
                <a:latin typeface="微软雅黑" panose="020B0503020204020204" pitchFamily="34" charset="-122"/>
                <a:ea typeface="微软雅黑" panose="020B0503020204020204" pitchFamily="34" charset="-122"/>
                <a:sym typeface="+mn-ea"/>
              </a:rPr>
              <a:t>读取</a:t>
            </a:r>
            <a:r>
              <a:rPr lang="en-US" altLang="zh-CN" sz="1600" dirty="0" smtClean="0">
                <a:solidFill>
                  <a:schemeClr val="bg1"/>
                </a:solidFill>
                <a:latin typeface="微软雅黑" panose="020B0503020204020204" pitchFamily="34" charset="-122"/>
                <a:ea typeface="微软雅黑" panose="020B0503020204020204" pitchFamily="34" charset="-122"/>
                <a:sym typeface="+mn-ea"/>
              </a:rPr>
              <a:t>A</a:t>
            </a:r>
            <a:r>
              <a:rPr lang="zh-CN" altLang="en-US" sz="1600" dirty="0" smtClean="0">
                <a:solidFill>
                  <a:schemeClr val="bg1"/>
                </a:solidFill>
                <a:latin typeface="微软雅黑" panose="020B0503020204020204" pitchFamily="34" charset="-122"/>
                <a:ea typeface="微软雅黑" panose="020B0503020204020204" pitchFamily="34" charset="-122"/>
                <a:sym typeface="+mn-ea"/>
              </a:rPr>
              <a:t>表开销</a:t>
            </a:r>
            <a:r>
              <a:rPr lang="en-US" altLang="zh-CN" sz="1600" dirty="0" smtClean="0">
                <a:solidFill>
                  <a:schemeClr val="bg1"/>
                </a:solidFill>
                <a:latin typeface="微软雅黑" panose="020B0503020204020204" pitchFamily="34" charset="-122"/>
                <a:ea typeface="微软雅黑" panose="020B0503020204020204" pitchFamily="34" charset="-122"/>
                <a:sym typeface="+mn-ea"/>
              </a:rPr>
              <a:t>=1000MB+10000000*100MB=N+n*M</a:t>
            </a:r>
            <a:endParaRPr lang="en-US" altLang="zh-CN" sz="1600" dirty="0" smtClean="0">
              <a:solidFill>
                <a:schemeClr val="bg1"/>
              </a:solidFill>
              <a:latin typeface="微软雅黑" panose="020B0503020204020204" pitchFamily="34" charset="-122"/>
              <a:ea typeface="微软雅黑" panose="020B0503020204020204" pitchFamily="34" charset="-122"/>
              <a:sym typeface="+mn-ea"/>
            </a:endParaRPr>
          </a:p>
          <a:p>
            <a:pPr algn="l">
              <a:lnSpc>
                <a:spcPct val="150000"/>
              </a:lnSpc>
            </a:pPr>
            <a:r>
              <a:rPr lang="en-US" altLang="zh-CN" sz="1600" dirty="0" smtClean="0">
                <a:solidFill>
                  <a:schemeClr val="bg1"/>
                </a:solidFill>
                <a:latin typeface="微软雅黑" panose="020B0503020204020204" pitchFamily="34" charset="-122"/>
                <a:ea typeface="微软雅黑" panose="020B0503020204020204" pitchFamily="34" charset="-122"/>
                <a:sym typeface="+mn-ea"/>
              </a:rPr>
              <a:t>    6.5 A</a:t>
            </a:r>
            <a:r>
              <a:rPr lang="zh-CN" altLang="en-US" sz="1600" dirty="0" smtClean="0">
                <a:solidFill>
                  <a:schemeClr val="bg1"/>
                </a:solidFill>
                <a:latin typeface="微软雅黑" panose="020B0503020204020204" pitchFamily="34" charset="-122"/>
                <a:ea typeface="微软雅黑" panose="020B0503020204020204" pitchFamily="34" charset="-122"/>
                <a:sym typeface="+mn-ea"/>
              </a:rPr>
              <a:t>表作为驱动表，考虑索引的情况下连接</a:t>
            </a:r>
            <a:r>
              <a:rPr lang="en-US" altLang="zh-CN" sz="1600" dirty="0" smtClean="0">
                <a:solidFill>
                  <a:schemeClr val="bg1"/>
                </a:solidFill>
                <a:latin typeface="微软雅黑" panose="020B0503020204020204" pitchFamily="34" charset="-122"/>
                <a:ea typeface="微软雅黑" panose="020B0503020204020204" pitchFamily="34" charset="-122"/>
                <a:sym typeface="+mn-ea"/>
              </a:rPr>
              <a:t>B</a:t>
            </a:r>
            <a:r>
              <a:rPr lang="zh-CN" altLang="en-US" sz="1600" dirty="0" smtClean="0">
                <a:solidFill>
                  <a:schemeClr val="bg1"/>
                </a:solidFill>
                <a:latin typeface="微软雅黑" panose="020B0503020204020204" pitchFamily="34" charset="-122"/>
                <a:ea typeface="微软雅黑" panose="020B0503020204020204" pitchFamily="34" charset="-122"/>
                <a:sym typeface="+mn-ea"/>
              </a:rPr>
              <a:t>表成本，不考虑随机读顺序读转换：</a:t>
            </a:r>
            <a:endParaRPr lang="en-US" altLang="zh-CN" sz="1600" dirty="0" smtClean="0">
              <a:solidFill>
                <a:schemeClr val="bg1"/>
              </a:solidFill>
              <a:latin typeface="微软雅黑" panose="020B0503020204020204" pitchFamily="34" charset="-122"/>
              <a:ea typeface="微软雅黑" panose="020B0503020204020204" pitchFamily="34" charset="-122"/>
              <a:sym typeface="+mn-ea"/>
            </a:endParaRPr>
          </a:p>
          <a:p>
            <a:pPr algn="l">
              <a:lnSpc>
                <a:spcPct val="150000"/>
              </a:lnSpc>
            </a:pPr>
            <a:r>
              <a:rPr lang="zh-CN" altLang="en-US" sz="1600" dirty="0" smtClean="0">
                <a:solidFill>
                  <a:schemeClr val="bg1"/>
                </a:solidFill>
                <a:latin typeface="微软雅黑" panose="020B0503020204020204" pitchFamily="34" charset="-122"/>
                <a:ea typeface="微软雅黑" panose="020B0503020204020204" pitchFamily="34" charset="-122"/>
                <a:sym typeface="+mn-ea"/>
              </a:rPr>
              <a:t>          成本</a:t>
            </a:r>
            <a:r>
              <a:rPr lang="en-US" altLang="zh-CN" sz="1600" dirty="0" smtClean="0">
                <a:solidFill>
                  <a:schemeClr val="bg1"/>
                </a:solidFill>
                <a:latin typeface="微软雅黑" panose="020B0503020204020204" pitchFamily="34" charset="-122"/>
                <a:ea typeface="微软雅黑" panose="020B0503020204020204" pitchFamily="34" charset="-122"/>
                <a:sym typeface="+mn-ea"/>
              </a:rPr>
              <a:t>=</a:t>
            </a:r>
            <a:r>
              <a:rPr lang="zh-CN" altLang="en-US" sz="1600" dirty="0" smtClean="0">
                <a:solidFill>
                  <a:schemeClr val="bg1"/>
                </a:solidFill>
                <a:latin typeface="微软雅黑" panose="020B0503020204020204" pitchFamily="34" charset="-122"/>
                <a:ea typeface="微软雅黑" panose="020B0503020204020204" pitchFamily="34" charset="-122"/>
                <a:sym typeface="+mn-ea"/>
              </a:rPr>
              <a:t>读取</a:t>
            </a:r>
            <a:r>
              <a:rPr lang="en-US" altLang="zh-CN" sz="1600" dirty="0" smtClean="0">
                <a:solidFill>
                  <a:schemeClr val="bg1"/>
                </a:solidFill>
                <a:latin typeface="微软雅黑" panose="020B0503020204020204" pitchFamily="34" charset="-122"/>
                <a:ea typeface="微软雅黑" panose="020B0503020204020204" pitchFamily="34" charset="-122"/>
                <a:sym typeface="+mn-ea"/>
              </a:rPr>
              <a:t>A</a:t>
            </a:r>
            <a:r>
              <a:rPr lang="zh-CN" altLang="en-US" sz="1600" dirty="0" smtClean="0">
                <a:solidFill>
                  <a:schemeClr val="bg1"/>
                </a:solidFill>
                <a:latin typeface="微软雅黑" panose="020B0503020204020204" pitchFamily="34" charset="-122"/>
                <a:ea typeface="微软雅黑" panose="020B0503020204020204" pitchFamily="34" charset="-122"/>
                <a:sym typeface="+mn-ea"/>
              </a:rPr>
              <a:t>表</a:t>
            </a:r>
            <a:r>
              <a:rPr lang="en-US" altLang="zh-CN" sz="1600" dirty="0" smtClean="0">
                <a:solidFill>
                  <a:schemeClr val="bg1"/>
                </a:solidFill>
                <a:latin typeface="微软雅黑" panose="020B0503020204020204" pitchFamily="34" charset="-122"/>
                <a:ea typeface="微软雅黑" panose="020B0503020204020204" pitchFamily="34" charset="-122"/>
                <a:sym typeface="+mn-ea"/>
              </a:rPr>
              <a:t>+A</a:t>
            </a:r>
            <a:r>
              <a:rPr lang="zh-CN" altLang="en-US" sz="1600" dirty="0" smtClean="0">
                <a:solidFill>
                  <a:schemeClr val="bg1"/>
                </a:solidFill>
                <a:latin typeface="微软雅黑" panose="020B0503020204020204" pitchFamily="34" charset="-122"/>
                <a:ea typeface="微软雅黑" panose="020B0503020204020204" pitchFamily="34" charset="-122"/>
                <a:sym typeface="+mn-ea"/>
              </a:rPr>
              <a:t>表行数</a:t>
            </a:r>
            <a:r>
              <a:rPr lang="en-US" altLang="zh-CN" sz="1600" dirty="0" smtClean="0">
                <a:solidFill>
                  <a:schemeClr val="bg1"/>
                </a:solidFill>
                <a:latin typeface="微软雅黑" panose="020B0503020204020204" pitchFamily="34" charset="-122"/>
                <a:ea typeface="微软雅黑" panose="020B0503020204020204" pitchFamily="34" charset="-122"/>
                <a:sym typeface="+mn-ea"/>
              </a:rPr>
              <a:t>*</a:t>
            </a:r>
            <a:r>
              <a:rPr lang="zh-CN" altLang="en-US" sz="1600" dirty="0" smtClean="0">
                <a:solidFill>
                  <a:schemeClr val="bg1"/>
                </a:solidFill>
                <a:latin typeface="微软雅黑" panose="020B0503020204020204" pitchFamily="34" charset="-122"/>
                <a:ea typeface="微软雅黑" panose="020B0503020204020204" pitchFamily="34" charset="-122"/>
                <a:sym typeface="+mn-ea"/>
              </a:rPr>
              <a:t>读取</a:t>
            </a:r>
            <a:r>
              <a:rPr lang="en-US" altLang="zh-CN" sz="1600" dirty="0" smtClean="0">
                <a:solidFill>
                  <a:schemeClr val="bg1"/>
                </a:solidFill>
                <a:latin typeface="微软雅黑" panose="020B0503020204020204" pitchFamily="34" charset="-122"/>
                <a:ea typeface="微软雅黑" panose="020B0503020204020204" pitchFamily="34" charset="-122"/>
                <a:sym typeface="+mn-ea"/>
              </a:rPr>
              <a:t>B</a:t>
            </a:r>
            <a:r>
              <a:rPr lang="zh-CN" altLang="en-US" sz="1600" dirty="0" smtClean="0">
                <a:solidFill>
                  <a:schemeClr val="bg1"/>
                </a:solidFill>
                <a:latin typeface="微软雅黑" panose="020B0503020204020204" pitchFamily="34" charset="-122"/>
                <a:ea typeface="微软雅黑" panose="020B0503020204020204" pitchFamily="34" charset="-122"/>
                <a:sym typeface="+mn-ea"/>
              </a:rPr>
              <a:t>表索引并访问数据开销</a:t>
            </a:r>
            <a:r>
              <a:rPr lang="en-US" altLang="zh-CN" sz="1600" dirty="0" smtClean="0">
                <a:solidFill>
                  <a:schemeClr val="bg1"/>
                </a:solidFill>
                <a:latin typeface="微软雅黑" panose="020B0503020204020204" pitchFamily="34" charset="-122"/>
                <a:ea typeface="微软雅黑" panose="020B0503020204020204" pitchFamily="34" charset="-122"/>
                <a:sym typeface="+mn-ea"/>
              </a:rPr>
              <a:t>=100MB+1000000*(2+1)*8KB=24100MB</a:t>
            </a:r>
            <a:endParaRPr lang="en-US" altLang="zh-CN" sz="1600" dirty="0" smtClean="0">
              <a:solidFill>
                <a:schemeClr val="bg1"/>
              </a:solidFill>
              <a:latin typeface="微软雅黑" panose="020B0503020204020204" pitchFamily="34" charset="-122"/>
              <a:ea typeface="微软雅黑" panose="020B0503020204020204" pitchFamily="34" charset="-122"/>
              <a:sym typeface="+mn-ea"/>
            </a:endParaRPr>
          </a:p>
          <a:p>
            <a:pPr algn="l">
              <a:lnSpc>
                <a:spcPct val="150000"/>
              </a:lnSpc>
            </a:pPr>
            <a:r>
              <a:rPr lang="zh-CN" altLang="en-US" sz="1600" dirty="0" smtClean="0">
                <a:solidFill>
                  <a:srgbClr val="FF0000"/>
                </a:solidFill>
                <a:latin typeface="微软雅黑" panose="020B0503020204020204" pitchFamily="34" charset="-122"/>
                <a:ea typeface="微软雅黑" panose="020B0503020204020204" pitchFamily="34" charset="-122"/>
                <a:sym typeface="+mn-ea"/>
              </a:rPr>
              <a:t>注：随机读和顺序读，常规情况下，同样读取</a:t>
            </a:r>
            <a:r>
              <a:rPr lang="en-US" altLang="zh-CN" sz="1600" dirty="0" smtClean="0">
                <a:solidFill>
                  <a:srgbClr val="FF0000"/>
                </a:solidFill>
                <a:latin typeface="微软雅黑" panose="020B0503020204020204" pitchFamily="34" charset="-122"/>
                <a:ea typeface="微软雅黑" panose="020B0503020204020204" pitchFamily="34" charset="-122"/>
                <a:sym typeface="+mn-ea"/>
              </a:rPr>
              <a:t>1MB</a:t>
            </a:r>
            <a:r>
              <a:rPr lang="zh-CN" altLang="en-US" sz="1600" dirty="0" smtClean="0">
                <a:solidFill>
                  <a:srgbClr val="FF0000"/>
                </a:solidFill>
                <a:latin typeface="微软雅黑" panose="020B0503020204020204" pitchFamily="34" charset="-122"/>
                <a:ea typeface="微软雅黑" panose="020B0503020204020204" pitchFamily="34" charset="-122"/>
                <a:sym typeface="+mn-ea"/>
              </a:rPr>
              <a:t>数据，时间成本比例一般为</a:t>
            </a:r>
            <a:r>
              <a:rPr lang="en-US" altLang="zh-CN" sz="1600" dirty="0" smtClean="0">
                <a:solidFill>
                  <a:srgbClr val="FF0000"/>
                </a:solidFill>
                <a:latin typeface="微软雅黑" panose="020B0503020204020204" pitchFamily="34" charset="-122"/>
                <a:ea typeface="微软雅黑" panose="020B0503020204020204" pitchFamily="34" charset="-122"/>
                <a:sym typeface="+mn-ea"/>
              </a:rPr>
              <a:t>20:1 </a:t>
            </a:r>
            <a:r>
              <a:rPr lang="zh-CN" altLang="en-US" sz="1600" dirty="0" smtClean="0">
                <a:solidFill>
                  <a:srgbClr val="FF0000"/>
                </a:solidFill>
                <a:latin typeface="微软雅黑" panose="020B0503020204020204" pitchFamily="34" charset="-122"/>
                <a:ea typeface="微软雅黑" panose="020B0503020204020204" pitchFamily="34" charset="-122"/>
                <a:sym typeface="+mn-ea"/>
              </a:rPr>
              <a:t>至</a:t>
            </a:r>
            <a:r>
              <a:rPr lang="en-US" altLang="zh-CN" sz="1600" dirty="0" smtClean="0">
                <a:solidFill>
                  <a:srgbClr val="FF0000"/>
                </a:solidFill>
                <a:latin typeface="微软雅黑" panose="020B0503020204020204" pitchFamily="34" charset="-122"/>
                <a:ea typeface="微软雅黑" panose="020B0503020204020204" pitchFamily="34" charset="-122"/>
                <a:sym typeface="+mn-ea"/>
              </a:rPr>
              <a:t>10:1</a:t>
            </a:r>
            <a:r>
              <a:rPr lang="zh-CN" altLang="en-US" sz="1600" dirty="0" smtClean="0">
                <a:solidFill>
                  <a:srgbClr val="FF0000"/>
                </a:solidFill>
                <a:latin typeface="微软雅黑" panose="020B0503020204020204" pitchFamily="34" charset="-122"/>
                <a:ea typeface="微软雅黑" panose="020B0503020204020204" pitchFamily="34" charset="-122"/>
                <a:sym typeface="+mn-ea"/>
              </a:rPr>
              <a:t>之间。</a:t>
            </a:r>
            <a:endParaRPr lang="zh-CN" altLang="en-US" sz="1600" dirty="0" smtClean="0">
              <a:solidFill>
                <a:srgbClr val="FF0000"/>
              </a:solidFill>
              <a:latin typeface="微软雅黑" panose="020B0503020204020204" pitchFamily="34" charset="-122"/>
              <a:ea typeface="微软雅黑" panose="020B0503020204020204" pitchFamily="34" charset="-122"/>
              <a:sym typeface="+mn-ea"/>
            </a:endParaRPr>
          </a:p>
          <a:p>
            <a:pPr algn="l">
              <a:lnSpc>
                <a:spcPct val="150000"/>
              </a:lnSpc>
            </a:pPr>
            <a:r>
              <a:rPr lang="zh-CN" altLang="en-US" sz="1600" dirty="0" smtClean="0">
                <a:solidFill>
                  <a:srgbClr val="FF0000"/>
                </a:solidFill>
                <a:latin typeface="微软雅黑" panose="020B0503020204020204" pitchFamily="34" charset="-122"/>
                <a:ea typeface="微软雅黑" panose="020B0503020204020204" pitchFamily="34" charset="-122"/>
                <a:sym typeface="+mn-ea"/>
              </a:rPr>
              <a:t>      可简单认为</a:t>
            </a:r>
            <a:r>
              <a:rPr lang="en-US" altLang="zh-CN" sz="1600" dirty="0" smtClean="0">
                <a:solidFill>
                  <a:srgbClr val="FF0000"/>
                </a:solidFill>
                <a:latin typeface="微软雅黑" panose="020B0503020204020204" pitchFamily="34" charset="-122"/>
                <a:ea typeface="微软雅黑" panose="020B0503020204020204" pitchFamily="34" charset="-122"/>
                <a:sym typeface="+mn-ea"/>
              </a:rPr>
              <a:t>10</a:t>
            </a:r>
            <a:r>
              <a:rPr lang="zh-CN" altLang="en-US" sz="1600" dirty="0" smtClean="0">
                <a:solidFill>
                  <a:srgbClr val="FF0000"/>
                </a:solidFill>
                <a:latin typeface="微软雅黑" panose="020B0503020204020204" pitchFamily="34" charset="-122"/>
                <a:ea typeface="微软雅黑" panose="020B0503020204020204" pitchFamily="34" charset="-122"/>
                <a:sym typeface="+mn-ea"/>
              </a:rPr>
              <a:t>倍差距</a:t>
            </a:r>
            <a:endParaRPr lang="zh-CN" altLang="en-US" sz="1600" dirty="0" smtClean="0">
              <a:solidFill>
                <a:srgbClr val="FF0000"/>
              </a:solidFill>
              <a:latin typeface="微软雅黑" panose="020B0503020204020204" pitchFamily="34" charset="-122"/>
              <a:ea typeface="微软雅黑" panose="020B0503020204020204" pitchFamily="34" charset="-122"/>
              <a:sym typeface="+mn-ea"/>
            </a:endParaRPr>
          </a:p>
        </p:txBody>
      </p:sp>
      <p:pic>
        <p:nvPicPr>
          <p:cNvPr id="30724" name="Picture 3"/>
          <p:cNvPicPr>
            <a:picLocks noChangeAspect="1"/>
          </p:cNvPicPr>
          <p:nvPr/>
        </p:nvPicPr>
        <p:blipFill>
          <a:blip r:embed="rId2"/>
          <a:stretch>
            <a:fillRect/>
          </a:stretch>
        </p:blipFill>
        <p:spPr>
          <a:xfrm>
            <a:off x="9938385" y="2745105"/>
            <a:ext cx="2123440" cy="3703955"/>
          </a:xfrm>
          <a:prstGeom prst="rect">
            <a:avLst/>
          </a:prstGeom>
          <a:noFill/>
          <a:ln w="9525">
            <a:noFill/>
          </a:ln>
        </p:spPr>
      </p:pic>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A0F23"/>
        </a:solidFill>
        <a:effectLst/>
      </p:bgPr>
    </p:bg>
    <p:spTree>
      <p:nvGrpSpPr>
        <p:cNvPr id="1" name=""/>
        <p:cNvGrpSpPr/>
        <p:nvPr/>
      </p:nvGrpSpPr>
      <p:grpSpPr>
        <a:xfrm>
          <a:off x="0" y="0"/>
          <a:ext cx="0" cy="0"/>
          <a:chOff x="0" y="0"/>
          <a:chExt cx="0" cy="0"/>
        </a:xfrm>
      </p:grpSpPr>
      <p:pic>
        <p:nvPicPr>
          <p:cNvPr id="2097159" name="图片 4"/>
          <p:cNvPicPr>
            <a:picLocks noChangeAspect="1"/>
          </p:cNvPicPr>
          <p:nvPr/>
        </p:nvPicPr>
        <p:blipFill>
          <a:blip r:embed="rId1" cstate="hqprint"/>
          <a:stretch>
            <a:fillRect/>
          </a:stretch>
        </p:blipFill>
        <p:spPr>
          <a:xfrm>
            <a:off x="10759868" y="-15058"/>
            <a:ext cx="1301859" cy="920356"/>
          </a:xfrm>
          <a:prstGeom prst="rect">
            <a:avLst/>
          </a:prstGeom>
        </p:spPr>
      </p:pic>
      <p:sp>
        <p:nvSpPr>
          <p:cNvPr id="1048620" name="文本框 7"/>
          <p:cNvSpPr txBox="1"/>
          <p:nvPr/>
        </p:nvSpPr>
        <p:spPr>
          <a:xfrm>
            <a:off x="0" y="85647"/>
            <a:ext cx="121024" cy="358140"/>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048621" name="文本框 8"/>
          <p:cNvSpPr txBox="1"/>
          <p:nvPr/>
        </p:nvSpPr>
        <p:spPr>
          <a:xfrm>
            <a:off x="201930" y="45085"/>
            <a:ext cx="9384030" cy="39878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pPr>
            <a:r>
              <a:rPr lang="zh-CN" altLang="en-US" sz="2000" b="1" dirty="0">
                <a:solidFill>
                  <a:prstClr val="white"/>
                </a:solidFill>
                <a:latin typeface="微软雅黑" panose="020B0503020204020204" pitchFamily="34" charset="-122"/>
                <a:ea typeface="微软雅黑" panose="020B0503020204020204" pitchFamily="34" charset="-122"/>
              </a:rPr>
              <a:t>基础</a:t>
            </a:r>
            <a:r>
              <a:rPr lang="en-US" altLang="zh-CN" sz="2000" b="1" dirty="0">
                <a:solidFill>
                  <a:prstClr val="white"/>
                </a:solidFill>
                <a:latin typeface="微软雅黑" panose="020B0503020204020204" pitchFamily="34" charset="-122"/>
                <a:ea typeface="微软雅黑" panose="020B0503020204020204" pitchFamily="34" charset="-122"/>
              </a:rPr>
              <a:t>4</a:t>
            </a:r>
            <a:r>
              <a:rPr lang="zh-CN" altLang="en-US" sz="2000" b="1" dirty="0">
                <a:solidFill>
                  <a:prstClr val="white"/>
                </a:solidFill>
                <a:latin typeface="微软雅黑" panose="020B0503020204020204" pitchFamily="34" charset="-122"/>
                <a:ea typeface="微软雅黑" panose="020B0503020204020204" pitchFamily="34" charset="-122"/>
              </a:rPr>
              <a:t>：基本成本公式（续）</a:t>
            </a:r>
            <a:endParaRPr kumimoji="0" lang="zh-CN" altLang="en-US"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 name="文本框 4"/>
          <p:cNvSpPr txBox="1"/>
          <p:nvPr/>
        </p:nvSpPr>
        <p:spPr>
          <a:xfrm>
            <a:off x="121285" y="241935"/>
            <a:ext cx="11580495" cy="6739255"/>
          </a:xfrm>
          <a:prstGeom prst="rect">
            <a:avLst/>
          </a:prstGeom>
          <a:noFill/>
        </p:spPr>
        <p:txBody>
          <a:bodyPr wrap="square" rtlCol="0">
            <a:spAutoFit/>
          </a:bodyPr>
          <a:lstStyle/>
          <a:p>
            <a:pPr algn="l">
              <a:lnSpc>
                <a:spcPct val="150000"/>
              </a:lnSpc>
            </a:pPr>
            <a:r>
              <a:rPr lang="en-US" altLang="zh-CN" sz="1600" dirty="0" smtClean="0">
                <a:solidFill>
                  <a:schemeClr val="bg1"/>
                </a:solidFill>
                <a:latin typeface="微软雅黑" panose="020B0503020204020204" pitchFamily="34" charset="-122"/>
                <a:ea typeface="微软雅黑" panose="020B0503020204020204" pitchFamily="34" charset="-122"/>
                <a:sym typeface="+mn-ea"/>
              </a:rPr>
              <a:t>7. </a:t>
            </a:r>
            <a:r>
              <a:rPr lang="zh-CN" altLang="en-US" sz="1600" dirty="0" smtClean="0">
                <a:solidFill>
                  <a:schemeClr val="bg1"/>
                </a:solidFill>
                <a:latin typeface="微软雅黑" panose="020B0503020204020204" pitchFamily="34" charset="-122"/>
                <a:ea typeface="微软雅黑" panose="020B0503020204020204" pitchFamily="34" charset="-122"/>
                <a:sym typeface="+mn-ea"/>
              </a:rPr>
              <a:t>连接方式</a:t>
            </a:r>
            <a:endParaRPr lang="zh-CN" altLang="en-US" sz="1600" dirty="0" smtClean="0">
              <a:solidFill>
                <a:schemeClr val="bg1"/>
              </a:solidFill>
              <a:latin typeface="微软雅黑" panose="020B0503020204020204" pitchFamily="34" charset="-122"/>
              <a:ea typeface="微软雅黑" panose="020B0503020204020204" pitchFamily="34" charset="-122"/>
              <a:sym typeface="+mn-ea"/>
            </a:endParaRPr>
          </a:p>
          <a:p>
            <a:pPr algn="l">
              <a:lnSpc>
                <a:spcPct val="150000"/>
              </a:lnSpc>
            </a:pPr>
            <a:r>
              <a:rPr lang="zh-CN" altLang="en-US" sz="1600" dirty="0" smtClean="0">
                <a:solidFill>
                  <a:schemeClr val="bg1"/>
                </a:solidFill>
                <a:latin typeface="微软雅黑" panose="020B0503020204020204" pitchFamily="34" charset="-122"/>
                <a:ea typeface="微软雅黑" panose="020B0503020204020204" pitchFamily="34" charset="-122"/>
                <a:sym typeface="+mn-ea"/>
              </a:rPr>
              <a:t>    常规：嵌套连接，排序合并连接，</a:t>
            </a:r>
            <a:r>
              <a:rPr lang="en-US" altLang="zh-CN" sz="1600" dirty="0" smtClean="0">
                <a:solidFill>
                  <a:schemeClr val="bg1"/>
                </a:solidFill>
                <a:latin typeface="微软雅黑" panose="020B0503020204020204" pitchFamily="34" charset="-122"/>
                <a:ea typeface="微软雅黑" panose="020B0503020204020204" pitchFamily="34" charset="-122"/>
                <a:sym typeface="+mn-ea"/>
              </a:rPr>
              <a:t>HASH</a:t>
            </a:r>
            <a:r>
              <a:rPr lang="zh-CN" altLang="en-US" sz="1600" dirty="0" smtClean="0">
                <a:solidFill>
                  <a:schemeClr val="bg1"/>
                </a:solidFill>
                <a:latin typeface="微软雅黑" panose="020B0503020204020204" pitchFamily="34" charset="-122"/>
                <a:ea typeface="微软雅黑" panose="020B0503020204020204" pitchFamily="34" charset="-122"/>
                <a:sym typeface="+mn-ea"/>
              </a:rPr>
              <a:t>连接</a:t>
            </a:r>
            <a:endParaRPr lang="zh-CN" altLang="en-US" sz="1600" dirty="0" smtClean="0">
              <a:solidFill>
                <a:schemeClr val="bg1"/>
              </a:solidFill>
              <a:latin typeface="微软雅黑" panose="020B0503020204020204" pitchFamily="34" charset="-122"/>
              <a:ea typeface="微软雅黑" panose="020B0503020204020204" pitchFamily="34" charset="-122"/>
              <a:sym typeface="+mn-ea"/>
            </a:endParaRPr>
          </a:p>
          <a:p>
            <a:pPr algn="l">
              <a:lnSpc>
                <a:spcPct val="150000"/>
              </a:lnSpc>
            </a:pPr>
            <a:r>
              <a:rPr lang="zh-CN" altLang="en-US" sz="1600" dirty="0" smtClean="0">
                <a:solidFill>
                  <a:schemeClr val="bg1"/>
                </a:solidFill>
                <a:latin typeface="微软雅黑" panose="020B0503020204020204" pitchFamily="34" charset="-122"/>
                <a:ea typeface="微软雅黑" panose="020B0503020204020204" pitchFamily="34" charset="-122"/>
                <a:sym typeface="+mn-ea"/>
              </a:rPr>
              <a:t>    扩展：笛卡尔积，半连接，反连接，笛卡尔积连接</a:t>
            </a:r>
            <a:endParaRPr lang="zh-CN" altLang="en-US" sz="1600" dirty="0" smtClean="0">
              <a:solidFill>
                <a:schemeClr val="bg1"/>
              </a:solidFill>
              <a:latin typeface="微软雅黑" panose="020B0503020204020204" pitchFamily="34" charset="-122"/>
              <a:ea typeface="微软雅黑" panose="020B0503020204020204" pitchFamily="34" charset="-122"/>
              <a:sym typeface="+mn-ea"/>
            </a:endParaRPr>
          </a:p>
          <a:p>
            <a:pPr algn="l">
              <a:lnSpc>
                <a:spcPct val="150000"/>
              </a:lnSpc>
            </a:pPr>
            <a:r>
              <a:rPr lang="en-US" altLang="zh-CN" sz="1600" dirty="0" smtClean="0">
                <a:solidFill>
                  <a:schemeClr val="bg1"/>
                </a:solidFill>
                <a:latin typeface="微软雅黑" panose="020B0503020204020204" pitchFamily="34" charset="-122"/>
                <a:ea typeface="微软雅黑" panose="020B0503020204020204" pitchFamily="34" charset="-122"/>
                <a:sym typeface="+mn-ea"/>
              </a:rPr>
              <a:t>8. </a:t>
            </a:r>
            <a:r>
              <a:rPr lang="zh-CN" altLang="en-US" sz="1600" dirty="0" smtClean="0">
                <a:solidFill>
                  <a:schemeClr val="bg1"/>
                </a:solidFill>
                <a:latin typeface="微软雅黑" panose="020B0503020204020204" pitchFamily="34" charset="-122"/>
                <a:ea typeface="微软雅黑" panose="020B0503020204020204" pitchFamily="34" charset="-122"/>
                <a:sym typeface="+mn-ea"/>
              </a:rPr>
              <a:t>连接成本计算公式</a:t>
            </a:r>
            <a:endParaRPr lang="zh-CN" altLang="en-US" sz="1600" dirty="0" smtClean="0">
              <a:solidFill>
                <a:schemeClr val="bg1"/>
              </a:solidFill>
              <a:latin typeface="微软雅黑" panose="020B0503020204020204" pitchFamily="34" charset="-122"/>
              <a:ea typeface="微软雅黑" panose="020B0503020204020204" pitchFamily="34" charset="-122"/>
              <a:sym typeface="+mn-ea"/>
            </a:endParaRPr>
          </a:p>
          <a:p>
            <a:pPr algn="l">
              <a:lnSpc>
                <a:spcPct val="150000"/>
              </a:lnSpc>
            </a:pPr>
            <a:r>
              <a:rPr lang="zh-CN" altLang="en-US" sz="1600" dirty="0" smtClean="0">
                <a:solidFill>
                  <a:schemeClr val="bg1"/>
                </a:solidFill>
                <a:latin typeface="微软雅黑" panose="020B0503020204020204" pitchFamily="34" charset="-122"/>
                <a:ea typeface="微软雅黑" panose="020B0503020204020204" pitchFamily="34" charset="-122"/>
                <a:sym typeface="+mn-ea"/>
              </a:rPr>
              <a:t>    </a:t>
            </a:r>
            <a:r>
              <a:rPr lang="en-US" altLang="zh-CN" sz="1600" dirty="0" smtClean="0">
                <a:solidFill>
                  <a:schemeClr val="bg1"/>
                </a:solidFill>
                <a:latin typeface="微软雅黑" panose="020B0503020204020204" pitchFamily="34" charset="-122"/>
                <a:ea typeface="微软雅黑" panose="020B0503020204020204" pitchFamily="34" charset="-122"/>
                <a:sym typeface="+mn-ea"/>
              </a:rPr>
              <a:t>8.1 </a:t>
            </a:r>
            <a:r>
              <a:rPr lang="zh-CN" altLang="en-US" sz="1600" dirty="0" smtClean="0">
                <a:solidFill>
                  <a:schemeClr val="bg1"/>
                </a:solidFill>
                <a:latin typeface="微软雅黑" panose="020B0503020204020204" pitchFamily="34" charset="-122"/>
                <a:ea typeface="微软雅黑" panose="020B0503020204020204" pitchFamily="34" charset="-122"/>
                <a:sym typeface="+mn-ea"/>
              </a:rPr>
              <a:t>嵌套连接</a:t>
            </a:r>
            <a:endParaRPr lang="zh-CN" altLang="en-US" sz="1600" dirty="0" smtClean="0">
              <a:solidFill>
                <a:schemeClr val="bg1"/>
              </a:solidFill>
              <a:latin typeface="微软雅黑" panose="020B0503020204020204" pitchFamily="34" charset="-122"/>
              <a:ea typeface="微软雅黑" panose="020B0503020204020204" pitchFamily="34" charset="-122"/>
              <a:sym typeface="+mn-ea"/>
            </a:endParaRPr>
          </a:p>
          <a:p>
            <a:pPr algn="l">
              <a:lnSpc>
                <a:spcPct val="150000"/>
              </a:lnSpc>
            </a:pPr>
            <a:r>
              <a:rPr lang="zh-CN" altLang="en-US" sz="1600" dirty="0" smtClean="0">
                <a:solidFill>
                  <a:schemeClr val="bg1"/>
                </a:solidFill>
                <a:latin typeface="微软雅黑" panose="020B0503020204020204" pitchFamily="34" charset="-122"/>
                <a:ea typeface="微软雅黑" panose="020B0503020204020204" pitchFamily="34" charset="-122"/>
                <a:sym typeface="+mn-ea"/>
              </a:rPr>
              <a:t>    全表嵌套连接：成本</a:t>
            </a:r>
            <a:r>
              <a:rPr lang="en-US" altLang="zh-CN" sz="1600" dirty="0" smtClean="0">
                <a:solidFill>
                  <a:schemeClr val="bg1"/>
                </a:solidFill>
                <a:latin typeface="微软雅黑" panose="020B0503020204020204" pitchFamily="34" charset="-122"/>
                <a:ea typeface="微软雅黑" panose="020B0503020204020204" pitchFamily="34" charset="-122"/>
                <a:sym typeface="+mn-ea"/>
              </a:rPr>
              <a:t>=M+m*(N)</a:t>
            </a:r>
            <a:endParaRPr lang="zh-CN" altLang="en-US" sz="1600" dirty="0" smtClean="0">
              <a:solidFill>
                <a:schemeClr val="bg1"/>
              </a:solidFill>
              <a:latin typeface="微软雅黑" panose="020B0503020204020204" pitchFamily="34" charset="-122"/>
              <a:ea typeface="微软雅黑" panose="020B0503020204020204" pitchFamily="34" charset="-122"/>
              <a:sym typeface="+mn-ea"/>
            </a:endParaRPr>
          </a:p>
          <a:p>
            <a:pPr algn="l">
              <a:lnSpc>
                <a:spcPct val="150000"/>
              </a:lnSpc>
            </a:pPr>
            <a:r>
              <a:rPr lang="zh-CN" altLang="en-US" sz="1600" dirty="0" smtClean="0">
                <a:solidFill>
                  <a:schemeClr val="bg1"/>
                </a:solidFill>
                <a:latin typeface="微软雅黑" panose="020B0503020204020204" pitchFamily="34" charset="-122"/>
                <a:ea typeface="微软雅黑" panose="020B0503020204020204" pitchFamily="34" charset="-122"/>
                <a:sym typeface="+mn-ea"/>
              </a:rPr>
              <a:t>    索引嵌套连接：成本</a:t>
            </a:r>
            <a:r>
              <a:rPr lang="en-US" altLang="zh-CN" sz="1600" dirty="0" smtClean="0">
                <a:solidFill>
                  <a:schemeClr val="bg1"/>
                </a:solidFill>
                <a:latin typeface="微软雅黑" panose="020B0503020204020204" pitchFamily="34" charset="-122"/>
                <a:ea typeface="微软雅黑" panose="020B0503020204020204" pitchFamily="34" charset="-122"/>
                <a:sym typeface="+mn-ea"/>
              </a:rPr>
              <a:t>=M+m*O(c)</a:t>
            </a:r>
            <a:endParaRPr lang="zh-CN" altLang="en-US" sz="1600" dirty="0" smtClean="0">
              <a:solidFill>
                <a:schemeClr val="bg1"/>
              </a:solidFill>
              <a:latin typeface="微软雅黑" panose="020B0503020204020204" pitchFamily="34" charset="-122"/>
              <a:ea typeface="微软雅黑" panose="020B0503020204020204" pitchFamily="34" charset="-122"/>
              <a:sym typeface="+mn-ea"/>
            </a:endParaRPr>
          </a:p>
          <a:p>
            <a:pPr algn="l">
              <a:lnSpc>
                <a:spcPct val="150000"/>
              </a:lnSpc>
            </a:pPr>
            <a:r>
              <a:rPr lang="zh-CN" altLang="en-US" sz="1600" dirty="0" smtClean="0">
                <a:solidFill>
                  <a:schemeClr val="bg1"/>
                </a:solidFill>
                <a:latin typeface="微软雅黑" panose="020B0503020204020204" pitchFamily="34" charset="-122"/>
                <a:ea typeface="微软雅黑" panose="020B0503020204020204" pitchFamily="34" charset="-122"/>
                <a:sym typeface="+mn-ea"/>
              </a:rPr>
              <a:t>    </a:t>
            </a:r>
            <a:r>
              <a:rPr lang="en-US" altLang="zh-CN" sz="1600" dirty="0" smtClean="0">
                <a:solidFill>
                  <a:schemeClr val="bg1"/>
                </a:solidFill>
                <a:latin typeface="微软雅黑" panose="020B0503020204020204" pitchFamily="34" charset="-122"/>
                <a:ea typeface="微软雅黑" panose="020B0503020204020204" pitchFamily="34" charset="-122"/>
                <a:sym typeface="+mn-ea"/>
              </a:rPr>
              <a:t>8.2 </a:t>
            </a:r>
            <a:r>
              <a:rPr lang="zh-CN" altLang="en-US" sz="1600" dirty="0" smtClean="0">
                <a:solidFill>
                  <a:schemeClr val="bg1"/>
                </a:solidFill>
                <a:latin typeface="微软雅黑" panose="020B0503020204020204" pitchFamily="34" charset="-122"/>
                <a:ea typeface="微软雅黑" panose="020B0503020204020204" pitchFamily="34" charset="-122"/>
                <a:sym typeface="+mn-ea"/>
              </a:rPr>
              <a:t>排序合并连接</a:t>
            </a:r>
            <a:endParaRPr lang="zh-CN" altLang="en-US" sz="1600" dirty="0" smtClean="0">
              <a:solidFill>
                <a:schemeClr val="bg1"/>
              </a:solidFill>
              <a:latin typeface="微软雅黑" panose="020B0503020204020204" pitchFamily="34" charset="-122"/>
              <a:ea typeface="微软雅黑" panose="020B0503020204020204" pitchFamily="34" charset="-122"/>
              <a:sym typeface="+mn-ea"/>
            </a:endParaRPr>
          </a:p>
          <a:p>
            <a:pPr algn="l">
              <a:lnSpc>
                <a:spcPct val="150000"/>
              </a:lnSpc>
            </a:pPr>
            <a:r>
              <a:rPr lang="zh-CN" altLang="en-US" sz="1600" dirty="0" smtClean="0">
                <a:solidFill>
                  <a:schemeClr val="bg1"/>
                </a:solidFill>
                <a:latin typeface="微软雅黑" panose="020B0503020204020204" pitchFamily="34" charset="-122"/>
                <a:ea typeface="微软雅黑" panose="020B0503020204020204" pitchFamily="34" charset="-122"/>
                <a:sym typeface="+mn-ea"/>
              </a:rPr>
              <a:t>    归并排序连接：读取</a:t>
            </a:r>
            <a:r>
              <a:rPr lang="en-US" altLang="zh-CN" sz="1600" dirty="0" smtClean="0">
                <a:solidFill>
                  <a:schemeClr val="bg1"/>
                </a:solidFill>
                <a:latin typeface="微软雅黑" panose="020B0503020204020204" pitchFamily="34" charset="-122"/>
                <a:ea typeface="微软雅黑" panose="020B0503020204020204" pitchFamily="34" charset="-122"/>
                <a:sym typeface="+mn-ea"/>
              </a:rPr>
              <a:t>A,B</a:t>
            </a:r>
            <a:r>
              <a:rPr lang="zh-CN" altLang="en-US" sz="1600" dirty="0" smtClean="0">
                <a:solidFill>
                  <a:schemeClr val="bg1"/>
                </a:solidFill>
                <a:latin typeface="微软雅黑" panose="020B0503020204020204" pitchFamily="34" charset="-122"/>
                <a:ea typeface="微软雅黑" panose="020B0503020204020204" pitchFamily="34" charset="-122"/>
                <a:sym typeface="+mn-ea"/>
              </a:rPr>
              <a:t>表开销</a:t>
            </a:r>
            <a:r>
              <a:rPr lang="en-US" altLang="zh-CN" sz="1600" dirty="0" smtClean="0">
                <a:solidFill>
                  <a:schemeClr val="bg1"/>
                </a:solidFill>
                <a:latin typeface="微软雅黑" panose="020B0503020204020204" pitchFamily="34" charset="-122"/>
                <a:ea typeface="微软雅黑" panose="020B0503020204020204" pitchFamily="34" charset="-122"/>
                <a:sym typeface="+mn-ea"/>
              </a:rPr>
              <a:t>+</a:t>
            </a:r>
            <a:r>
              <a:rPr lang="zh-CN" altLang="en-US" sz="1600" dirty="0" smtClean="0">
                <a:solidFill>
                  <a:schemeClr val="bg1"/>
                </a:solidFill>
                <a:latin typeface="微软雅黑" panose="020B0503020204020204" pitchFamily="34" charset="-122"/>
                <a:ea typeface="微软雅黑" panose="020B0503020204020204" pitchFamily="34" charset="-122"/>
                <a:sym typeface="+mn-ea"/>
              </a:rPr>
              <a:t>对</a:t>
            </a:r>
            <a:r>
              <a:rPr lang="en-US" altLang="zh-CN" sz="1600" dirty="0" smtClean="0">
                <a:solidFill>
                  <a:schemeClr val="bg1"/>
                </a:solidFill>
                <a:latin typeface="微软雅黑" panose="020B0503020204020204" pitchFamily="34" charset="-122"/>
                <a:ea typeface="微软雅黑" panose="020B0503020204020204" pitchFamily="34" charset="-122"/>
                <a:sym typeface="+mn-ea"/>
              </a:rPr>
              <a:t>A,B</a:t>
            </a:r>
            <a:r>
              <a:rPr lang="zh-CN" altLang="en-US" sz="1600" dirty="0" smtClean="0">
                <a:solidFill>
                  <a:schemeClr val="bg1"/>
                </a:solidFill>
                <a:latin typeface="微软雅黑" panose="020B0503020204020204" pitchFamily="34" charset="-122"/>
                <a:ea typeface="微软雅黑" panose="020B0503020204020204" pitchFamily="34" charset="-122"/>
                <a:sym typeface="+mn-ea"/>
              </a:rPr>
              <a:t>进行排序开销并写盘开销</a:t>
            </a:r>
            <a:r>
              <a:rPr lang="en-US" altLang="zh-CN" sz="1600" dirty="0" smtClean="0">
                <a:solidFill>
                  <a:schemeClr val="bg1"/>
                </a:solidFill>
                <a:latin typeface="微软雅黑" panose="020B0503020204020204" pitchFamily="34" charset="-122"/>
                <a:ea typeface="微软雅黑" panose="020B0503020204020204" pitchFamily="34" charset="-122"/>
                <a:sym typeface="+mn-ea"/>
              </a:rPr>
              <a:t>+</a:t>
            </a:r>
            <a:r>
              <a:rPr lang="zh-CN" altLang="en-US" sz="1600" dirty="0" smtClean="0">
                <a:solidFill>
                  <a:schemeClr val="bg1"/>
                </a:solidFill>
                <a:latin typeface="微软雅黑" panose="020B0503020204020204" pitchFamily="34" charset="-122"/>
                <a:ea typeface="微软雅黑" panose="020B0503020204020204" pitchFamily="34" charset="-122"/>
                <a:sym typeface="+mn-ea"/>
              </a:rPr>
              <a:t>读取</a:t>
            </a:r>
            <a:r>
              <a:rPr lang="en-US" altLang="zh-CN" sz="1600" dirty="0" smtClean="0">
                <a:solidFill>
                  <a:schemeClr val="bg1"/>
                </a:solidFill>
                <a:latin typeface="微软雅黑" panose="020B0503020204020204" pitchFamily="34" charset="-122"/>
                <a:ea typeface="微软雅黑" panose="020B0503020204020204" pitchFamily="34" charset="-122"/>
                <a:sym typeface="+mn-ea"/>
              </a:rPr>
              <a:t>AB</a:t>
            </a:r>
            <a:r>
              <a:rPr lang="zh-CN" altLang="en-US" sz="1600" dirty="0" smtClean="0">
                <a:solidFill>
                  <a:schemeClr val="bg1"/>
                </a:solidFill>
                <a:latin typeface="微软雅黑" panose="020B0503020204020204" pitchFamily="34" charset="-122"/>
                <a:ea typeface="微软雅黑" panose="020B0503020204020204" pitchFamily="34" charset="-122"/>
                <a:sym typeface="+mn-ea"/>
              </a:rPr>
              <a:t>排序结果连接开销</a:t>
            </a:r>
            <a:endParaRPr lang="zh-CN" altLang="en-US" sz="1600" dirty="0" smtClean="0">
              <a:solidFill>
                <a:schemeClr val="bg1"/>
              </a:solidFill>
              <a:latin typeface="微软雅黑" panose="020B0503020204020204" pitchFamily="34" charset="-122"/>
              <a:ea typeface="微软雅黑" panose="020B0503020204020204" pitchFamily="34" charset="-122"/>
              <a:sym typeface="+mn-ea"/>
            </a:endParaRPr>
          </a:p>
          <a:p>
            <a:pPr algn="l">
              <a:lnSpc>
                <a:spcPct val="150000"/>
              </a:lnSpc>
            </a:pPr>
            <a:r>
              <a:rPr lang="zh-CN" altLang="en-US" sz="1600" dirty="0" smtClean="0">
                <a:solidFill>
                  <a:schemeClr val="bg1"/>
                </a:solidFill>
                <a:latin typeface="微软雅黑" panose="020B0503020204020204" pitchFamily="34" charset="-122"/>
                <a:ea typeface="微软雅黑" panose="020B0503020204020204" pitchFamily="34" charset="-122"/>
                <a:sym typeface="+mn-ea"/>
              </a:rPr>
              <a:t>        磁盘排序连接成本</a:t>
            </a:r>
            <a:r>
              <a:rPr lang="en-US" altLang="zh-CN" sz="1600" dirty="0" smtClean="0">
                <a:solidFill>
                  <a:schemeClr val="bg1"/>
                </a:solidFill>
                <a:latin typeface="微软雅黑" panose="020B0503020204020204" pitchFamily="34" charset="-122"/>
                <a:ea typeface="微软雅黑" panose="020B0503020204020204" pitchFamily="34" charset="-122"/>
                <a:sym typeface="+mn-ea"/>
              </a:rPr>
              <a:t>=M+N+xMlogM+yNlogN+M+N</a:t>
            </a:r>
            <a:endParaRPr lang="en-US" altLang="zh-CN" sz="1600" dirty="0" smtClean="0">
              <a:solidFill>
                <a:schemeClr val="bg1"/>
              </a:solidFill>
              <a:latin typeface="微软雅黑" panose="020B0503020204020204" pitchFamily="34" charset="-122"/>
              <a:ea typeface="微软雅黑" panose="020B0503020204020204" pitchFamily="34" charset="-122"/>
              <a:sym typeface="+mn-ea"/>
            </a:endParaRPr>
          </a:p>
          <a:p>
            <a:pPr algn="l">
              <a:lnSpc>
                <a:spcPct val="150000"/>
              </a:lnSpc>
            </a:pPr>
            <a:r>
              <a:rPr lang="en-US" altLang="zh-CN" sz="1600" dirty="0" smtClean="0">
                <a:solidFill>
                  <a:schemeClr val="bg1"/>
                </a:solidFill>
                <a:latin typeface="微软雅黑" panose="020B0503020204020204" pitchFamily="34" charset="-122"/>
                <a:ea typeface="微软雅黑" panose="020B0503020204020204" pitchFamily="34" charset="-122"/>
                <a:sym typeface="+mn-ea"/>
              </a:rPr>
              <a:t>        </a:t>
            </a:r>
            <a:r>
              <a:rPr lang="zh-CN" altLang="en-US" sz="1600" dirty="0" smtClean="0">
                <a:solidFill>
                  <a:schemeClr val="bg1"/>
                </a:solidFill>
                <a:latin typeface="微软雅黑" panose="020B0503020204020204" pitchFamily="34" charset="-122"/>
                <a:ea typeface="微软雅黑" panose="020B0503020204020204" pitchFamily="34" charset="-122"/>
                <a:sym typeface="+mn-ea"/>
              </a:rPr>
              <a:t>内存排序连接成本</a:t>
            </a:r>
            <a:r>
              <a:rPr lang="en-US" altLang="zh-CN" sz="1600" dirty="0" smtClean="0">
                <a:solidFill>
                  <a:schemeClr val="bg1"/>
                </a:solidFill>
                <a:latin typeface="微软雅黑" panose="020B0503020204020204" pitchFamily="34" charset="-122"/>
                <a:ea typeface="微软雅黑" panose="020B0503020204020204" pitchFamily="34" charset="-122"/>
                <a:sym typeface="+mn-ea"/>
              </a:rPr>
              <a:t>=M+N        #</a:t>
            </a:r>
            <a:r>
              <a:rPr lang="zh-CN" altLang="en-US" sz="1600" dirty="0" smtClean="0">
                <a:solidFill>
                  <a:schemeClr val="bg1"/>
                </a:solidFill>
                <a:latin typeface="微软雅黑" panose="020B0503020204020204" pitchFamily="34" charset="-122"/>
                <a:ea typeface="微软雅黑" panose="020B0503020204020204" pitchFamily="34" charset="-122"/>
                <a:sym typeface="+mn-ea"/>
              </a:rPr>
              <a:t>忽略内存排序开销</a:t>
            </a:r>
            <a:endParaRPr lang="zh-CN" altLang="en-US" sz="1600" dirty="0" smtClean="0">
              <a:solidFill>
                <a:schemeClr val="bg1"/>
              </a:solidFill>
              <a:latin typeface="微软雅黑" panose="020B0503020204020204" pitchFamily="34" charset="-122"/>
              <a:ea typeface="微软雅黑" panose="020B0503020204020204" pitchFamily="34" charset="-122"/>
              <a:sym typeface="+mn-ea"/>
            </a:endParaRPr>
          </a:p>
          <a:p>
            <a:pPr algn="l">
              <a:lnSpc>
                <a:spcPct val="150000"/>
              </a:lnSpc>
            </a:pPr>
            <a:r>
              <a:rPr lang="zh-CN" altLang="en-US" sz="1600" dirty="0" smtClean="0">
                <a:solidFill>
                  <a:schemeClr val="bg1"/>
                </a:solidFill>
                <a:latin typeface="微软雅黑" panose="020B0503020204020204" pitchFamily="34" charset="-122"/>
                <a:ea typeface="微软雅黑" panose="020B0503020204020204" pitchFamily="34" charset="-122"/>
                <a:sym typeface="+mn-ea"/>
              </a:rPr>
              <a:t>    </a:t>
            </a:r>
            <a:r>
              <a:rPr lang="en-US" altLang="zh-CN" sz="1600" dirty="0" smtClean="0">
                <a:solidFill>
                  <a:schemeClr val="bg1"/>
                </a:solidFill>
                <a:latin typeface="微软雅黑" panose="020B0503020204020204" pitchFamily="34" charset="-122"/>
                <a:ea typeface="微软雅黑" panose="020B0503020204020204" pitchFamily="34" charset="-122"/>
                <a:sym typeface="+mn-ea"/>
              </a:rPr>
              <a:t>8.3 HASH</a:t>
            </a:r>
            <a:r>
              <a:rPr lang="zh-CN" altLang="en-US" sz="1600" dirty="0" smtClean="0">
                <a:solidFill>
                  <a:schemeClr val="bg1"/>
                </a:solidFill>
                <a:latin typeface="微软雅黑" panose="020B0503020204020204" pitchFamily="34" charset="-122"/>
                <a:ea typeface="微软雅黑" panose="020B0503020204020204" pitchFamily="34" charset="-122"/>
                <a:sym typeface="+mn-ea"/>
              </a:rPr>
              <a:t>连接：读取</a:t>
            </a:r>
            <a:r>
              <a:rPr lang="en-US" altLang="zh-CN" sz="1600" dirty="0" smtClean="0">
                <a:solidFill>
                  <a:schemeClr val="bg1"/>
                </a:solidFill>
                <a:latin typeface="微软雅黑" panose="020B0503020204020204" pitchFamily="34" charset="-122"/>
                <a:ea typeface="微软雅黑" panose="020B0503020204020204" pitchFamily="34" charset="-122"/>
                <a:sym typeface="+mn-ea"/>
              </a:rPr>
              <a:t>A,B</a:t>
            </a:r>
            <a:r>
              <a:rPr lang="zh-CN" altLang="en-US" sz="1600" dirty="0" smtClean="0">
                <a:solidFill>
                  <a:schemeClr val="bg1"/>
                </a:solidFill>
                <a:latin typeface="微软雅黑" panose="020B0503020204020204" pitchFamily="34" charset="-122"/>
                <a:ea typeface="微软雅黑" panose="020B0503020204020204" pitchFamily="34" charset="-122"/>
                <a:sym typeface="+mn-ea"/>
              </a:rPr>
              <a:t>表开销</a:t>
            </a:r>
            <a:r>
              <a:rPr lang="en-US" altLang="zh-CN" sz="1600" dirty="0" smtClean="0">
                <a:solidFill>
                  <a:schemeClr val="bg1"/>
                </a:solidFill>
                <a:latin typeface="微软雅黑" panose="020B0503020204020204" pitchFamily="34" charset="-122"/>
                <a:ea typeface="微软雅黑" panose="020B0503020204020204" pitchFamily="34" charset="-122"/>
                <a:sym typeface="+mn-ea"/>
              </a:rPr>
              <a:t>+</a:t>
            </a:r>
            <a:r>
              <a:rPr lang="zh-CN" altLang="en-US" sz="1600" dirty="0" smtClean="0">
                <a:solidFill>
                  <a:schemeClr val="bg1"/>
                </a:solidFill>
                <a:latin typeface="微软雅黑" panose="020B0503020204020204" pitchFamily="34" charset="-122"/>
                <a:ea typeface="微软雅黑" panose="020B0503020204020204" pitchFamily="34" charset="-122"/>
                <a:sym typeface="+mn-ea"/>
              </a:rPr>
              <a:t>对</a:t>
            </a:r>
            <a:r>
              <a:rPr lang="en-US" altLang="zh-CN" sz="1600" dirty="0" smtClean="0">
                <a:solidFill>
                  <a:schemeClr val="bg1"/>
                </a:solidFill>
                <a:latin typeface="微软雅黑" panose="020B0503020204020204" pitchFamily="34" charset="-122"/>
                <a:ea typeface="微软雅黑" panose="020B0503020204020204" pitchFamily="34" charset="-122"/>
                <a:sym typeface="+mn-ea"/>
              </a:rPr>
              <a:t>A,B</a:t>
            </a:r>
            <a:r>
              <a:rPr lang="zh-CN" altLang="en-US" sz="1600" dirty="0" smtClean="0">
                <a:solidFill>
                  <a:schemeClr val="bg1"/>
                </a:solidFill>
                <a:latin typeface="微软雅黑" panose="020B0503020204020204" pitchFamily="34" charset="-122"/>
                <a:ea typeface="微软雅黑" panose="020B0503020204020204" pitchFamily="34" charset="-122"/>
                <a:sym typeface="+mn-ea"/>
              </a:rPr>
              <a:t>进行</a:t>
            </a:r>
            <a:r>
              <a:rPr lang="en-US" altLang="zh-CN" sz="1600" dirty="0" smtClean="0">
                <a:solidFill>
                  <a:schemeClr val="bg1"/>
                </a:solidFill>
                <a:latin typeface="微软雅黑" panose="020B0503020204020204" pitchFamily="34" charset="-122"/>
                <a:ea typeface="微软雅黑" panose="020B0503020204020204" pitchFamily="34" charset="-122"/>
                <a:sym typeface="+mn-ea"/>
              </a:rPr>
              <a:t>HASH</a:t>
            </a:r>
            <a:r>
              <a:rPr lang="zh-CN" altLang="en-US" sz="1600" dirty="0" smtClean="0">
                <a:solidFill>
                  <a:schemeClr val="bg1"/>
                </a:solidFill>
                <a:latin typeface="微软雅黑" panose="020B0503020204020204" pitchFamily="34" charset="-122"/>
                <a:ea typeface="微软雅黑" panose="020B0503020204020204" pitchFamily="34" charset="-122"/>
                <a:sym typeface="+mn-ea"/>
              </a:rPr>
              <a:t>运算并写盘开销</a:t>
            </a:r>
            <a:r>
              <a:rPr lang="en-US" altLang="zh-CN" sz="1600" dirty="0" smtClean="0">
                <a:solidFill>
                  <a:schemeClr val="bg1"/>
                </a:solidFill>
                <a:latin typeface="微软雅黑" panose="020B0503020204020204" pitchFamily="34" charset="-122"/>
                <a:ea typeface="微软雅黑" panose="020B0503020204020204" pitchFamily="34" charset="-122"/>
                <a:sym typeface="+mn-ea"/>
              </a:rPr>
              <a:t>+</a:t>
            </a:r>
            <a:r>
              <a:rPr lang="zh-CN" altLang="en-US" sz="1600" dirty="0" smtClean="0">
                <a:solidFill>
                  <a:schemeClr val="bg1"/>
                </a:solidFill>
                <a:latin typeface="微软雅黑" panose="020B0503020204020204" pitchFamily="34" charset="-122"/>
                <a:ea typeface="微软雅黑" panose="020B0503020204020204" pitchFamily="34" charset="-122"/>
                <a:sym typeface="+mn-ea"/>
              </a:rPr>
              <a:t>读取</a:t>
            </a:r>
            <a:r>
              <a:rPr lang="en-US" altLang="zh-CN" sz="1600" dirty="0" smtClean="0">
                <a:solidFill>
                  <a:schemeClr val="bg1"/>
                </a:solidFill>
                <a:latin typeface="微软雅黑" panose="020B0503020204020204" pitchFamily="34" charset="-122"/>
                <a:ea typeface="微软雅黑" panose="020B0503020204020204" pitchFamily="34" charset="-122"/>
                <a:sym typeface="+mn-ea"/>
              </a:rPr>
              <a:t>A,B</a:t>
            </a:r>
            <a:r>
              <a:rPr lang="zh-CN" altLang="en-US" sz="1600" dirty="0" smtClean="0">
                <a:solidFill>
                  <a:schemeClr val="bg1"/>
                </a:solidFill>
                <a:latin typeface="微软雅黑" panose="020B0503020204020204" pitchFamily="34" charset="-122"/>
                <a:ea typeface="微软雅黑" panose="020B0503020204020204" pitchFamily="34" charset="-122"/>
                <a:sym typeface="+mn-ea"/>
              </a:rPr>
              <a:t>进行</a:t>
            </a:r>
            <a:r>
              <a:rPr lang="en-US" altLang="zh-CN" sz="1600" dirty="0" smtClean="0">
                <a:solidFill>
                  <a:schemeClr val="bg1"/>
                </a:solidFill>
                <a:latin typeface="微软雅黑" panose="020B0503020204020204" pitchFamily="34" charset="-122"/>
                <a:ea typeface="微软雅黑" panose="020B0503020204020204" pitchFamily="34" charset="-122"/>
                <a:sym typeface="+mn-ea"/>
              </a:rPr>
              <a:t>HASH</a:t>
            </a:r>
            <a:r>
              <a:rPr lang="zh-CN" altLang="en-US" sz="1600" dirty="0" smtClean="0">
                <a:solidFill>
                  <a:schemeClr val="bg1"/>
                </a:solidFill>
                <a:latin typeface="微软雅黑" panose="020B0503020204020204" pitchFamily="34" charset="-122"/>
                <a:ea typeface="微软雅黑" panose="020B0503020204020204" pitchFamily="34" charset="-122"/>
                <a:sym typeface="+mn-ea"/>
              </a:rPr>
              <a:t>连接开销</a:t>
            </a:r>
            <a:endParaRPr lang="zh-CN" altLang="en-US" sz="1600" dirty="0" smtClean="0">
              <a:solidFill>
                <a:schemeClr val="bg1"/>
              </a:solidFill>
              <a:latin typeface="微软雅黑" panose="020B0503020204020204" pitchFamily="34" charset="-122"/>
              <a:ea typeface="微软雅黑" panose="020B0503020204020204" pitchFamily="34" charset="-122"/>
              <a:sym typeface="+mn-ea"/>
            </a:endParaRPr>
          </a:p>
          <a:p>
            <a:pPr algn="l">
              <a:lnSpc>
                <a:spcPct val="150000"/>
              </a:lnSpc>
            </a:pPr>
            <a:r>
              <a:rPr lang="zh-CN" altLang="en-US" sz="1600" dirty="0" smtClean="0">
                <a:solidFill>
                  <a:schemeClr val="bg1"/>
                </a:solidFill>
                <a:latin typeface="微软雅黑" panose="020B0503020204020204" pitchFamily="34" charset="-122"/>
                <a:ea typeface="微软雅黑" panose="020B0503020204020204" pitchFamily="34" charset="-122"/>
                <a:sym typeface="+mn-ea"/>
              </a:rPr>
              <a:t>    最优连接：成本</a:t>
            </a:r>
            <a:r>
              <a:rPr lang="en-US" altLang="zh-CN" sz="1600" dirty="0" smtClean="0">
                <a:solidFill>
                  <a:schemeClr val="bg1"/>
                </a:solidFill>
                <a:latin typeface="微软雅黑" panose="020B0503020204020204" pitchFamily="34" charset="-122"/>
                <a:ea typeface="微软雅黑" panose="020B0503020204020204" pitchFamily="34" charset="-122"/>
                <a:sym typeface="+mn-ea"/>
              </a:rPr>
              <a:t>=M+N</a:t>
            </a:r>
            <a:endParaRPr lang="zh-CN" altLang="en-US" sz="1600" dirty="0" smtClean="0">
              <a:solidFill>
                <a:schemeClr val="bg1"/>
              </a:solidFill>
              <a:latin typeface="微软雅黑" panose="020B0503020204020204" pitchFamily="34" charset="-122"/>
              <a:ea typeface="微软雅黑" panose="020B0503020204020204" pitchFamily="34" charset="-122"/>
              <a:sym typeface="+mn-ea"/>
            </a:endParaRPr>
          </a:p>
          <a:p>
            <a:pPr algn="l">
              <a:lnSpc>
                <a:spcPct val="150000"/>
              </a:lnSpc>
            </a:pPr>
            <a:r>
              <a:rPr lang="zh-CN" altLang="en-US" sz="1600" dirty="0" smtClean="0">
                <a:solidFill>
                  <a:schemeClr val="bg1"/>
                </a:solidFill>
                <a:latin typeface="微软雅黑" panose="020B0503020204020204" pitchFamily="34" charset="-122"/>
                <a:ea typeface="微软雅黑" panose="020B0503020204020204" pitchFamily="34" charset="-122"/>
                <a:sym typeface="+mn-ea"/>
              </a:rPr>
              <a:t>    一趟连接：成本</a:t>
            </a:r>
            <a:r>
              <a:rPr lang="en-US" altLang="zh-CN" sz="1600" dirty="0" smtClean="0">
                <a:solidFill>
                  <a:schemeClr val="bg1"/>
                </a:solidFill>
                <a:latin typeface="微软雅黑" panose="020B0503020204020204" pitchFamily="34" charset="-122"/>
                <a:ea typeface="微软雅黑" panose="020B0503020204020204" pitchFamily="34" charset="-122"/>
                <a:sym typeface="+mn-ea"/>
              </a:rPr>
              <a:t>=M+N +M+N + M+N</a:t>
            </a:r>
            <a:endParaRPr lang="zh-CN" altLang="en-US" sz="1600" dirty="0" smtClean="0">
              <a:solidFill>
                <a:schemeClr val="bg1"/>
              </a:solidFill>
              <a:latin typeface="微软雅黑" panose="020B0503020204020204" pitchFamily="34" charset="-122"/>
              <a:ea typeface="微软雅黑" panose="020B0503020204020204" pitchFamily="34" charset="-122"/>
              <a:sym typeface="+mn-ea"/>
            </a:endParaRPr>
          </a:p>
          <a:p>
            <a:pPr algn="l">
              <a:lnSpc>
                <a:spcPct val="150000"/>
              </a:lnSpc>
            </a:pPr>
            <a:r>
              <a:rPr lang="zh-CN" altLang="en-US" sz="1600" dirty="0" smtClean="0">
                <a:solidFill>
                  <a:schemeClr val="bg1"/>
                </a:solidFill>
                <a:latin typeface="微软雅黑" panose="020B0503020204020204" pitchFamily="34" charset="-122"/>
                <a:ea typeface="微软雅黑" panose="020B0503020204020204" pitchFamily="34" charset="-122"/>
                <a:sym typeface="+mn-ea"/>
              </a:rPr>
              <a:t>    多趟连接：成本</a:t>
            </a:r>
            <a:r>
              <a:rPr lang="en-US" altLang="zh-CN" sz="1600" dirty="0" smtClean="0">
                <a:solidFill>
                  <a:schemeClr val="bg1"/>
                </a:solidFill>
                <a:latin typeface="微软雅黑" panose="020B0503020204020204" pitchFamily="34" charset="-122"/>
                <a:ea typeface="微软雅黑" panose="020B0503020204020204" pitchFamily="34" charset="-122"/>
                <a:sym typeface="+mn-ea"/>
              </a:rPr>
              <a:t>=M+N +M+N + x(M+N)</a:t>
            </a:r>
            <a:endParaRPr lang="en-US" altLang="zh-CN" sz="1600" dirty="0" smtClean="0">
              <a:solidFill>
                <a:schemeClr val="bg1"/>
              </a:solidFill>
              <a:latin typeface="微软雅黑" panose="020B0503020204020204" pitchFamily="34" charset="-122"/>
              <a:ea typeface="微软雅黑" panose="020B0503020204020204" pitchFamily="34" charset="-122"/>
              <a:sym typeface="+mn-ea"/>
            </a:endParaRPr>
          </a:p>
          <a:p>
            <a:pPr algn="l">
              <a:lnSpc>
                <a:spcPct val="150000"/>
              </a:lnSpc>
            </a:pPr>
            <a:r>
              <a:rPr lang="en-US" altLang="zh-CN" sz="1600" dirty="0" smtClean="0">
                <a:solidFill>
                  <a:schemeClr val="bg1"/>
                </a:solidFill>
                <a:latin typeface="微软雅黑" panose="020B0503020204020204" pitchFamily="34" charset="-122"/>
                <a:ea typeface="微软雅黑" panose="020B0503020204020204" pitchFamily="34" charset="-122"/>
                <a:sym typeface="+mn-ea"/>
              </a:rPr>
              <a:t>9. </a:t>
            </a:r>
            <a:r>
              <a:rPr lang="zh-CN" altLang="en-US" sz="1600" dirty="0" smtClean="0">
                <a:solidFill>
                  <a:schemeClr val="bg1"/>
                </a:solidFill>
                <a:latin typeface="微软雅黑" panose="020B0503020204020204" pitchFamily="34" charset="-122"/>
                <a:ea typeface="微软雅黑" panose="020B0503020204020204" pitchFamily="34" charset="-122"/>
                <a:sym typeface="+mn-ea"/>
              </a:rPr>
              <a:t>其他成本公式</a:t>
            </a:r>
            <a:endParaRPr lang="zh-CN" altLang="en-US" sz="1600" dirty="0" smtClean="0">
              <a:solidFill>
                <a:schemeClr val="bg1"/>
              </a:solidFill>
              <a:latin typeface="微软雅黑" panose="020B0503020204020204" pitchFamily="34" charset="-122"/>
              <a:ea typeface="微软雅黑" panose="020B0503020204020204" pitchFamily="34" charset="-122"/>
              <a:sym typeface="+mn-ea"/>
            </a:endParaRPr>
          </a:p>
          <a:p>
            <a:pPr algn="l">
              <a:lnSpc>
                <a:spcPct val="150000"/>
              </a:lnSpc>
            </a:pPr>
            <a:r>
              <a:rPr lang="zh-CN" altLang="en-US" sz="1600" dirty="0" smtClean="0">
                <a:solidFill>
                  <a:schemeClr val="bg1"/>
                </a:solidFill>
                <a:latin typeface="微软雅黑" panose="020B0503020204020204" pitchFamily="34" charset="-122"/>
                <a:ea typeface="微软雅黑" panose="020B0503020204020204" pitchFamily="34" charset="-122"/>
                <a:sym typeface="+mn-ea"/>
              </a:rPr>
              <a:t>    单表排序：</a:t>
            </a:r>
            <a:r>
              <a:rPr lang="en-US" altLang="zh-CN" sz="1600" dirty="0" smtClean="0">
                <a:solidFill>
                  <a:schemeClr val="bg1"/>
                </a:solidFill>
                <a:latin typeface="微软雅黑" panose="020B0503020204020204" pitchFamily="34" charset="-122"/>
                <a:ea typeface="微软雅黑" panose="020B0503020204020204" pitchFamily="34" charset="-122"/>
                <a:sym typeface="+mn-ea"/>
              </a:rPr>
              <a:t>M</a:t>
            </a:r>
            <a:r>
              <a:rPr lang="en-US" altLang="zh-CN" sz="1600" dirty="0" smtClean="0">
                <a:solidFill>
                  <a:schemeClr val="bg1"/>
                </a:solidFill>
                <a:latin typeface="微软雅黑" panose="020B0503020204020204" pitchFamily="34" charset="-122"/>
                <a:ea typeface="微软雅黑" panose="020B0503020204020204" pitchFamily="34" charset="-122"/>
                <a:sym typeface="+mn-ea"/>
              </a:rPr>
              <a:t>+MlogM+M     #</a:t>
            </a:r>
            <a:r>
              <a:rPr lang="zh-CN" altLang="en-US" sz="1600" dirty="0" smtClean="0">
                <a:solidFill>
                  <a:schemeClr val="bg1"/>
                </a:solidFill>
                <a:latin typeface="微软雅黑" panose="020B0503020204020204" pitchFamily="34" charset="-122"/>
                <a:ea typeface="微软雅黑" panose="020B0503020204020204" pitchFamily="34" charset="-122"/>
                <a:sym typeface="+mn-ea"/>
              </a:rPr>
              <a:t>磁盘排序</a:t>
            </a:r>
            <a:endParaRPr lang="en-US" altLang="zh-CN" sz="1600" dirty="0" smtClean="0">
              <a:solidFill>
                <a:schemeClr val="bg1"/>
              </a:solidFill>
              <a:latin typeface="微软雅黑" panose="020B0503020204020204" pitchFamily="34" charset="-122"/>
              <a:ea typeface="微软雅黑" panose="020B0503020204020204" pitchFamily="34" charset="-122"/>
              <a:sym typeface="+mn-ea"/>
            </a:endParaRPr>
          </a:p>
          <a:p>
            <a:pPr algn="l">
              <a:lnSpc>
                <a:spcPct val="150000"/>
              </a:lnSpc>
            </a:pPr>
            <a:r>
              <a:rPr lang="en-US" altLang="zh-CN" sz="1600" dirty="0" smtClean="0">
                <a:solidFill>
                  <a:schemeClr val="bg1"/>
                </a:solidFill>
                <a:latin typeface="微软雅黑" panose="020B0503020204020204" pitchFamily="34" charset="-122"/>
                <a:ea typeface="微软雅黑" panose="020B0503020204020204" pitchFamily="34" charset="-122"/>
                <a:sym typeface="+mn-ea"/>
              </a:rPr>
              <a:t>    </a:t>
            </a:r>
            <a:r>
              <a:rPr lang="zh-CN" altLang="en-US" sz="1600" dirty="0" smtClean="0">
                <a:solidFill>
                  <a:schemeClr val="bg1"/>
                </a:solidFill>
                <a:latin typeface="微软雅黑" panose="020B0503020204020204" pitchFamily="34" charset="-122"/>
                <a:ea typeface="微软雅黑" panose="020B0503020204020204" pitchFamily="34" charset="-122"/>
                <a:sym typeface="+mn-ea"/>
              </a:rPr>
              <a:t>单表或索引全扫描 ： </a:t>
            </a:r>
            <a:r>
              <a:rPr lang="en-US" altLang="zh-CN" sz="1600" dirty="0" smtClean="0">
                <a:solidFill>
                  <a:schemeClr val="bg1"/>
                </a:solidFill>
                <a:latin typeface="微软雅黑" panose="020B0503020204020204" pitchFamily="34" charset="-122"/>
                <a:ea typeface="微软雅黑" panose="020B0503020204020204" pitchFamily="34" charset="-122"/>
                <a:sym typeface="+mn-ea"/>
              </a:rPr>
              <a:t>M</a:t>
            </a:r>
            <a:endParaRPr lang="en-US" altLang="zh-CN" sz="1600" dirty="0" smtClean="0">
              <a:solidFill>
                <a:schemeClr val="bg1"/>
              </a:solidFill>
              <a:latin typeface="微软雅黑" panose="020B0503020204020204" pitchFamily="34" charset="-122"/>
              <a:ea typeface="微软雅黑" panose="020B0503020204020204" pitchFamily="34" charset="-122"/>
              <a:sym typeface="+mn-ea"/>
            </a:endParaRPr>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A0F23"/>
        </a:solidFill>
        <a:effectLst/>
      </p:bgPr>
    </p:bg>
    <p:spTree>
      <p:nvGrpSpPr>
        <p:cNvPr id="1" name=""/>
        <p:cNvGrpSpPr/>
        <p:nvPr/>
      </p:nvGrpSpPr>
      <p:grpSpPr>
        <a:xfrm>
          <a:off x="0" y="0"/>
          <a:ext cx="0" cy="0"/>
          <a:chOff x="0" y="0"/>
          <a:chExt cx="0" cy="0"/>
        </a:xfrm>
      </p:grpSpPr>
      <p:pic>
        <p:nvPicPr>
          <p:cNvPr id="2097159" name="图片 4"/>
          <p:cNvPicPr>
            <a:picLocks noChangeAspect="1"/>
          </p:cNvPicPr>
          <p:nvPr/>
        </p:nvPicPr>
        <p:blipFill>
          <a:blip r:embed="rId1" cstate="hqprint"/>
          <a:stretch>
            <a:fillRect/>
          </a:stretch>
        </p:blipFill>
        <p:spPr>
          <a:xfrm>
            <a:off x="10759868" y="-15058"/>
            <a:ext cx="1301859" cy="920356"/>
          </a:xfrm>
          <a:prstGeom prst="rect">
            <a:avLst/>
          </a:prstGeom>
        </p:spPr>
      </p:pic>
      <p:sp>
        <p:nvSpPr>
          <p:cNvPr id="1048620" name="文本框 7"/>
          <p:cNvSpPr txBox="1"/>
          <p:nvPr/>
        </p:nvSpPr>
        <p:spPr>
          <a:xfrm>
            <a:off x="0" y="161212"/>
            <a:ext cx="121024" cy="358140"/>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048621" name="文本框 8"/>
          <p:cNvSpPr txBox="1"/>
          <p:nvPr/>
        </p:nvSpPr>
        <p:spPr>
          <a:xfrm>
            <a:off x="201930" y="161290"/>
            <a:ext cx="9384030" cy="39878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pPr>
            <a:r>
              <a:rPr lang="zh-CN" altLang="en-US" sz="2000" b="1" dirty="0">
                <a:solidFill>
                  <a:prstClr val="white"/>
                </a:solidFill>
                <a:latin typeface="微软雅黑" panose="020B0503020204020204" pitchFamily="34" charset="-122"/>
                <a:ea typeface="微软雅黑" panose="020B0503020204020204" pitchFamily="34" charset="-122"/>
              </a:rPr>
              <a:t>基础</a:t>
            </a:r>
            <a:r>
              <a:rPr lang="en-US" altLang="zh-CN" sz="2000" b="1" dirty="0">
                <a:solidFill>
                  <a:prstClr val="white"/>
                </a:solidFill>
                <a:latin typeface="微软雅黑" panose="020B0503020204020204" pitchFamily="34" charset="-122"/>
                <a:ea typeface="微软雅黑" panose="020B0503020204020204" pitchFamily="34" charset="-122"/>
              </a:rPr>
              <a:t>5</a:t>
            </a:r>
            <a:r>
              <a:rPr lang="zh-CN" altLang="en-US" sz="2000" b="1" dirty="0">
                <a:solidFill>
                  <a:prstClr val="white"/>
                </a:solidFill>
                <a:latin typeface="微软雅黑" panose="020B0503020204020204" pitchFamily="34" charset="-122"/>
                <a:ea typeface="微软雅黑" panose="020B0503020204020204" pitchFamily="34" charset="-122"/>
              </a:rPr>
              <a:t>：执行计划阅读</a:t>
            </a:r>
            <a:endParaRPr kumimoji="0" lang="zh-CN" altLang="en-US"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 name="文本框 4"/>
          <p:cNvSpPr txBox="1"/>
          <p:nvPr/>
        </p:nvSpPr>
        <p:spPr>
          <a:xfrm>
            <a:off x="201930" y="697865"/>
            <a:ext cx="11580495" cy="5492750"/>
          </a:xfrm>
          <a:prstGeom prst="rect">
            <a:avLst/>
          </a:prstGeom>
          <a:noFill/>
        </p:spPr>
        <p:txBody>
          <a:bodyPr wrap="square" rtlCol="0">
            <a:spAutoFit/>
          </a:bodyPr>
          <a:lstStyle/>
          <a:p>
            <a:pPr algn="l">
              <a:lnSpc>
                <a:spcPct val="150000"/>
              </a:lnSpc>
            </a:pPr>
            <a:r>
              <a:rPr lang="en-US" altLang="zh-CN" dirty="0" smtClean="0">
                <a:solidFill>
                  <a:schemeClr val="bg1"/>
                </a:solidFill>
                <a:latin typeface="微软雅黑" panose="020B0503020204020204" pitchFamily="34" charset="-122"/>
                <a:ea typeface="微软雅黑" panose="020B0503020204020204" pitchFamily="34" charset="-122"/>
              </a:rPr>
              <a:t>1. </a:t>
            </a:r>
            <a:r>
              <a:rPr lang="zh-CN" altLang="en-US" dirty="0" smtClean="0">
                <a:solidFill>
                  <a:schemeClr val="bg1"/>
                </a:solidFill>
                <a:latin typeface="微软雅黑" panose="020B0503020204020204" pitchFamily="34" charset="-122"/>
                <a:ea typeface="微软雅黑" panose="020B0503020204020204" pitchFamily="34" charset="-122"/>
              </a:rPr>
              <a:t>基本元素</a:t>
            </a:r>
            <a:r>
              <a:rPr lang="en-US" altLang="zh-CN" dirty="0" smtClean="0">
                <a:solidFill>
                  <a:schemeClr val="bg1"/>
                </a:solidFill>
                <a:latin typeface="微软雅黑" panose="020B0503020204020204" pitchFamily="34" charset="-122"/>
                <a:ea typeface="微软雅黑" panose="020B0503020204020204" pitchFamily="34" charset="-122"/>
              </a:rPr>
              <a:t> </a:t>
            </a:r>
            <a:endParaRPr lang="en-US" altLang="zh-CN" dirty="0" smtClean="0">
              <a:solidFill>
                <a:schemeClr val="bg1"/>
              </a:solidFill>
              <a:latin typeface="微软雅黑" panose="020B0503020204020204" pitchFamily="34" charset="-122"/>
              <a:ea typeface="微软雅黑" panose="020B0503020204020204" pitchFamily="34" charset="-122"/>
            </a:endParaRPr>
          </a:p>
          <a:p>
            <a:pPr algn="l">
              <a:lnSpc>
                <a:spcPct val="150000"/>
              </a:lnSpc>
            </a:pPr>
            <a:r>
              <a:rPr lang="en-US" altLang="zh-CN" dirty="0" smtClean="0">
                <a:solidFill>
                  <a:schemeClr val="bg1"/>
                </a:solidFill>
                <a:latin typeface="微软雅黑" panose="020B0503020204020204" pitchFamily="34" charset="-122"/>
                <a:ea typeface="微软雅黑" panose="020B0503020204020204" pitchFamily="34" charset="-122"/>
              </a:rPr>
              <a:t>   1.1 ROWID</a:t>
            </a:r>
            <a:r>
              <a:rPr lang="zh-CN" altLang="en-US" dirty="0" smtClean="0">
                <a:solidFill>
                  <a:schemeClr val="bg1"/>
                </a:solidFill>
                <a:latin typeface="微软雅黑" panose="020B0503020204020204" pitchFamily="34" charset="-122"/>
                <a:ea typeface="微软雅黑" panose="020B0503020204020204" pitchFamily="34" charset="-122"/>
              </a:rPr>
              <a:t>物理位置访问一行数据</a:t>
            </a:r>
            <a:endParaRPr lang="zh-CN" altLang="en-US" dirty="0" smtClean="0">
              <a:solidFill>
                <a:schemeClr val="bg1"/>
              </a:solidFill>
              <a:latin typeface="微软雅黑" panose="020B0503020204020204" pitchFamily="34" charset="-122"/>
              <a:ea typeface="微软雅黑" panose="020B0503020204020204" pitchFamily="34" charset="-122"/>
            </a:endParaRPr>
          </a:p>
          <a:p>
            <a:pPr algn="l">
              <a:lnSpc>
                <a:spcPct val="150000"/>
              </a:lnSpc>
            </a:pPr>
            <a:r>
              <a:rPr lang="en-US" altLang="zh-CN" dirty="0" smtClean="0">
                <a:solidFill>
                  <a:schemeClr val="bg1"/>
                </a:solidFill>
                <a:latin typeface="微软雅黑" panose="020B0503020204020204" pitchFamily="34" charset="-122"/>
                <a:ea typeface="微软雅黑" panose="020B0503020204020204" pitchFamily="34" charset="-122"/>
              </a:rPr>
              <a:t>   1.2 </a:t>
            </a:r>
            <a:r>
              <a:rPr lang="zh-CN" altLang="en-US" dirty="0" smtClean="0">
                <a:solidFill>
                  <a:srgbClr val="FF0000"/>
                </a:solidFill>
                <a:latin typeface="微软雅黑" panose="020B0503020204020204" pitchFamily="34" charset="-122"/>
                <a:ea typeface="微软雅黑" panose="020B0503020204020204" pitchFamily="34" charset="-122"/>
              </a:rPr>
              <a:t>全表扫描</a:t>
            </a:r>
            <a:endParaRPr lang="zh-CN" altLang="en-US" dirty="0" smtClean="0">
              <a:solidFill>
                <a:schemeClr val="bg1"/>
              </a:solidFill>
              <a:latin typeface="微软雅黑" panose="020B0503020204020204" pitchFamily="34" charset="-122"/>
              <a:ea typeface="微软雅黑" panose="020B0503020204020204" pitchFamily="34" charset="-122"/>
            </a:endParaRPr>
          </a:p>
          <a:p>
            <a:pPr algn="l">
              <a:lnSpc>
                <a:spcPct val="150000"/>
              </a:lnSpc>
            </a:pPr>
            <a:r>
              <a:rPr lang="en-US" altLang="zh-CN" dirty="0" smtClean="0">
                <a:solidFill>
                  <a:schemeClr val="bg1"/>
                </a:solidFill>
                <a:latin typeface="微软雅黑" panose="020B0503020204020204" pitchFamily="34" charset="-122"/>
                <a:ea typeface="微软雅黑" panose="020B0503020204020204" pitchFamily="34" charset="-122"/>
              </a:rPr>
              <a:t>   1.3 </a:t>
            </a:r>
            <a:r>
              <a:rPr lang="zh-CN" altLang="en-US" dirty="0" smtClean="0">
                <a:solidFill>
                  <a:schemeClr val="bg1"/>
                </a:solidFill>
                <a:latin typeface="微软雅黑" panose="020B0503020204020204" pitchFamily="34" charset="-122"/>
                <a:ea typeface="微软雅黑" panose="020B0503020204020204" pitchFamily="34" charset="-122"/>
              </a:rPr>
              <a:t>索引唯一扫描，</a:t>
            </a:r>
            <a:r>
              <a:rPr lang="zh-CN" altLang="en-US" dirty="0" smtClean="0">
                <a:solidFill>
                  <a:srgbClr val="FF0000"/>
                </a:solidFill>
                <a:latin typeface="微软雅黑" panose="020B0503020204020204" pitchFamily="34" charset="-122"/>
                <a:ea typeface="微软雅黑" panose="020B0503020204020204" pitchFamily="34" charset="-122"/>
              </a:rPr>
              <a:t>索引范围扫描</a:t>
            </a:r>
            <a:r>
              <a:rPr lang="zh-CN" altLang="en-US" dirty="0" smtClean="0">
                <a:solidFill>
                  <a:schemeClr val="bg1"/>
                </a:solidFill>
                <a:latin typeface="微软雅黑" panose="020B0503020204020204" pitchFamily="34" charset="-122"/>
                <a:ea typeface="微软雅黑" panose="020B0503020204020204" pitchFamily="34" charset="-122"/>
              </a:rPr>
              <a:t>，索引跳跃扫描，全索引扫描，</a:t>
            </a:r>
            <a:r>
              <a:rPr lang="en-US" altLang="zh-CN" dirty="0" smtClean="0">
                <a:solidFill>
                  <a:schemeClr val="bg1"/>
                </a:solidFill>
                <a:latin typeface="微软雅黑" panose="020B0503020204020204" pitchFamily="34" charset="-122"/>
                <a:ea typeface="微软雅黑" panose="020B0503020204020204" pitchFamily="34" charset="-122"/>
              </a:rPr>
              <a:t>BITMAP </a:t>
            </a:r>
            <a:r>
              <a:rPr lang="zh-CN" altLang="en-US" dirty="0" smtClean="0">
                <a:solidFill>
                  <a:schemeClr val="bg1"/>
                </a:solidFill>
                <a:latin typeface="微软雅黑" panose="020B0503020204020204" pitchFamily="34" charset="-122"/>
                <a:ea typeface="微软雅黑" panose="020B0503020204020204" pitchFamily="34" charset="-122"/>
              </a:rPr>
              <a:t>索引扫描等</a:t>
            </a:r>
            <a:endParaRPr lang="zh-CN" altLang="en-US" dirty="0" smtClean="0">
              <a:solidFill>
                <a:schemeClr val="bg1"/>
              </a:solidFill>
              <a:latin typeface="微软雅黑" panose="020B0503020204020204" pitchFamily="34" charset="-122"/>
              <a:ea typeface="微软雅黑" panose="020B0503020204020204" pitchFamily="34" charset="-122"/>
            </a:endParaRPr>
          </a:p>
          <a:p>
            <a:pPr algn="l">
              <a:lnSpc>
                <a:spcPct val="150000"/>
              </a:lnSpc>
            </a:pPr>
            <a:r>
              <a:rPr lang="en-US" altLang="zh-CN" dirty="0" smtClean="0">
                <a:solidFill>
                  <a:schemeClr val="bg1"/>
                </a:solidFill>
                <a:latin typeface="微软雅黑" panose="020B0503020204020204" pitchFamily="34" charset="-122"/>
                <a:ea typeface="微软雅黑" panose="020B0503020204020204" pitchFamily="34" charset="-122"/>
              </a:rPr>
              <a:t>   1.4 </a:t>
            </a:r>
            <a:r>
              <a:rPr lang="zh-CN" altLang="en-US" dirty="0" smtClean="0">
                <a:solidFill>
                  <a:schemeClr val="bg1"/>
                </a:solidFill>
                <a:latin typeface="微软雅黑" panose="020B0503020204020204" pitchFamily="34" charset="-122"/>
                <a:ea typeface="微软雅黑" panose="020B0503020204020204" pitchFamily="34" charset="-122"/>
              </a:rPr>
              <a:t>连接方式</a:t>
            </a:r>
            <a:endParaRPr lang="zh-CN" altLang="en-US" dirty="0" smtClean="0">
              <a:solidFill>
                <a:schemeClr val="bg1"/>
              </a:solidFill>
              <a:latin typeface="微软雅黑" panose="020B0503020204020204" pitchFamily="34" charset="-122"/>
              <a:ea typeface="微软雅黑" panose="020B0503020204020204" pitchFamily="34" charset="-122"/>
            </a:endParaRPr>
          </a:p>
          <a:p>
            <a:pPr algn="l">
              <a:lnSpc>
                <a:spcPct val="150000"/>
              </a:lnSpc>
            </a:pPr>
            <a:r>
              <a:rPr lang="zh-CN" altLang="en-US" dirty="0" smtClean="0">
                <a:solidFill>
                  <a:schemeClr val="bg1"/>
                </a:solidFill>
                <a:latin typeface="微软雅黑" panose="020B0503020204020204" pitchFamily="34" charset="-122"/>
                <a:ea typeface="微软雅黑" panose="020B0503020204020204" pitchFamily="34" charset="-122"/>
              </a:rPr>
              <a:t> </a:t>
            </a:r>
            <a:r>
              <a:rPr lang="zh-CN" altLang="en-US" dirty="0" smtClean="0">
                <a:solidFill>
                  <a:srgbClr val="FF0000"/>
                </a:solidFill>
                <a:latin typeface="微软雅黑" panose="020B0503020204020204" pitchFamily="34" charset="-122"/>
                <a:ea typeface="微软雅黑" panose="020B0503020204020204" pitchFamily="34" charset="-122"/>
              </a:rPr>
              <a:t>     </a:t>
            </a:r>
            <a:r>
              <a:rPr lang="en-US" altLang="zh-CN" dirty="0" smtClean="0">
                <a:solidFill>
                  <a:srgbClr val="FF0000"/>
                </a:solidFill>
                <a:latin typeface="微软雅黑" panose="020B0503020204020204" pitchFamily="34" charset="-122"/>
                <a:ea typeface="微软雅黑" panose="020B0503020204020204" pitchFamily="34" charset="-122"/>
              </a:rPr>
              <a:t>HASH JOIN    :  </a:t>
            </a:r>
            <a:r>
              <a:rPr lang="zh-CN" altLang="en-US" dirty="0" smtClean="0">
                <a:solidFill>
                  <a:srgbClr val="FF0000"/>
                </a:solidFill>
                <a:latin typeface="微软雅黑" panose="020B0503020204020204" pitchFamily="34" charset="-122"/>
                <a:ea typeface="微软雅黑" panose="020B0503020204020204" pitchFamily="34" charset="-122"/>
              </a:rPr>
              <a:t>哈希连接</a:t>
            </a:r>
            <a:endParaRPr lang="zh-CN" altLang="en-US" dirty="0" smtClean="0">
              <a:solidFill>
                <a:srgbClr val="FF0000"/>
              </a:solidFill>
              <a:latin typeface="微软雅黑" panose="020B0503020204020204" pitchFamily="34" charset="-122"/>
              <a:ea typeface="微软雅黑" panose="020B0503020204020204" pitchFamily="34" charset="-122"/>
            </a:endParaRPr>
          </a:p>
          <a:p>
            <a:pPr algn="l">
              <a:lnSpc>
                <a:spcPct val="150000"/>
              </a:lnSpc>
            </a:pPr>
            <a:r>
              <a:rPr lang="zh-CN" altLang="en-US" dirty="0" smtClean="0">
                <a:solidFill>
                  <a:srgbClr val="FF0000"/>
                </a:solidFill>
                <a:latin typeface="微软雅黑" panose="020B0503020204020204" pitchFamily="34" charset="-122"/>
                <a:ea typeface="微软雅黑" panose="020B0503020204020204" pitchFamily="34" charset="-122"/>
              </a:rPr>
              <a:t>      </a:t>
            </a:r>
            <a:r>
              <a:rPr lang="en-US" altLang="zh-CN" dirty="0" smtClean="0">
                <a:solidFill>
                  <a:srgbClr val="FF0000"/>
                </a:solidFill>
                <a:latin typeface="微软雅黑" panose="020B0503020204020204" pitchFamily="34" charset="-122"/>
                <a:ea typeface="微软雅黑" panose="020B0503020204020204" pitchFamily="34" charset="-122"/>
              </a:rPr>
              <a:t>NESTED JOIN :  </a:t>
            </a:r>
            <a:r>
              <a:rPr lang="zh-CN" altLang="en-US" dirty="0" smtClean="0">
                <a:solidFill>
                  <a:srgbClr val="FF0000"/>
                </a:solidFill>
                <a:latin typeface="微软雅黑" panose="020B0503020204020204" pitchFamily="34" charset="-122"/>
                <a:ea typeface="微软雅黑" panose="020B0503020204020204" pitchFamily="34" charset="-122"/>
              </a:rPr>
              <a:t>嵌套连接</a:t>
            </a:r>
            <a:endParaRPr lang="zh-CN" altLang="en-US" dirty="0" smtClean="0">
              <a:solidFill>
                <a:srgbClr val="FF0000"/>
              </a:solidFill>
              <a:latin typeface="微软雅黑" panose="020B0503020204020204" pitchFamily="34" charset="-122"/>
              <a:ea typeface="微软雅黑" panose="020B0503020204020204" pitchFamily="34" charset="-122"/>
            </a:endParaRPr>
          </a:p>
          <a:p>
            <a:pPr algn="l">
              <a:lnSpc>
                <a:spcPct val="150000"/>
              </a:lnSpc>
            </a:pPr>
            <a:r>
              <a:rPr lang="zh-CN" altLang="en-US" dirty="0" smtClean="0">
                <a:solidFill>
                  <a:srgbClr val="FF0000"/>
                </a:solidFill>
                <a:latin typeface="微软雅黑" panose="020B0503020204020204" pitchFamily="34" charset="-122"/>
                <a:ea typeface="微软雅黑" panose="020B0503020204020204" pitchFamily="34" charset="-122"/>
              </a:rPr>
              <a:t>      </a:t>
            </a:r>
            <a:r>
              <a:rPr lang="en-US" altLang="zh-CN" dirty="0" smtClean="0">
                <a:solidFill>
                  <a:srgbClr val="FF0000"/>
                </a:solidFill>
                <a:latin typeface="微软雅黑" panose="020B0503020204020204" pitchFamily="34" charset="-122"/>
                <a:ea typeface="微软雅黑" panose="020B0503020204020204" pitchFamily="34" charset="-122"/>
              </a:rPr>
              <a:t>MERGE JOIN  :   </a:t>
            </a:r>
            <a:r>
              <a:rPr lang="zh-CN" altLang="en-US" dirty="0" smtClean="0">
                <a:solidFill>
                  <a:srgbClr val="FF0000"/>
                </a:solidFill>
                <a:latin typeface="微软雅黑" panose="020B0503020204020204" pitchFamily="34" charset="-122"/>
                <a:ea typeface="微软雅黑" panose="020B0503020204020204" pitchFamily="34" charset="-122"/>
              </a:rPr>
              <a:t>排序合并连接</a:t>
            </a:r>
            <a:endParaRPr lang="zh-CN" altLang="en-US" dirty="0" smtClean="0">
              <a:solidFill>
                <a:schemeClr val="bg1"/>
              </a:solidFill>
              <a:latin typeface="微软雅黑" panose="020B0503020204020204" pitchFamily="34" charset="-122"/>
              <a:ea typeface="微软雅黑" panose="020B0503020204020204" pitchFamily="34" charset="-122"/>
            </a:endParaRPr>
          </a:p>
          <a:p>
            <a:pPr algn="l">
              <a:lnSpc>
                <a:spcPct val="150000"/>
              </a:lnSpc>
            </a:pPr>
            <a:r>
              <a:rPr lang="en-US" altLang="zh-CN" dirty="0" smtClean="0">
                <a:solidFill>
                  <a:schemeClr val="bg1"/>
                </a:solidFill>
                <a:latin typeface="微软雅黑" panose="020B0503020204020204" pitchFamily="34" charset="-122"/>
                <a:ea typeface="微软雅黑" panose="020B0503020204020204" pitchFamily="34" charset="-122"/>
              </a:rPr>
              <a:t>    1.5 GROUP BY </a:t>
            </a:r>
            <a:endParaRPr lang="en-US" altLang="zh-CN" dirty="0" smtClean="0">
              <a:solidFill>
                <a:schemeClr val="bg1"/>
              </a:solidFill>
              <a:latin typeface="微软雅黑" panose="020B0503020204020204" pitchFamily="34" charset="-122"/>
              <a:ea typeface="微软雅黑" panose="020B0503020204020204" pitchFamily="34" charset="-122"/>
            </a:endParaRPr>
          </a:p>
          <a:p>
            <a:pPr algn="l">
              <a:lnSpc>
                <a:spcPct val="150000"/>
              </a:lnSpc>
            </a:pPr>
            <a:r>
              <a:rPr lang="en-US" altLang="zh-CN" dirty="0" smtClean="0">
                <a:solidFill>
                  <a:schemeClr val="bg1"/>
                </a:solidFill>
                <a:latin typeface="微软雅黑" panose="020B0503020204020204" pitchFamily="34" charset="-122"/>
                <a:ea typeface="微软雅黑" panose="020B0503020204020204" pitchFamily="34" charset="-122"/>
              </a:rPr>
              <a:t>      HASH GROUP BY</a:t>
            </a:r>
            <a:endParaRPr lang="en-US" altLang="zh-CN" dirty="0" smtClean="0">
              <a:solidFill>
                <a:schemeClr val="bg1"/>
              </a:solidFill>
              <a:latin typeface="微软雅黑" panose="020B0503020204020204" pitchFamily="34" charset="-122"/>
              <a:ea typeface="微软雅黑" panose="020B0503020204020204" pitchFamily="34" charset="-122"/>
            </a:endParaRPr>
          </a:p>
          <a:p>
            <a:pPr algn="l">
              <a:lnSpc>
                <a:spcPct val="150000"/>
              </a:lnSpc>
            </a:pPr>
            <a:r>
              <a:rPr lang="en-US" altLang="zh-CN" dirty="0" smtClean="0">
                <a:solidFill>
                  <a:schemeClr val="bg1"/>
                </a:solidFill>
                <a:latin typeface="微软雅黑" panose="020B0503020204020204" pitchFamily="34" charset="-122"/>
                <a:ea typeface="微软雅黑" panose="020B0503020204020204" pitchFamily="34" charset="-122"/>
              </a:rPr>
              <a:t>      SORT GROUP BY</a:t>
            </a:r>
            <a:endParaRPr lang="en-US" altLang="zh-CN" dirty="0" smtClean="0">
              <a:solidFill>
                <a:schemeClr val="bg1"/>
              </a:solidFill>
              <a:latin typeface="微软雅黑" panose="020B0503020204020204" pitchFamily="34" charset="-122"/>
              <a:ea typeface="微软雅黑" panose="020B0503020204020204" pitchFamily="34" charset="-122"/>
            </a:endParaRPr>
          </a:p>
          <a:p>
            <a:pPr algn="l">
              <a:lnSpc>
                <a:spcPct val="150000"/>
              </a:lnSpc>
            </a:pPr>
            <a:r>
              <a:rPr lang="en-US" altLang="zh-CN" dirty="0" smtClean="0">
                <a:solidFill>
                  <a:schemeClr val="bg1"/>
                </a:solidFill>
                <a:latin typeface="微软雅黑" panose="020B0503020204020204" pitchFamily="34" charset="-122"/>
                <a:ea typeface="微软雅黑" panose="020B0503020204020204" pitchFamily="34" charset="-122"/>
              </a:rPr>
              <a:t>    1.6 </a:t>
            </a:r>
            <a:r>
              <a:rPr lang="zh-CN" altLang="en-US" dirty="0" smtClean="0">
                <a:solidFill>
                  <a:schemeClr val="bg1"/>
                </a:solidFill>
                <a:latin typeface="微软雅黑" panose="020B0503020204020204" pitchFamily="34" charset="-122"/>
                <a:ea typeface="微软雅黑" panose="020B0503020204020204" pitchFamily="34" charset="-122"/>
              </a:rPr>
              <a:t>并行</a:t>
            </a:r>
            <a:endParaRPr lang="zh-CN" altLang="en-US" dirty="0" smtClean="0">
              <a:solidFill>
                <a:schemeClr val="bg1"/>
              </a:solidFill>
              <a:latin typeface="微软雅黑" panose="020B0503020204020204" pitchFamily="34" charset="-122"/>
              <a:ea typeface="微软雅黑" panose="020B0503020204020204" pitchFamily="34" charset="-122"/>
            </a:endParaRPr>
          </a:p>
          <a:p>
            <a:pPr algn="l">
              <a:lnSpc>
                <a:spcPct val="150000"/>
              </a:lnSpc>
            </a:pPr>
            <a:r>
              <a:rPr lang="en-US" altLang="zh-CN" dirty="0" smtClean="0">
                <a:solidFill>
                  <a:schemeClr val="bg1"/>
                </a:solidFill>
                <a:latin typeface="微软雅黑" panose="020B0503020204020204" pitchFamily="34" charset="-122"/>
                <a:ea typeface="微软雅黑" panose="020B0503020204020204" pitchFamily="34" charset="-122"/>
              </a:rPr>
              <a:t>    1.7 FILTER </a:t>
            </a:r>
            <a:r>
              <a:rPr lang="zh-CN" altLang="en-US" dirty="0" smtClean="0">
                <a:solidFill>
                  <a:schemeClr val="bg1"/>
                </a:solidFill>
                <a:latin typeface="微软雅黑" panose="020B0503020204020204" pitchFamily="34" charset="-122"/>
                <a:ea typeface="微软雅黑" panose="020B0503020204020204" pitchFamily="34" charset="-122"/>
              </a:rPr>
              <a:t>过滤</a:t>
            </a:r>
            <a:endParaRPr lang="zh-CN" altLang="en-US" dirty="0" smtClean="0">
              <a:solidFill>
                <a:schemeClr val="bg1"/>
              </a:solidFill>
              <a:latin typeface="微软雅黑" panose="020B0503020204020204" pitchFamily="34" charset="-122"/>
              <a:ea typeface="微软雅黑" panose="020B0503020204020204" pitchFamily="34" charset="-122"/>
            </a:endParaRPr>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A0F23"/>
        </a:solidFill>
        <a:effectLst/>
      </p:bgPr>
    </p:bg>
    <p:spTree>
      <p:nvGrpSpPr>
        <p:cNvPr id="1" name=""/>
        <p:cNvGrpSpPr/>
        <p:nvPr/>
      </p:nvGrpSpPr>
      <p:grpSpPr>
        <a:xfrm>
          <a:off x="0" y="0"/>
          <a:ext cx="0" cy="0"/>
          <a:chOff x="0" y="0"/>
          <a:chExt cx="0" cy="0"/>
        </a:xfrm>
      </p:grpSpPr>
      <p:pic>
        <p:nvPicPr>
          <p:cNvPr id="2097159" name="图片 4"/>
          <p:cNvPicPr>
            <a:picLocks noChangeAspect="1"/>
          </p:cNvPicPr>
          <p:nvPr/>
        </p:nvPicPr>
        <p:blipFill>
          <a:blip r:embed="rId1" cstate="hqprint"/>
          <a:stretch>
            <a:fillRect/>
          </a:stretch>
        </p:blipFill>
        <p:spPr>
          <a:xfrm>
            <a:off x="10759868" y="-15058"/>
            <a:ext cx="1301859" cy="920356"/>
          </a:xfrm>
          <a:prstGeom prst="rect">
            <a:avLst/>
          </a:prstGeom>
        </p:spPr>
      </p:pic>
      <p:sp>
        <p:nvSpPr>
          <p:cNvPr id="1048620" name="文本框 7"/>
          <p:cNvSpPr txBox="1"/>
          <p:nvPr/>
        </p:nvSpPr>
        <p:spPr>
          <a:xfrm>
            <a:off x="0" y="161212"/>
            <a:ext cx="121024" cy="358140"/>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048621" name="文本框 8"/>
          <p:cNvSpPr txBox="1"/>
          <p:nvPr/>
        </p:nvSpPr>
        <p:spPr>
          <a:xfrm>
            <a:off x="201930" y="161290"/>
            <a:ext cx="9384030" cy="39878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pPr>
            <a:r>
              <a:rPr lang="zh-CN" altLang="en-US" sz="2000" b="1" dirty="0">
                <a:solidFill>
                  <a:prstClr val="white"/>
                </a:solidFill>
                <a:latin typeface="微软雅黑" panose="020B0503020204020204" pitchFamily="34" charset="-122"/>
                <a:ea typeface="微软雅黑" panose="020B0503020204020204" pitchFamily="34" charset="-122"/>
              </a:rPr>
              <a:t>基础</a:t>
            </a:r>
            <a:r>
              <a:rPr lang="en-US" altLang="zh-CN" sz="2000" b="1" dirty="0">
                <a:solidFill>
                  <a:prstClr val="white"/>
                </a:solidFill>
                <a:latin typeface="微软雅黑" panose="020B0503020204020204" pitchFamily="34" charset="-122"/>
                <a:ea typeface="微软雅黑" panose="020B0503020204020204" pitchFamily="34" charset="-122"/>
              </a:rPr>
              <a:t>5</a:t>
            </a:r>
            <a:r>
              <a:rPr lang="zh-CN" altLang="en-US" sz="2000" b="1" dirty="0">
                <a:solidFill>
                  <a:prstClr val="white"/>
                </a:solidFill>
                <a:latin typeface="微软雅黑" panose="020B0503020204020204" pitchFamily="34" charset="-122"/>
                <a:ea typeface="微软雅黑" panose="020B0503020204020204" pitchFamily="34" charset="-122"/>
              </a:rPr>
              <a:t>：执行计划阅读（续）</a:t>
            </a:r>
            <a:endParaRPr kumimoji="0" lang="zh-CN" altLang="en-US"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 name="文本框 4"/>
          <p:cNvSpPr txBox="1"/>
          <p:nvPr/>
        </p:nvSpPr>
        <p:spPr>
          <a:xfrm>
            <a:off x="201930" y="697865"/>
            <a:ext cx="11580495" cy="4246245"/>
          </a:xfrm>
          <a:prstGeom prst="rect">
            <a:avLst/>
          </a:prstGeom>
          <a:noFill/>
        </p:spPr>
        <p:txBody>
          <a:bodyPr wrap="square" rtlCol="0">
            <a:spAutoFit/>
          </a:bodyPr>
          <a:lstStyle/>
          <a:p>
            <a:pPr algn="l">
              <a:lnSpc>
                <a:spcPct val="150000"/>
              </a:lnSpc>
            </a:pPr>
            <a:r>
              <a:rPr lang="en-US" altLang="zh-CN" dirty="0" smtClean="0">
                <a:solidFill>
                  <a:schemeClr val="bg1"/>
                </a:solidFill>
                <a:latin typeface="微软雅黑" panose="020B0503020204020204" pitchFamily="34" charset="-122"/>
                <a:ea typeface="微软雅黑" panose="020B0503020204020204" pitchFamily="34" charset="-122"/>
              </a:rPr>
              <a:t>8. </a:t>
            </a:r>
            <a:r>
              <a:rPr lang="zh-CN" altLang="en-US" dirty="0" smtClean="0">
                <a:solidFill>
                  <a:schemeClr val="bg1"/>
                </a:solidFill>
                <a:latin typeface="微软雅黑" panose="020B0503020204020204" pitchFamily="34" charset="-122"/>
                <a:ea typeface="微软雅黑" panose="020B0503020204020204" pitchFamily="34" charset="-122"/>
              </a:rPr>
              <a:t>阅读方法</a:t>
            </a:r>
            <a:endParaRPr lang="zh-CN" altLang="en-US" dirty="0" smtClean="0">
              <a:solidFill>
                <a:schemeClr val="bg1"/>
              </a:solidFill>
              <a:latin typeface="微软雅黑" panose="020B0503020204020204" pitchFamily="34" charset="-122"/>
              <a:ea typeface="微软雅黑" panose="020B0503020204020204" pitchFamily="34" charset="-122"/>
            </a:endParaRPr>
          </a:p>
          <a:p>
            <a:pPr algn="l">
              <a:lnSpc>
                <a:spcPct val="150000"/>
              </a:lnSpc>
            </a:pPr>
            <a:r>
              <a:rPr lang="zh-CN" altLang="en-US" dirty="0" smtClean="0">
                <a:solidFill>
                  <a:schemeClr val="bg1"/>
                </a:solidFill>
                <a:latin typeface="微软雅黑" panose="020B0503020204020204" pitchFamily="34" charset="-122"/>
                <a:ea typeface="微软雅黑" panose="020B0503020204020204" pitchFamily="34" charset="-122"/>
              </a:rPr>
              <a:t>     找到起点，观其概要，重在关键点，缩进辅助查看。</a:t>
            </a:r>
            <a:endParaRPr lang="en-US" altLang="zh-CN" dirty="0" smtClean="0">
              <a:solidFill>
                <a:schemeClr val="bg1"/>
              </a:solidFill>
              <a:latin typeface="微软雅黑" panose="020B0503020204020204" pitchFamily="34" charset="-122"/>
              <a:ea typeface="微软雅黑" panose="020B0503020204020204" pitchFamily="34" charset="-122"/>
            </a:endParaRPr>
          </a:p>
          <a:p>
            <a:pPr algn="l">
              <a:lnSpc>
                <a:spcPct val="150000"/>
              </a:lnSpc>
            </a:pPr>
            <a:r>
              <a:rPr lang="en-US" altLang="zh-CN" dirty="0" smtClean="0">
                <a:solidFill>
                  <a:schemeClr val="bg1"/>
                </a:solidFill>
                <a:latin typeface="微软雅黑" panose="020B0503020204020204" pitchFamily="34" charset="-122"/>
                <a:ea typeface="微软雅黑" panose="020B0503020204020204" pitchFamily="34" charset="-122"/>
              </a:rPr>
              <a:t>9. </a:t>
            </a:r>
            <a:r>
              <a:rPr lang="zh-CN" altLang="en-US" dirty="0" smtClean="0">
                <a:solidFill>
                  <a:schemeClr val="bg1"/>
                </a:solidFill>
                <a:latin typeface="微软雅黑" panose="020B0503020204020204" pitchFamily="34" charset="-122"/>
                <a:ea typeface="微软雅黑" panose="020B0503020204020204" pitchFamily="34" charset="-122"/>
              </a:rPr>
              <a:t>阅读执行计划提升性能</a:t>
            </a:r>
            <a:endParaRPr lang="zh-CN" dirty="0" smtClean="0">
              <a:solidFill>
                <a:schemeClr val="bg1"/>
              </a:solidFill>
              <a:latin typeface="微软雅黑" panose="020B0503020204020204" pitchFamily="34" charset="-122"/>
              <a:ea typeface="微软雅黑" panose="020B0503020204020204" pitchFamily="34" charset="-122"/>
            </a:endParaRPr>
          </a:p>
          <a:p>
            <a:pPr algn="l">
              <a:lnSpc>
                <a:spcPct val="150000"/>
              </a:lnSpc>
            </a:pPr>
            <a:r>
              <a:rPr lang="zh-CN" dirty="0" smtClean="0">
                <a:solidFill>
                  <a:schemeClr val="bg1"/>
                </a:solidFill>
                <a:latin typeface="微软雅黑" panose="020B0503020204020204" pitchFamily="34" charset="-122"/>
                <a:ea typeface="微软雅黑" panose="020B0503020204020204" pitchFamily="34" charset="-122"/>
              </a:rPr>
              <a:t>   </a:t>
            </a:r>
            <a:r>
              <a:rPr lang="en-US" altLang="zh-CN" dirty="0" smtClean="0">
                <a:solidFill>
                  <a:schemeClr val="bg1"/>
                </a:solidFill>
                <a:latin typeface="微软雅黑" panose="020B0503020204020204" pitchFamily="34" charset="-122"/>
                <a:ea typeface="微软雅黑" panose="020B0503020204020204" pitchFamily="34" charset="-122"/>
              </a:rPr>
              <a:t>8.1 </a:t>
            </a:r>
            <a:r>
              <a:rPr lang="zh-CN" altLang="en-US" dirty="0" smtClean="0">
                <a:solidFill>
                  <a:schemeClr val="bg1"/>
                </a:solidFill>
                <a:latin typeface="微软雅黑" panose="020B0503020204020204" pitchFamily="34" charset="-122"/>
                <a:ea typeface="微软雅黑" panose="020B0503020204020204" pitchFamily="34" charset="-122"/>
              </a:rPr>
              <a:t>关键：找到性能的主要问题点。</a:t>
            </a:r>
            <a:endParaRPr lang="zh-CN" altLang="en-US" dirty="0" smtClean="0">
              <a:solidFill>
                <a:schemeClr val="bg1"/>
              </a:solidFill>
              <a:latin typeface="微软雅黑" panose="020B0503020204020204" pitchFamily="34" charset="-122"/>
              <a:ea typeface="微软雅黑" panose="020B0503020204020204" pitchFamily="34" charset="-122"/>
            </a:endParaRPr>
          </a:p>
          <a:p>
            <a:pPr algn="l">
              <a:lnSpc>
                <a:spcPct val="150000"/>
              </a:lnSpc>
            </a:pPr>
            <a:r>
              <a:rPr lang="zh-CN" altLang="en-US" dirty="0" smtClean="0">
                <a:solidFill>
                  <a:schemeClr val="bg1"/>
                </a:solidFill>
                <a:latin typeface="微软雅黑" panose="020B0503020204020204" pitchFamily="34" charset="-122"/>
                <a:ea typeface="微软雅黑" panose="020B0503020204020204" pitchFamily="34" charset="-122"/>
              </a:rPr>
              <a:t>   </a:t>
            </a:r>
            <a:r>
              <a:rPr lang="en-US" altLang="zh-CN" dirty="0" smtClean="0">
                <a:solidFill>
                  <a:schemeClr val="bg1"/>
                </a:solidFill>
                <a:latin typeface="微软雅黑" panose="020B0503020204020204" pitchFamily="34" charset="-122"/>
                <a:ea typeface="微软雅黑" panose="020B0503020204020204" pitchFamily="34" charset="-122"/>
              </a:rPr>
              <a:t>8.2 </a:t>
            </a:r>
            <a:r>
              <a:rPr lang="zh-CN" altLang="en-US" dirty="0" smtClean="0">
                <a:solidFill>
                  <a:schemeClr val="bg1"/>
                </a:solidFill>
                <a:latin typeface="微软雅黑" panose="020B0503020204020204" pitchFamily="34" charset="-122"/>
                <a:ea typeface="微软雅黑" panose="020B0503020204020204" pitchFamily="34" charset="-122"/>
              </a:rPr>
              <a:t>性能优化关键点： </a:t>
            </a:r>
            <a:r>
              <a:rPr lang="zh-CN" altLang="en-US" dirty="0" smtClean="0">
                <a:solidFill>
                  <a:srgbClr val="FF0000"/>
                </a:solidFill>
                <a:latin typeface="微软雅黑" panose="020B0503020204020204" pitchFamily="34" charset="-122"/>
                <a:ea typeface="微软雅黑" panose="020B0503020204020204" pitchFamily="34" charset="-122"/>
              </a:rPr>
              <a:t>成本开销大的部分和可能异常的部分</a:t>
            </a:r>
            <a:endParaRPr lang="zh-CN" altLang="en-US" dirty="0" smtClean="0">
              <a:solidFill>
                <a:schemeClr val="bg1"/>
              </a:solidFill>
              <a:latin typeface="微软雅黑" panose="020B0503020204020204" pitchFamily="34" charset="-122"/>
              <a:ea typeface="微软雅黑" panose="020B0503020204020204" pitchFamily="34" charset="-122"/>
            </a:endParaRPr>
          </a:p>
          <a:p>
            <a:pPr algn="l">
              <a:lnSpc>
                <a:spcPct val="150000"/>
              </a:lnSpc>
            </a:pPr>
            <a:r>
              <a:rPr lang="zh-CN" altLang="en-US" dirty="0" smtClean="0">
                <a:solidFill>
                  <a:schemeClr val="bg1"/>
                </a:solidFill>
                <a:latin typeface="微软雅黑" panose="020B0503020204020204" pitchFamily="34" charset="-122"/>
                <a:ea typeface="微软雅黑" panose="020B0503020204020204" pitchFamily="34" charset="-122"/>
              </a:rPr>
              <a:t>         全表扫描</a:t>
            </a:r>
            <a:r>
              <a:rPr lang="zh-CN" altLang="en-US" dirty="0" smtClean="0">
                <a:solidFill>
                  <a:schemeClr val="bg1"/>
                </a:solidFill>
                <a:latin typeface="微软雅黑" panose="020B0503020204020204" pitchFamily="34" charset="-122"/>
                <a:ea typeface="微软雅黑" panose="020B0503020204020204" pitchFamily="34" charset="-122"/>
                <a:sym typeface="+mn-ea"/>
              </a:rPr>
              <a:t>可能是问题关键点</a:t>
            </a:r>
            <a:endParaRPr lang="zh-CN" altLang="en-US" dirty="0" smtClean="0">
              <a:solidFill>
                <a:schemeClr val="bg1"/>
              </a:solidFill>
              <a:latin typeface="微软雅黑" panose="020B0503020204020204" pitchFamily="34" charset="-122"/>
              <a:ea typeface="微软雅黑" panose="020B0503020204020204" pitchFamily="34" charset="-122"/>
            </a:endParaRPr>
          </a:p>
          <a:p>
            <a:pPr algn="l">
              <a:lnSpc>
                <a:spcPct val="150000"/>
              </a:lnSpc>
            </a:pPr>
            <a:r>
              <a:rPr lang="zh-CN" altLang="en-US" dirty="0" smtClean="0">
                <a:solidFill>
                  <a:schemeClr val="bg1"/>
                </a:solidFill>
                <a:latin typeface="微软雅黑" panose="020B0503020204020204" pitchFamily="34" charset="-122"/>
                <a:ea typeface="微软雅黑" panose="020B0503020204020204" pitchFamily="34" charset="-122"/>
              </a:rPr>
              <a:t>         全索引扫描</a:t>
            </a:r>
            <a:r>
              <a:rPr lang="zh-CN" altLang="en-US" dirty="0" smtClean="0">
                <a:solidFill>
                  <a:schemeClr val="bg1"/>
                </a:solidFill>
                <a:latin typeface="微软雅黑" panose="020B0503020204020204" pitchFamily="34" charset="-122"/>
                <a:ea typeface="微软雅黑" panose="020B0503020204020204" pitchFamily="34" charset="-122"/>
                <a:sym typeface="+mn-ea"/>
              </a:rPr>
              <a:t>可能是问题关键点</a:t>
            </a:r>
            <a:endParaRPr lang="zh-CN" altLang="en-US" dirty="0" smtClean="0">
              <a:solidFill>
                <a:schemeClr val="bg1"/>
              </a:solidFill>
              <a:latin typeface="微软雅黑" panose="020B0503020204020204" pitchFamily="34" charset="-122"/>
              <a:ea typeface="微软雅黑" panose="020B0503020204020204" pitchFamily="34" charset="-122"/>
            </a:endParaRPr>
          </a:p>
          <a:p>
            <a:pPr algn="l">
              <a:lnSpc>
                <a:spcPct val="150000"/>
              </a:lnSpc>
            </a:pPr>
            <a:r>
              <a:rPr lang="zh-CN" altLang="en-US" dirty="0" smtClean="0">
                <a:solidFill>
                  <a:schemeClr val="bg1"/>
                </a:solidFill>
                <a:latin typeface="微软雅黑" panose="020B0503020204020204" pitchFamily="34" charset="-122"/>
                <a:ea typeface="微软雅黑" panose="020B0503020204020204" pitchFamily="34" charset="-122"/>
              </a:rPr>
              <a:t>         排序</a:t>
            </a:r>
            <a:r>
              <a:rPr lang="zh-CN" altLang="en-US" dirty="0" smtClean="0">
                <a:solidFill>
                  <a:schemeClr val="bg1"/>
                </a:solidFill>
                <a:latin typeface="微软雅黑" panose="020B0503020204020204" pitchFamily="34" charset="-122"/>
                <a:ea typeface="微软雅黑" panose="020B0503020204020204" pitchFamily="34" charset="-122"/>
                <a:sym typeface="+mn-ea"/>
              </a:rPr>
              <a:t>可能是问题关键点</a:t>
            </a:r>
            <a:endParaRPr lang="zh-CN" altLang="en-US" dirty="0" smtClean="0">
              <a:solidFill>
                <a:schemeClr val="bg1"/>
              </a:solidFill>
              <a:latin typeface="微软雅黑" panose="020B0503020204020204" pitchFamily="34" charset="-122"/>
              <a:ea typeface="微软雅黑" panose="020B0503020204020204" pitchFamily="34" charset="-122"/>
            </a:endParaRPr>
          </a:p>
          <a:p>
            <a:pPr algn="l">
              <a:lnSpc>
                <a:spcPct val="150000"/>
              </a:lnSpc>
            </a:pPr>
            <a:r>
              <a:rPr lang="zh-CN" altLang="en-US" dirty="0" smtClean="0">
                <a:solidFill>
                  <a:schemeClr val="bg1"/>
                </a:solidFill>
                <a:latin typeface="微软雅黑" panose="020B0503020204020204" pitchFamily="34" charset="-122"/>
                <a:ea typeface="微软雅黑" panose="020B0503020204020204" pitchFamily="34" charset="-122"/>
              </a:rPr>
              <a:t>         基数突变部分可能是问题的关键点</a:t>
            </a:r>
            <a:endParaRPr lang="zh-CN" altLang="en-US" dirty="0" smtClean="0">
              <a:solidFill>
                <a:schemeClr val="bg1"/>
              </a:solidFill>
              <a:latin typeface="微软雅黑" panose="020B0503020204020204" pitchFamily="34" charset="-122"/>
              <a:ea typeface="微软雅黑" panose="020B0503020204020204" pitchFamily="34" charset="-122"/>
            </a:endParaRPr>
          </a:p>
          <a:p>
            <a:pPr algn="l">
              <a:lnSpc>
                <a:spcPct val="150000"/>
              </a:lnSpc>
            </a:pPr>
            <a:r>
              <a:rPr lang="zh-CN" altLang="en-US" dirty="0" smtClean="0">
                <a:solidFill>
                  <a:schemeClr val="bg1"/>
                </a:solidFill>
                <a:latin typeface="微软雅黑" panose="020B0503020204020204" pitchFamily="34" charset="-122"/>
                <a:ea typeface="微软雅黑" panose="020B0503020204020204" pitchFamily="34" charset="-122"/>
              </a:rPr>
              <a:t>         笛卡尔积部分可能是问题关键点</a:t>
            </a:r>
            <a:endParaRPr lang="zh-CN" altLang="en-US" dirty="0" smtClean="0">
              <a:solidFill>
                <a:schemeClr val="bg1"/>
              </a:solidFill>
              <a:latin typeface="微软雅黑" panose="020B0503020204020204" pitchFamily="34" charset="-122"/>
              <a:ea typeface="微软雅黑" panose="020B0503020204020204" pitchFamily="34" charset="-122"/>
            </a:endParaRPr>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A0F23"/>
        </a:solidFill>
        <a:effectLst/>
      </p:bgPr>
    </p:bg>
    <p:spTree>
      <p:nvGrpSpPr>
        <p:cNvPr id="1" name=""/>
        <p:cNvGrpSpPr/>
        <p:nvPr/>
      </p:nvGrpSpPr>
      <p:grpSpPr>
        <a:xfrm>
          <a:off x="0" y="0"/>
          <a:ext cx="0" cy="0"/>
          <a:chOff x="0" y="0"/>
          <a:chExt cx="0" cy="0"/>
        </a:xfrm>
      </p:grpSpPr>
      <p:pic>
        <p:nvPicPr>
          <p:cNvPr id="2097159" name="图片 4"/>
          <p:cNvPicPr>
            <a:picLocks noChangeAspect="1"/>
          </p:cNvPicPr>
          <p:nvPr/>
        </p:nvPicPr>
        <p:blipFill>
          <a:blip r:embed="rId1" cstate="hqprint"/>
          <a:stretch>
            <a:fillRect/>
          </a:stretch>
        </p:blipFill>
        <p:spPr>
          <a:xfrm>
            <a:off x="10759868" y="-15058"/>
            <a:ext cx="1301859" cy="920356"/>
          </a:xfrm>
          <a:prstGeom prst="rect">
            <a:avLst/>
          </a:prstGeom>
        </p:spPr>
      </p:pic>
      <p:sp>
        <p:nvSpPr>
          <p:cNvPr id="1048620" name="文本框 7"/>
          <p:cNvSpPr txBox="1"/>
          <p:nvPr/>
        </p:nvSpPr>
        <p:spPr>
          <a:xfrm>
            <a:off x="0" y="161212"/>
            <a:ext cx="121024" cy="358140"/>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048621" name="文本框 8"/>
          <p:cNvSpPr txBox="1"/>
          <p:nvPr/>
        </p:nvSpPr>
        <p:spPr>
          <a:xfrm>
            <a:off x="201930" y="161290"/>
            <a:ext cx="9384030" cy="39878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pPr>
            <a:r>
              <a:rPr lang="zh-CN" altLang="en-US" sz="2000" b="1" dirty="0">
                <a:solidFill>
                  <a:prstClr val="white"/>
                </a:solidFill>
                <a:latin typeface="微软雅黑" panose="020B0503020204020204" pitchFamily="34" charset="-122"/>
                <a:ea typeface="微软雅黑" panose="020B0503020204020204" pitchFamily="34" charset="-122"/>
              </a:rPr>
              <a:t>基础</a:t>
            </a:r>
            <a:r>
              <a:rPr lang="en-US" altLang="zh-CN" sz="2000" b="1" dirty="0">
                <a:solidFill>
                  <a:prstClr val="white"/>
                </a:solidFill>
                <a:latin typeface="微软雅黑" panose="020B0503020204020204" pitchFamily="34" charset="-122"/>
                <a:ea typeface="微软雅黑" panose="020B0503020204020204" pitchFamily="34" charset="-122"/>
              </a:rPr>
              <a:t>6</a:t>
            </a:r>
            <a:r>
              <a:rPr lang="zh-CN" altLang="en-US" sz="2000" b="1" dirty="0">
                <a:solidFill>
                  <a:prstClr val="white"/>
                </a:solidFill>
                <a:latin typeface="微软雅黑" panose="020B0503020204020204" pitchFamily="34" charset="-122"/>
                <a:ea typeface="微软雅黑" panose="020B0503020204020204" pitchFamily="34" charset="-122"/>
              </a:rPr>
              <a:t>：性能优化原则与步骤</a:t>
            </a:r>
            <a:endParaRPr kumimoji="0" lang="zh-CN" altLang="en-US"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 name="文本框 4"/>
          <p:cNvSpPr txBox="1"/>
          <p:nvPr/>
        </p:nvSpPr>
        <p:spPr>
          <a:xfrm>
            <a:off x="201930" y="603250"/>
            <a:ext cx="11580495" cy="6323965"/>
          </a:xfrm>
          <a:prstGeom prst="rect">
            <a:avLst/>
          </a:prstGeom>
          <a:noFill/>
        </p:spPr>
        <p:txBody>
          <a:bodyPr wrap="square" rtlCol="0">
            <a:spAutoFit/>
          </a:bodyPr>
          <a:lstStyle/>
          <a:p>
            <a:pPr algn="l">
              <a:lnSpc>
                <a:spcPct val="150000"/>
              </a:lnSpc>
            </a:pPr>
            <a:r>
              <a:rPr lang="en-US" altLang="zh-CN" dirty="0" smtClean="0">
                <a:solidFill>
                  <a:schemeClr val="bg1"/>
                </a:solidFill>
                <a:latin typeface="微软雅黑" panose="020B0503020204020204" pitchFamily="34" charset="-122"/>
                <a:ea typeface="微软雅黑" panose="020B0503020204020204" pitchFamily="34" charset="-122"/>
              </a:rPr>
              <a:t>1. </a:t>
            </a:r>
            <a:r>
              <a:rPr lang="zh-CN" altLang="en-US" dirty="0" smtClean="0">
                <a:solidFill>
                  <a:schemeClr val="bg1"/>
                </a:solidFill>
                <a:latin typeface="微软雅黑" panose="020B0503020204020204" pitchFamily="34" charset="-122"/>
                <a:ea typeface="微软雅黑" panose="020B0503020204020204" pitchFamily="34" charset="-122"/>
              </a:rPr>
              <a:t>原则</a:t>
            </a:r>
            <a:endParaRPr lang="zh-CN" altLang="en-US" dirty="0" smtClean="0">
              <a:solidFill>
                <a:schemeClr val="bg1"/>
              </a:solidFill>
              <a:latin typeface="微软雅黑" panose="020B0503020204020204" pitchFamily="34" charset="-122"/>
              <a:ea typeface="微软雅黑" panose="020B0503020204020204" pitchFamily="34" charset="-122"/>
            </a:endParaRPr>
          </a:p>
          <a:p>
            <a:pPr algn="l">
              <a:lnSpc>
                <a:spcPct val="150000"/>
              </a:lnSpc>
            </a:pPr>
            <a:r>
              <a:rPr lang="zh-CN" altLang="en-US" dirty="0" smtClean="0">
                <a:solidFill>
                  <a:schemeClr val="bg1"/>
                </a:solidFill>
                <a:latin typeface="微软雅黑" panose="020B0503020204020204" pitchFamily="34" charset="-122"/>
                <a:ea typeface="微软雅黑" panose="020B0503020204020204" pitchFamily="34" charset="-122"/>
              </a:rPr>
              <a:t>    确定</a:t>
            </a:r>
            <a:r>
              <a:rPr lang="zh-CN" altLang="en-US" dirty="0" smtClean="0">
                <a:solidFill>
                  <a:srgbClr val="FF0000"/>
                </a:solidFill>
                <a:latin typeface="微软雅黑" panose="020B0503020204020204" pitchFamily="34" charset="-122"/>
                <a:ea typeface="微软雅黑" panose="020B0503020204020204" pitchFamily="34" charset="-122"/>
              </a:rPr>
              <a:t>系统资源开销的主要开销点</a:t>
            </a:r>
            <a:r>
              <a:rPr lang="zh-CN" altLang="en-US" dirty="0" smtClean="0">
                <a:solidFill>
                  <a:schemeClr val="bg1"/>
                </a:solidFill>
                <a:latin typeface="微软雅黑" panose="020B0503020204020204" pitchFamily="34" charset="-122"/>
                <a:ea typeface="微软雅黑" panose="020B0503020204020204" pitchFamily="34" charset="-122"/>
              </a:rPr>
              <a:t>，根据算法进行评估是否有改善结构或算法提升性能的可能性，若有，则进行调整提升性能。</a:t>
            </a:r>
            <a:endParaRPr lang="en-US" altLang="zh-CN" dirty="0" smtClean="0">
              <a:solidFill>
                <a:schemeClr val="bg1"/>
              </a:solidFill>
              <a:latin typeface="微软雅黑" panose="020B0503020204020204" pitchFamily="34" charset="-122"/>
              <a:ea typeface="微软雅黑" panose="020B0503020204020204" pitchFamily="34" charset="-122"/>
            </a:endParaRPr>
          </a:p>
          <a:p>
            <a:pPr algn="l">
              <a:lnSpc>
                <a:spcPct val="150000"/>
              </a:lnSpc>
            </a:pPr>
            <a:r>
              <a:rPr lang="en-US" altLang="zh-CN" dirty="0" smtClean="0">
                <a:solidFill>
                  <a:schemeClr val="bg1"/>
                </a:solidFill>
                <a:latin typeface="微软雅黑" panose="020B0503020204020204" pitchFamily="34" charset="-122"/>
                <a:ea typeface="微软雅黑" panose="020B0503020204020204" pitchFamily="34" charset="-122"/>
              </a:rPr>
              <a:t>2. </a:t>
            </a:r>
            <a:r>
              <a:rPr lang="zh-CN" altLang="en-US" dirty="0" smtClean="0">
                <a:solidFill>
                  <a:schemeClr val="bg1"/>
                </a:solidFill>
                <a:latin typeface="微软雅黑" panose="020B0503020204020204" pitchFamily="34" charset="-122"/>
                <a:ea typeface="微软雅黑" panose="020B0503020204020204" pitchFamily="34" charset="-122"/>
              </a:rPr>
              <a:t>数据库性能问题优化步骤</a:t>
            </a:r>
            <a:endParaRPr lang="zh-CN" dirty="0" smtClean="0">
              <a:solidFill>
                <a:schemeClr val="bg1"/>
              </a:solidFill>
              <a:latin typeface="微软雅黑" panose="020B0503020204020204" pitchFamily="34" charset="-122"/>
              <a:ea typeface="微软雅黑" panose="020B0503020204020204" pitchFamily="34" charset="-122"/>
            </a:endParaRPr>
          </a:p>
          <a:p>
            <a:pPr algn="l">
              <a:lnSpc>
                <a:spcPct val="150000"/>
              </a:lnSpc>
            </a:pPr>
            <a:r>
              <a:rPr lang="zh-CN" dirty="0" smtClean="0">
                <a:solidFill>
                  <a:schemeClr val="bg1"/>
                </a:solidFill>
                <a:latin typeface="微软雅黑" panose="020B0503020204020204" pitchFamily="34" charset="-122"/>
                <a:ea typeface="微软雅黑" panose="020B0503020204020204" pitchFamily="34" charset="-122"/>
              </a:rPr>
              <a:t>   </a:t>
            </a:r>
            <a:r>
              <a:rPr lang="en-US" dirty="0" smtClean="0">
                <a:solidFill>
                  <a:schemeClr val="bg1"/>
                </a:solidFill>
                <a:latin typeface="微软雅黑" panose="020B0503020204020204" pitchFamily="34" charset="-122"/>
                <a:ea typeface="微软雅黑" panose="020B0503020204020204" pitchFamily="34" charset="-122"/>
              </a:rPr>
              <a:t>2.1 </a:t>
            </a:r>
            <a:r>
              <a:rPr lang="zh-CN" altLang="en-US" dirty="0" smtClean="0">
                <a:solidFill>
                  <a:schemeClr val="bg1"/>
                </a:solidFill>
                <a:latin typeface="微软雅黑" panose="020B0503020204020204" pitchFamily="34" charset="-122"/>
                <a:ea typeface="微软雅黑" panose="020B0503020204020204" pitchFamily="34" charset="-122"/>
              </a:rPr>
              <a:t>先在</a:t>
            </a:r>
            <a:r>
              <a:rPr lang="en-US" altLang="zh-CN" dirty="0" smtClean="0">
                <a:solidFill>
                  <a:schemeClr val="bg1"/>
                </a:solidFill>
                <a:latin typeface="微软雅黑" panose="020B0503020204020204" pitchFamily="34" charset="-122"/>
                <a:ea typeface="微软雅黑" panose="020B0503020204020204" pitchFamily="34" charset="-122"/>
              </a:rPr>
              <a:t>OS</a:t>
            </a:r>
            <a:r>
              <a:rPr lang="zh-CN" altLang="en-US" dirty="0" smtClean="0">
                <a:solidFill>
                  <a:schemeClr val="bg1"/>
                </a:solidFill>
                <a:latin typeface="微软雅黑" panose="020B0503020204020204" pitchFamily="34" charset="-122"/>
                <a:ea typeface="微软雅黑" panose="020B0503020204020204" pitchFamily="34" charset="-122"/>
              </a:rPr>
              <a:t>端开启</a:t>
            </a:r>
            <a:r>
              <a:rPr lang="zh-CN" altLang="en-US" dirty="0" smtClean="0">
                <a:solidFill>
                  <a:srgbClr val="FF0000"/>
                </a:solidFill>
                <a:latin typeface="微软雅黑" panose="020B0503020204020204" pitchFamily="34" charset="-122"/>
                <a:ea typeface="微软雅黑" panose="020B0503020204020204" pitchFamily="34" charset="-122"/>
              </a:rPr>
              <a:t>资源监控</a:t>
            </a:r>
            <a:r>
              <a:rPr lang="zh-CN" altLang="en-US" dirty="0" smtClean="0">
                <a:solidFill>
                  <a:schemeClr val="bg1"/>
                </a:solidFill>
                <a:latin typeface="微软雅黑" panose="020B0503020204020204" pitchFamily="34" charset="-122"/>
                <a:ea typeface="微软雅黑" panose="020B0503020204020204" pitchFamily="34" charset="-122"/>
              </a:rPr>
              <a:t>，如使用</a:t>
            </a:r>
            <a:r>
              <a:rPr lang="en-US" altLang="zh-CN" dirty="0" smtClean="0">
                <a:solidFill>
                  <a:schemeClr val="bg1"/>
                </a:solidFill>
                <a:latin typeface="微软雅黑" panose="020B0503020204020204" pitchFamily="34" charset="-122"/>
                <a:ea typeface="微软雅黑" panose="020B0503020204020204" pitchFamily="34" charset="-122"/>
              </a:rPr>
              <a:t>top/iostat/vmstat</a:t>
            </a:r>
            <a:r>
              <a:rPr lang="zh-CN" altLang="en-US" dirty="0" smtClean="0">
                <a:solidFill>
                  <a:schemeClr val="bg1"/>
                </a:solidFill>
                <a:latin typeface="微软雅黑" panose="020B0503020204020204" pitchFamily="34" charset="-122"/>
                <a:ea typeface="微软雅黑" panose="020B0503020204020204" pitchFamily="34" charset="-122"/>
              </a:rPr>
              <a:t>工具监控资源使用情况用于评估性能问题发生时的资源开销情况。</a:t>
            </a:r>
            <a:endParaRPr lang="zh-CN" altLang="en-US" dirty="0" smtClean="0">
              <a:solidFill>
                <a:schemeClr val="bg1"/>
              </a:solidFill>
              <a:latin typeface="微软雅黑" panose="020B0503020204020204" pitchFamily="34" charset="-122"/>
              <a:ea typeface="微软雅黑" panose="020B0503020204020204" pitchFamily="34" charset="-122"/>
            </a:endParaRPr>
          </a:p>
          <a:p>
            <a:pPr algn="l">
              <a:lnSpc>
                <a:spcPct val="150000"/>
              </a:lnSpc>
            </a:pPr>
            <a:r>
              <a:rPr lang="zh-CN" altLang="en-US" dirty="0" smtClean="0">
                <a:solidFill>
                  <a:schemeClr val="bg1"/>
                </a:solidFill>
                <a:latin typeface="微软雅黑" panose="020B0503020204020204" pitchFamily="34" charset="-122"/>
                <a:ea typeface="微软雅黑" panose="020B0503020204020204" pitchFamily="34" charset="-122"/>
              </a:rPr>
              <a:t>   </a:t>
            </a:r>
            <a:r>
              <a:rPr lang="en-US" altLang="zh-CN" dirty="0" smtClean="0">
                <a:solidFill>
                  <a:schemeClr val="bg1"/>
                </a:solidFill>
                <a:latin typeface="微软雅黑" panose="020B0503020204020204" pitchFamily="34" charset="-122"/>
                <a:ea typeface="微软雅黑" panose="020B0503020204020204" pitchFamily="34" charset="-122"/>
              </a:rPr>
              <a:t>2.2 </a:t>
            </a:r>
            <a:r>
              <a:rPr lang="zh-CN" altLang="en-US" dirty="0" smtClean="0">
                <a:solidFill>
                  <a:schemeClr val="bg1"/>
                </a:solidFill>
                <a:latin typeface="微软雅黑" panose="020B0503020204020204" pitchFamily="34" charset="-122"/>
                <a:ea typeface="微软雅黑" panose="020B0503020204020204" pitchFamily="34" charset="-122"/>
              </a:rPr>
              <a:t>确定性能瓶颈点属于</a:t>
            </a:r>
            <a:r>
              <a:rPr lang="zh-CN" altLang="en-US" dirty="0" smtClean="0">
                <a:solidFill>
                  <a:srgbClr val="FF0000"/>
                </a:solidFill>
                <a:latin typeface="微软雅黑" panose="020B0503020204020204" pitchFamily="34" charset="-122"/>
                <a:ea typeface="微软雅黑" panose="020B0503020204020204" pitchFamily="34" charset="-122"/>
              </a:rPr>
              <a:t>高频</a:t>
            </a:r>
            <a:r>
              <a:rPr lang="zh-CN" altLang="en-US" dirty="0" smtClean="0">
                <a:solidFill>
                  <a:schemeClr val="bg1"/>
                </a:solidFill>
                <a:latin typeface="微软雅黑" panose="020B0503020204020204" pitchFamily="34" charset="-122"/>
                <a:ea typeface="微软雅黑" panose="020B0503020204020204" pitchFamily="34" charset="-122"/>
              </a:rPr>
              <a:t>业务，还是</a:t>
            </a:r>
            <a:r>
              <a:rPr lang="zh-CN" altLang="en-US" dirty="0" smtClean="0">
                <a:solidFill>
                  <a:srgbClr val="FF0000"/>
                </a:solidFill>
                <a:latin typeface="微软雅黑" panose="020B0503020204020204" pitchFamily="34" charset="-122"/>
                <a:ea typeface="微软雅黑" panose="020B0503020204020204" pitchFamily="34" charset="-122"/>
              </a:rPr>
              <a:t>低频</a:t>
            </a:r>
            <a:r>
              <a:rPr lang="zh-CN" altLang="en-US" dirty="0" smtClean="0">
                <a:solidFill>
                  <a:schemeClr val="bg1"/>
                </a:solidFill>
                <a:latin typeface="微软雅黑" panose="020B0503020204020204" pitchFamily="34" charset="-122"/>
                <a:ea typeface="微软雅黑" panose="020B0503020204020204" pitchFamily="34" charset="-122"/>
              </a:rPr>
              <a:t>业务，是否属于</a:t>
            </a:r>
            <a:r>
              <a:rPr lang="zh-CN" altLang="en-US" dirty="0" smtClean="0">
                <a:solidFill>
                  <a:srgbClr val="FF0000"/>
                </a:solidFill>
                <a:latin typeface="微软雅黑" panose="020B0503020204020204" pitchFamily="34" charset="-122"/>
                <a:ea typeface="微软雅黑" panose="020B0503020204020204" pitchFamily="34" charset="-122"/>
              </a:rPr>
              <a:t>高</a:t>
            </a:r>
            <a:r>
              <a:rPr lang="en-US" altLang="zh-CN" dirty="0" smtClean="0">
                <a:solidFill>
                  <a:srgbClr val="FF0000"/>
                </a:solidFill>
                <a:latin typeface="微软雅黑" panose="020B0503020204020204" pitchFamily="34" charset="-122"/>
                <a:ea typeface="微软雅黑" panose="020B0503020204020204" pitchFamily="34" charset="-122"/>
              </a:rPr>
              <a:t>IO</a:t>
            </a:r>
            <a:r>
              <a:rPr lang="zh-CN" altLang="en-US" dirty="0" smtClean="0">
                <a:solidFill>
                  <a:srgbClr val="FF0000"/>
                </a:solidFill>
                <a:latin typeface="微软雅黑" panose="020B0503020204020204" pitchFamily="34" charset="-122"/>
                <a:ea typeface="微软雅黑" panose="020B0503020204020204" pitchFamily="34" charset="-122"/>
              </a:rPr>
              <a:t>开销</a:t>
            </a:r>
            <a:r>
              <a:rPr lang="zh-CN" altLang="en-US" dirty="0" smtClean="0">
                <a:solidFill>
                  <a:schemeClr val="bg1"/>
                </a:solidFill>
                <a:latin typeface="微软雅黑" panose="020B0503020204020204" pitchFamily="34" charset="-122"/>
                <a:ea typeface="微软雅黑" panose="020B0503020204020204" pitchFamily="34" charset="-122"/>
              </a:rPr>
              <a:t>业务。无论高频低频均需要评估是否能减少资源开销，但是高频业务中有一个不可忽视的地方在于</a:t>
            </a:r>
            <a:r>
              <a:rPr lang="zh-CN" altLang="en-US" dirty="0" smtClean="0">
                <a:solidFill>
                  <a:srgbClr val="FF0000"/>
                </a:solidFill>
                <a:latin typeface="微软雅黑" panose="020B0503020204020204" pitchFamily="34" charset="-122"/>
                <a:ea typeface="微软雅黑" panose="020B0503020204020204" pitchFamily="34" charset="-122"/>
              </a:rPr>
              <a:t>执行计划共享</a:t>
            </a:r>
            <a:r>
              <a:rPr lang="zh-CN" altLang="en-US" dirty="0" smtClean="0">
                <a:solidFill>
                  <a:schemeClr val="bg1"/>
                </a:solidFill>
                <a:latin typeface="微软雅黑" panose="020B0503020204020204" pitchFamily="34" charset="-122"/>
                <a:ea typeface="微软雅黑" panose="020B0503020204020204" pitchFamily="34" charset="-122"/>
              </a:rPr>
              <a:t>方面。其他的共同点均为需进行执行计划查看与性能优化评估。</a:t>
            </a:r>
            <a:endParaRPr lang="zh-CN" altLang="en-US" dirty="0" smtClean="0">
              <a:solidFill>
                <a:schemeClr val="bg1"/>
              </a:solidFill>
              <a:latin typeface="微软雅黑" panose="020B0503020204020204" pitchFamily="34" charset="-122"/>
              <a:ea typeface="微软雅黑" panose="020B0503020204020204" pitchFamily="34" charset="-122"/>
            </a:endParaRPr>
          </a:p>
          <a:p>
            <a:pPr algn="l">
              <a:lnSpc>
                <a:spcPct val="150000"/>
              </a:lnSpc>
            </a:pPr>
            <a:r>
              <a:rPr lang="zh-CN" altLang="en-US" dirty="0" smtClean="0">
                <a:solidFill>
                  <a:schemeClr val="bg1"/>
                </a:solidFill>
                <a:latin typeface="微软雅黑" panose="020B0503020204020204" pitchFamily="34" charset="-122"/>
                <a:ea typeface="微软雅黑" panose="020B0503020204020204" pitchFamily="34" charset="-122"/>
              </a:rPr>
              <a:t>   </a:t>
            </a:r>
            <a:r>
              <a:rPr lang="en-US" altLang="zh-CN" dirty="0" smtClean="0">
                <a:solidFill>
                  <a:schemeClr val="bg1"/>
                </a:solidFill>
                <a:latin typeface="微软雅黑" panose="020B0503020204020204" pitchFamily="34" charset="-122"/>
                <a:ea typeface="微软雅黑" panose="020B0503020204020204" pitchFamily="34" charset="-122"/>
              </a:rPr>
              <a:t>2.3 </a:t>
            </a:r>
            <a:r>
              <a:rPr lang="zh-CN" altLang="en-US" dirty="0" smtClean="0">
                <a:solidFill>
                  <a:schemeClr val="bg1"/>
                </a:solidFill>
                <a:latin typeface="微软雅黑" panose="020B0503020204020204" pitchFamily="34" charset="-122"/>
                <a:ea typeface="微软雅黑" panose="020B0503020204020204" pitchFamily="34" charset="-122"/>
              </a:rPr>
              <a:t>检查对应业务瓶颈点的执行</a:t>
            </a:r>
            <a:r>
              <a:rPr lang="en-US" altLang="zh-CN" dirty="0" smtClean="0">
                <a:solidFill>
                  <a:schemeClr val="bg1"/>
                </a:solidFill>
                <a:latin typeface="微软雅黑" panose="020B0503020204020204" pitchFamily="34" charset="-122"/>
                <a:ea typeface="微软雅黑" panose="020B0503020204020204" pitchFamily="34" charset="-122"/>
              </a:rPr>
              <a:t>SQL</a:t>
            </a:r>
            <a:r>
              <a:rPr lang="zh-CN" altLang="en-US" dirty="0" smtClean="0">
                <a:solidFill>
                  <a:schemeClr val="bg1"/>
                </a:solidFill>
                <a:latin typeface="微软雅黑" panose="020B0503020204020204" pitchFamily="34" charset="-122"/>
                <a:ea typeface="微软雅黑" panose="020B0503020204020204" pitchFamily="34" charset="-122"/>
              </a:rPr>
              <a:t>的执行计划，查看</a:t>
            </a:r>
            <a:r>
              <a:rPr lang="zh-CN" altLang="en-US" dirty="0" smtClean="0">
                <a:solidFill>
                  <a:srgbClr val="FF0000"/>
                </a:solidFill>
                <a:latin typeface="微软雅黑" panose="020B0503020204020204" pitchFamily="34" charset="-122"/>
                <a:ea typeface="微软雅黑" panose="020B0503020204020204" pitchFamily="34" charset="-122"/>
              </a:rPr>
              <a:t>主要成本开销部分</a:t>
            </a:r>
            <a:r>
              <a:rPr lang="zh-CN" altLang="en-US" dirty="0" smtClean="0">
                <a:solidFill>
                  <a:schemeClr val="bg1"/>
                </a:solidFill>
                <a:latin typeface="微软雅黑" panose="020B0503020204020204" pitchFamily="34" charset="-122"/>
                <a:ea typeface="微软雅黑" panose="020B0503020204020204" pitchFamily="34" charset="-122"/>
              </a:rPr>
              <a:t>，分析评估是否有合适的数据结构降低该部分的成本开销。如，分析该部分的查询与其他部分是</a:t>
            </a:r>
            <a:r>
              <a:rPr lang="en-US" altLang="zh-CN" dirty="0" smtClean="0">
                <a:solidFill>
                  <a:srgbClr val="FF0000"/>
                </a:solidFill>
                <a:latin typeface="微软雅黑" panose="020B0503020204020204" pitchFamily="34" charset="-122"/>
                <a:ea typeface="微软雅黑" panose="020B0503020204020204" pitchFamily="34" charset="-122"/>
              </a:rPr>
              <a:t>1:1</a:t>
            </a:r>
            <a:r>
              <a:rPr lang="zh-CN" altLang="en-US" dirty="0" smtClean="0">
                <a:solidFill>
                  <a:srgbClr val="FF0000"/>
                </a:solidFill>
                <a:latin typeface="微软雅黑" panose="020B0503020204020204" pitchFamily="34" charset="-122"/>
                <a:ea typeface="微软雅黑" panose="020B0503020204020204" pitchFamily="34" charset="-122"/>
              </a:rPr>
              <a:t>关系，</a:t>
            </a:r>
            <a:r>
              <a:rPr lang="en-US" altLang="zh-CN" dirty="0" smtClean="0">
                <a:solidFill>
                  <a:srgbClr val="FF0000"/>
                </a:solidFill>
                <a:latin typeface="微软雅黑" panose="020B0503020204020204" pitchFamily="34" charset="-122"/>
                <a:ea typeface="微软雅黑" panose="020B0503020204020204" pitchFamily="34" charset="-122"/>
              </a:rPr>
              <a:t>1:n</a:t>
            </a:r>
            <a:r>
              <a:rPr lang="zh-CN" altLang="en-US" dirty="0" smtClean="0">
                <a:solidFill>
                  <a:srgbClr val="FF0000"/>
                </a:solidFill>
                <a:latin typeface="微软雅黑" panose="020B0503020204020204" pitchFamily="34" charset="-122"/>
                <a:ea typeface="微软雅黑" panose="020B0503020204020204" pitchFamily="34" charset="-122"/>
              </a:rPr>
              <a:t>关系还是</a:t>
            </a:r>
            <a:r>
              <a:rPr lang="en-US" altLang="zh-CN" dirty="0" smtClean="0">
                <a:solidFill>
                  <a:srgbClr val="FF0000"/>
                </a:solidFill>
                <a:latin typeface="微软雅黑" panose="020B0503020204020204" pitchFamily="34" charset="-122"/>
                <a:ea typeface="微软雅黑" panose="020B0503020204020204" pitchFamily="34" charset="-122"/>
              </a:rPr>
              <a:t>n:m</a:t>
            </a:r>
            <a:r>
              <a:rPr lang="zh-CN" altLang="en-US" dirty="0" smtClean="0">
                <a:solidFill>
                  <a:srgbClr val="FF0000"/>
                </a:solidFill>
                <a:latin typeface="微软雅黑" panose="020B0503020204020204" pitchFamily="34" charset="-122"/>
                <a:ea typeface="微软雅黑" panose="020B0503020204020204" pitchFamily="34" charset="-122"/>
              </a:rPr>
              <a:t>关系</a:t>
            </a:r>
            <a:r>
              <a:rPr lang="zh-CN" altLang="en-US" dirty="0" smtClean="0">
                <a:solidFill>
                  <a:schemeClr val="bg1"/>
                </a:solidFill>
                <a:latin typeface="微软雅黑" panose="020B0503020204020204" pitchFamily="34" charset="-122"/>
                <a:ea typeface="微软雅黑" panose="020B0503020204020204" pitchFamily="34" charset="-122"/>
              </a:rPr>
              <a:t>，该部分数据访问是需要</a:t>
            </a:r>
            <a:r>
              <a:rPr lang="zh-CN" altLang="en-US" dirty="0" smtClean="0">
                <a:solidFill>
                  <a:srgbClr val="FF0000"/>
                </a:solidFill>
                <a:latin typeface="微软雅黑" panose="020B0503020204020204" pitchFamily="34" charset="-122"/>
                <a:ea typeface="微软雅黑" panose="020B0503020204020204" pitchFamily="34" charset="-122"/>
              </a:rPr>
              <a:t>访问表中大部分数据【应为</a:t>
            </a:r>
            <a:r>
              <a:rPr lang="en-US" altLang="zh-CN" dirty="0" smtClean="0">
                <a:solidFill>
                  <a:srgbClr val="FF0000"/>
                </a:solidFill>
                <a:latin typeface="微软雅黑" panose="020B0503020204020204" pitchFamily="34" charset="-122"/>
                <a:ea typeface="微软雅黑" panose="020B0503020204020204" pitchFamily="34" charset="-122"/>
              </a:rPr>
              <a:t>HASH</a:t>
            </a:r>
            <a:r>
              <a:rPr lang="zh-CN" altLang="en-US" dirty="0" smtClean="0">
                <a:solidFill>
                  <a:srgbClr val="FF0000"/>
                </a:solidFill>
                <a:latin typeface="微软雅黑" panose="020B0503020204020204" pitchFamily="34" charset="-122"/>
                <a:ea typeface="微软雅黑" panose="020B0503020204020204" pitchFamily="34" charset="-122"/>
              </a:rPr>
              <a:t>连接还是嵌套连接】还是少量数据【是否进行索引优化】</a:t>
            </a:r>
            <a:r>
              <a:rPr lang="zh-CN" altLang="en-US" dirty="0" smtClean="0">
                <a:solidFill>
                  <a:schemeClr val="bg1"/>
                </a:solidFill>
                <a:latin typeface="微软雅黑" panose="020B0503020204020204" pitchFamily="34" charset="-122"/>
                <a:ea typeface="微软雅黑" panose="020B0503020204020204" pitchFamily="34" charset="-122"/>
              </a:rPr>
              <a:t>。该部分表</a:t>
            </a:r>
            <a:r>
              <a:rPr lang="zh-CN" altLang="en-US" dirty="0" smtClean="0">
                <a:solidFill>
                  <a:srgbClr val="FF0000"/>
                </a:solidFill>
                <a:latin typeface="微软雅黑" panose="020B0503020204020204" pitchFamily="34" charset="-122"/>
                <a:ea typeface="微软雅黑" panose="020B0503020204020204" pitchFamily="34" charset="-122"/>
              </a:rPr>
              <a:t>是否缺少足够的统计信息</a:t>
            </a:r>
            <a:r>
              <a:rPr lang="zh-CN" altLang="en-US" dirty="0" smtClean="0">
                <a:solidFill>
                  <a:schemeClr val="bg1"/>
                </a:solidFill>
                <a:latin typeface="微软雅黑" panose="020B0503020204020204" pitchFamily="34" charset="-122"/>
                <a:ea typeface="微软雅黑" panose="020B0503020204020204" pitchFamily="34" charset="-122"/>
              </a:rPr>
              <a:t>导致数据库执行计划不合理。</a:t>
            </a:r>
            <a:endParaRPr lang="zh-CN" altLang="en-US" dirty="0" smtClean="0">
              <a:solidFill>
                <a:schemeClr val="bg1"/>
              </a:solidFill>
              <a:latin typeface="微软雅黑" panose="020B0503020204020204" pitchFamily="34" charset="-122"/>
              <a:ea typeface="微软雅黑" panose="020B0503020204020204" pitchFamily="34" charset="-122"/>
            </a:endParaRPr>
          </a:p>
          <a:p>
            <a:pPr algn="l">
              <a:lnSpc>
                <a:spcPct val="150000"/>
              </a:lnSpc>
            </a:pPr>
            <a:r>
              <a:rPr lang="zh-CN" altLang="en-US" dirty="0" smtClean="0">
                <a:solidFill>
                  <a:schemeClr val="bg1"/>
                </a:solidFill>
                <a:latin typeface="微软雅黑" panose="020B0503020204020204" pitchFamily="34" charset="-122"/>
                <a:ea typeface="微软雅黑" panose="020B0503020204020204" pitchFamily="34" charset="-122"/>
              </a:rPr>
              <a:t>   </a:t>
            </a:r>
            <a:r>
              <a:rPr lang="en-US" altLang="zh-CN" dirty="0" smtClean="0">
                <a:solidFill>
                  <a:schemeClr val="bg1"/>
                </a:solidFill>
                <a:latin typeface="微软雅黑" panose="020B0503020204020204" pitchFamily="34" charset="-122"/>
                <a:ea typeface="微软雅黑" panose="020B0503020204020204" pitchFamily="34" charset="-122"/>
              </a:rPr>
              <a:t>2.4 </a:t>
            </a:r>
            <a:r>
              <a:rPr lang="zh-CN" altLang="en-US" dirty="0" smtClean="0">
                <a:solidFill>
                  <a:schemeClr val="bg1"/>
                </a:solidFill>
                <a:latin typeface="微软雅黑" panose="020B0503020204020204" pitchFamily="34" charset="-122"/>
                <a:ea typeface="微软雅黑" panose="020B0503020204020204" pitchFamily="34" charset="-122"/>
              </a:rPr>
              <a:t>测试确认优化方案是否有效。</a:t>
            </a:r>
            <a:endParaRPr lang="zh-CN" altLang="en-US" dirty="0" smtClean="0">
              <a:solidFill>
                <a:schemeClr val="bg1"/>
              </a:solidFill>
              <a:latin typeface="微软雅黑" panose="020B0503020204020204" pitchFamily="34" charset="-122"/>
              <a:ea typeface="微软雅黑" panose="020B0503020204020204" pitchFamily="34" charset="-122"/>
            </a:endParaRPr>
          </a:p>
          <a:p>
            <a:pPr algn="l">
              <a:lnSpc>
                <a:spcPct val="150000"/>
              </a:lnSpc>
            </a:pPr>
            <a:r>
              <a:rPr lang="zh-CN" altLang="en-US" dirty="0" smtClean="0">
                <a:solidFill>
                  <a:schemeClr val="bg1"/>
                </a:solidFill>
                <a:latin typeface="微软雅黑" panose="020B0503020204020204" pitchFamily="34" charset="-122"/>
                <a:ea typeface="微软雅黑" panose="020B0503020204020204" pitchFamily="34" charset="-122"/>
              </a:rPr>
              <a:t>   </a:t>
            </a:r>
            <a:r>
              <a:rPr lang="en-US" altLang="zh-CN" dirty="0" smtClean="0">
                <a:solidFill>
                  <a:schemeClr val="bg1"/>
                </a:solidFill>
                <a:latin typeface="微软雅黑" panose="020B0503020204020204" pitchFamily="34" charset="-122"/>
                <a:ea typeface="微软雅黑" panose="020B0503020204020204" pitchFamily="34" charset="-122"/>
              </a:rPr>
              <a:t>2.5 </a:t>
            </a:r>
            <a:r>
              <a:rPr lang="zh-CN" altLang="en-US" dirty="0" smtClean="0">
                <a:solidFill>
                  <a:schemeClr val="bg1"/>
                </a:solidFill>
                <a:latin typeface="微软雅黑" panose="020B0503020204020204" pitchFamily="34" charset="-122"/>
                <a:ea typeface="微软雅黑" panose="020B0503020204020204" pitchFamily="34" charset="-122"/>
              </a:rPr>
              <a:t>实施优化方案。</a:t>
            </a:r>
            <a:endParaRPr lang="zh-CN" altLang="en-US" dirty="0" smtClean="0">
              <a:solidFill>
                <a:schemeClr val="bg1"/>
              </a:solidFill>
              <a:latin typeface="微软雅黑" panose="020B0503020204020204" pitchFamily="34" charset="-122"/>
              <a:ea typeface="微软雅黑" panose="020B0503020204020204" pitchFamily="34" charset="-122"/>
            </a:endParaRPr>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A0F23"/>
        </a:solidFill>
        <a:effectLst/>
      </p:bgPr>
    </p:bg>
    <p:spTree>
      <p:nvGrpSpPr>
        <p:cNvPr id="1" name=""/>
        <p:cNvGrpSpPr/>
        <p:nvPr/>
      </p:nvGrpSpPr>
      <p:grpSpPr>
        <a:xfrm>
          <a:off x="0" y="0"/>
          <a:ext cx="0" cy="0"/>
          <a:chOff x="0" y="0"/>
          <a:chExt cx="0" cy="0"/>
        </a:xfrm>
      </p:grpSpPr>
      <p:pic>
        <p:nvPicPr>
          <p:cNvPr id="2097159" name="图片 4"/>
          <p:cNvPicPr>
            <a:picLocks noChangeAspect="1"/>
          </p:cNvPicPr>
          <p:nvPr/>
        </p:nvPicPr>
        <p:blipFill>
          <a:blip r:embed="rId1" cstate="hqprint"/>
          <a:stretch>
            <a:fillRect/>
          </a:stretch>
        </p:blipFill>
        <p:spPr>
          <a:xfrm>
            <a:off x="10759868" y="-15058"/>
            <a:ext cx="1301859" cy="920356"/>
          </a:xfrm>
          <a:prstGeom prst="rect">
            <a:avLst/>
          </a:prstGeom>
        </p:spPr>
      </p:pic>
      <p:sp>
        <p:nvSpPr>
          <p:cNvPr id="1048620" name="文本框 7"/>
          <p:cNvSpPr txBox="1"/>
          <p:nvPr/>
        </p:nvSpPr>
        <p:spPr>
          <a:xfrm>
            <a:off x="0" y="161212"/>
            <a:ext cx="121024" cy="358140"/>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048621" name="文本框 8"/>
          <p:cNvSpPr txBox="1"/>
          <p:nvPr/>
        </p:nvSpPr>
        <p:spPr>
          <a:xfrm>
            <a:off x="201930" y="161290"/>
            <a:ext cx="9384030" cy="39878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pPr>
            <a:r>
              <a:rPr lang="zh-CN" sz="2000" b="1" dirty="0">
                <a:solidFill>
                  <a:prstClr val="white"/>
                </a:solidFill>
                <a:latin typeface="微软雅黑" panose="020B0503020204020204" pitchFamily="34" charset="-122"/>
                <a:ea typeface="微软雅黑" panose="020B0503020204020204" pitchFamily="34" charset="-122"/>
              </a:rPr>
              <a:t>小结</a:t>
            </a:r>
            <a:endParaRPr kumimoji="0" lang="zh-CN"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 name="文本框 4"/>
          <p:cNvSpPr txBox="1"/>
          <p:nvPr/>
        </p:nvSpPr>
        <p:spPr>
          <a:xfrm>
            <a:off x="201930" y="697865"/>
            <a:ext cx="11580495" cy="5908040"/>
          </a:xfrm>
          <a:prstGeom prst="rect">
            <a:avLst/>
          </a:prstGeom>
          <a:noFill/>
        </p:spPr>
        <p:txBody>
          <a:bodyPr wrap="square" rtlCol="0">
            <a:spAutoFit/>
          </a:bodyPr>
          <a:lstStyle/>
          <a:p>
            <a:pPr algn="l">
              <a:lnSpc>
                <a:spcPct val="150000"/>
              </a:lnSpc>
            </a:pPr>
            <a:r>
              <a:rPr lang="en-US" dirty="0" smtClean="0">
                <a:solidFill>
                  <a:schemeClr val="bg1"/>
                </a:solidFill>
                <a:latin typeface="微软雅黑" panose="020B0503020204020204" pitchFamily="34" charset="-122"/>
                <a:ea typeface="微软雅黑" panose="020B0503020204020204" pitchFamily="34" charset="-122"/>
              </a:rPr>
              <a:t>1. </a:t>
            </a:r>
            <a:r>
              <a:rPr altLang="zh-CN" dirty="0" smtClean="0">
                <a:solidFill>
                  <a:schemeClr val="bg1"/>
                </a:solidFill>
                <a:latin typeface="微软雅黑" panose="020B0503020204020204" pitchFamily="34" charset="-122"/>
                <a:ea typeface="微软雅黑" panose="020B0503020204020204" pitchFamily="34" charset="-122"/>
              </a:rPr>
              <a:t>理解什么是执行计划</a:t>
            </a:r>
            <a:r>
              <a:rPr lang="zh-CN" dirty="0" smtClean="0">
                <a:solidFill>
                  <a:schemeClr val="bg1"/>
                </a:solidFill>
                <a:latin typeface="微软雅黑" panose="020B0503020204020204" pitchFamily="34" charset="-122"/>
                <a:ea typeface="微软雅黑" panose="020B0503020204020204" pitchFamily="34" charset="-122"/>
              </a:rPr>
              <a:t>。</a:t>
            </a:r>
            <a:endParaRPr altLang="zh-CN" dirty="0" smtClean="0">
              <a:solidFill>
                <a:schemeClr val="bg1"/>
              </a:solidFill>
              <a:latin typeface="微软雅黑" panose="020B0503020204020204" pitchFamily="34" charset="-122"/>
              <a:ea typeface="微软雅黑" panose="020B0503020204020204" pitchFamily="34" charset="-122"/>
            </a:endParaRPr>
          </a:p>
          <a:p>
            <a:pPr algn="l">
              <a:lnSpc>
                <a:spcPct val="150000"/>
              </a:lnSpc>
            </a:pPr>
            <a:r>
              <a:rPr lang="en-US" dirty="0" smtClean="0">
                <a:solidFill>
                  <a:schemeClr val="bg1"/>
                </a:solidFill>
                <a:latin typeface="微软雅黑" panose="020B0503020204020204" pitchFamily="34" charset="-122"/>
                <a:ea typeface="微软雅黑" panose="020B0503020204020204" pitchFamily="34" charset="-122"/>
              </a:rPr>
              <a:t>2. </a:t>
            </a:r>
            <a:r>
              <a:rPr altLang="zh-CN" dirty="0" smtClean="0">
                <a:solidFill>
                  <a:schemeClr val="bg1"/>
                </a:solidFill>
                <a:latin typeface="微软雅黑" panose="020B0503020204020204" pitchFamily="34" charset="-122"/>
                <a:ea typeface="微软雅黑" panose="020B0503020204020204" pitchFamily="34" charset="-122"/>
              </a:rPr>
              <a:t>理解一个任务的有效可执行计划可能有很多个</a:t>
            </a:r>
            <a:r>
              <a:rPr lang="zh-CN" dirty="0" smtClean="0">
                <a:solidFill>
                  <a:schemeClr val="bg1"/>
                </a:solidFill>
                <a:latin typeface="微软雅黑" panose="020B0503020204020204" pitchFamily="34" charset="-122"/>
                <a:ea typeface="微软雅黑" panose="020B0503020204020204" pitchFamily="34" charset="-122"/>
              </a:rPr>
              <a:t>。</a:t>
            </a:r>
            <a:endParaRPr altLang="zh-CN" dirty="0" smtClean="0">
              <a:solidFill>
                <a:schemeClr val="bg1"/>
              </a:solidFill>
              <a:latin typeface="微软雅黑" panose="020B0503020204020204" pitchFamily="34" charset="-122"/>
              <a:ea typeface="微软雅黑" panose="020B0503020204020204" pitchFamily="34" charset="-122"/>
            </a:endParaRPr>
          </a:p>
          <a:p>
            <a:pPr algn="l">
              <a:lnSpc>
                <a:spcPct val="150000"/>
              </a:lnSpc>
            </a:pPr>
            <a:r>
              <a:rPr lang="en-US" dirty="0" smtClean="0">
                <a:solidFill>
                  <a:schemeClr val="bg1"/>
                </a:solidFill>
                <a:latin typeface="微软雅黑" panose="020B0503020204020204" pitchFamily="34" charset="-122"/>
                <a:ea typeface="微软雅黑" panose="020B0503020204020204" pitchFamily="34" charset="-122"/>
              </a:rPr>
              <a:t>3. </a:t>
            </a:r>
            <a:r>
              <a:rPr altLang="zh-CN" dirty="0" smtClean="0">
                <a:solidFill>
                  <a:schemeClr val="bg1"/>
                </a:solidFill>
                <a:latin typeface="微软雅黑" panose="020B0503020204020204" pitchFamily="34" charset="-122"/>
                <a:ea typeface="微软雅黑" panose="020B0503020204020204" pitchFamily="34" charset="-122"/>
              </a:rPr>
              <a:t>理解实际执行一个任务时是从多个执行计划中挑选出一个系统认为最优的进行执行。</a:t>
            </a:r>
            <a:endParaRPr altLang="zh-CN" dirty="0" smtClean="0">
              <a:solidFill>
                <a:schemeClr val="bg1"/>
              </a:solidFill>
              <a:latin typeface="微软雅黑" panose="020B0503020204020204" pitchFamily="34" charset="-122"/>
              <a:ea typeface="微软雅黑" panose="020B0503020204020204" pitchFamily="34" charset="-122"/>
            </a:endParaRPr>
          </a:p>
          <a:p>
            <a:pPr algn="l">
              <a:lnSpc>
                <a:spcPct val="150000"/>
              </a:lnSpc>
            </a:pPr>
            <a:r>
              <a:rPr lang="en-US" dirty="0" smtClean="0">
                <a:solidFill>
                  <a:schemeClr val="bg1"/>
                </a:solidFill>
                <a:latin typeface="微软雅黑" panose="020B0503020204020204" pitchFamily="34" charset="-122"/>
                <a:ea typeface="微软雅黑" panose="020B0503020204020204" pitchFamily="34" charset="-122"/>
              </a:rPr>
              <a:t>4. </a:t>
            </a:r>
            <a:r>
              <a:rPr altLang="zh-CN" dirty="0" smtClean="0">
                <a:solidFill>
                  <a:schemeClr val="bg1"/>
                </a:solidFill>
                <a:latin typeface="微软雅黑" panose="020B0503020204020204" pitchFamily="34" charset="-122"/>
                <a:ea typeface="微软雅黑" panose="020B0503020204020204" pitchFamily="34" charset="-122"/>
              </a:rPr>
              <a:t>理解计算有效执行计划和挑选执行计划是高CPU开销的任务。</a:t>
            </a:r>
            <a:endParaRPr altLang="zh-CN" dirty="0" smtClean="0">
              <a:solidFill>
                <a:schemeClr val="bg1"/>
              </a:solidFill>
              <a:latin typeface="微软雅黑" panose="020B0503020204020204" pitchFamily="34" charset="-122"/>
              <a:ea typeface="微软雅黑" panose="020B0503020204020204" pitchFamily="34" charset="-122"/>
            </a:endParaRPr>
          </a:p>
          <a:p>
            <a:pPr algn="l">
              <a:lnSpc>
                <a:spcPct val="150000"/>
              </a:lnSpc>
            </a:pPr>
            <a:r>
              <a:rPr lang="en-US" dirty="0" smtClean="0">
                <a:solidFill>
                  <a:schemeClr val="bg1"/>
                </a:solidFill>
                <a:latin typeface="微软雅黑" panose="020B0503020204020204" pitchFamily="34" charset="-122"/>
                <a:ea typeface="微软雅黑" panose="020B0503020204020204" pitchFamily="34" charset="-122"/>
              </a:rPr>
              <a:t>5. </a:t>
            </a:r>
            <a:r>
              <a:rPr altLang="zh-CN" dirty="0" smtClean="0">
                <a:solidFill>
                  <a:schemeClr val="bg1"/>
                </a:solidFill>
                <a:latin typeface="微软雅黑" panose="020B0503020204020204" pitchFamily="34" charset="-122"/>
                <a:ea typeface="微软雅黑" panose="020B0503020204020204" pitchFamily="34" charset="-122"/>
              </a:rPr>
              <a:t>理解执行任务前存在挑选执行计划这一步，因而在不同的环境中执行同样任务时可能其执行计划不同。</a:t>
            </a:r>
            <a:endParaRPr altLang="zh-CN" dirty="0" smtClean="0">
              <a:solidFill>
                <a:schemeClr val="bg1"/>
              </a:solidFill>
              <a:latin typeface="微软雅黑" panose="020B0503020204020204" pitchFamily="34" charset="-122"/>
              <a:ea typeface="微软雅黑" panose="020B0503020204020204" pitchFamily="34" charset="-122"/>
            </a:endParaRPr>
          </a:p>
          <a:p>
            <a:pPr algn="l">
              <a:lnSpc>
                <a:spcPct val="150000"/>
              </a:lnSpc>
            </a:pPr>
            <a:r>
              <a:rPr lang="en-US" dirty="0" smtClean="0">
                <a:solidFill>
                  <a:schemeClr val="bg1"/>
                </a:solidFill>
                <a:latin typeface="微软雅黑" panose="020B0503020204020204" pitchFamily="34" charset="-122"/>
                <a:ea typeface="微软雅黑" panose="020B0503020204020204" pitchFamily="34" charset="-122"/>
              </a:rPr>
              <a:t>6. </a:t>
            </a:r>
            <a:r>
              <a:rPr altLang="zh-CN" dirty="0" smtClean="0">
                <a:solidFill>
                  <a:schemeClr val="bg1"/>
                </a:solidFill>
                <a:latin typeface="微软雅黑" panose="020B0503020204020204" pitchFamily="34" charset="-122"/>
                <a:ea typeface="微软雅黑" panose="020B0503020204020204" pitchFamily="34" charset="-122"/>
              </a:rPr>
              <a:t>理解执行计划产生并进行挑选最优这个过程需要对各执行计划进行量化成本估算，然后选择量化成本最小的作为最优执行计划。</a:t>
            </a:r>
            <a:endParaRPr altLang="zh-CN" dirty="0" smtClean="0">
              <a:solidFill>
                <a:schemeClr val="bg1"/>
              </a:solidFill>
              <a:latin typeface="微软雅黑" panose="020B0503020204020204" pitchFamily="34" charset="-122"/>
              <a:ea typeface="微软雅黑" panose="020B0503020204020204" pitchFamily="34" charset="-122"/>
            </a:endParaRPr>
          </a:p>
          <a:p>
            <a:pPr algn="l">
              <a:lnSpc>
                <a:spcPct val="150000"/>
              </a:lnSpc>
            </a:pPr>
            <a:r>
              <a:rPr lang="en-US" dirty="0" smtClean="0">
                <a:solidFill>
                  <a:schemeClr val="bg1"/>
                </a:solidFill>
                <a:latin typeface="微软雅黑" panose="020B0503020204020204" pitchFamily="34" charset="-122"/>
                <a:ea typeface="微软雅黑" panose="020B0503020204020204" pitchFamily="34" charset="-122"/>
              </a:rPr>
              <a:t>7. </a:t>
            </a:r>
            <a:r>
              <a:rPr altLang="zh-CN" dirty="0" smtClean="0">
                <a:solidFill>
                  <a:schemeClr val="bg1"/>
                </a:solidFill>
                <a:latin typeface="微软雅黑" panose="020B0503020204020204" pitchFamily="34" charset="-122"/>
                <a:ea typeface="微软雅黑" panose="020B0503020204020204" pitchFamily="34" charset="-122"/>
              </a:rPr>
              <a:t>理解对执行计划进行量化成本估算时，实际是设定一定的常量，再收集一定的变量值，通过数学公式将CPU/IO/MEM/NET资源转换为数值作为成本进行比较。</a:t>
            </a:r>
            <a:r>
              <a:rPr lang="zh-CN" dirty="0" smtClean="0">
                <a:solidFill>
                  <a:schemeClr val="bg1"/>
                </a:solidFill>
                <a:latin typeface="微软雅黑" panose="020B0503020204020204" pitchFamily="34" charset="-122"/>
                <a:ea typeface="微软雅黑" panose="020B0503020204020204" pitchFamily="34" charset="-122"/>
              </a:rPr>
              <a:t>在不同的环境下，常量和变量完全一致的情况下，最终确定的最优执行计划才会完全相同，否则不同环境下执行同一个任务有可能不同。</a:t>
            </a:r>
            <a:endParaRPr altLang="zh-CN" dirty="0" smtClean="0">
              <a:solidFill>
                <a:schemeClr val="bg1"/>
              </a:solidFill>
              <a:latin typeface="微软雅黑" panose="020B0503020204020204" pitchFamily="34" charset="-122"/>
              <a:ea typeface="微软雅黑" panose="020B0503020204020204" pitchFamily="34" charset="-122"/>
            </a:endParaRPr>
          </a:p>
          <a:p>
            <a:pPr algn="l">
              <a:lnSpc>
                <a:spcPct val="150000"/>
              </a:lnSpc>
            </a:pPr>
            <a:r>
              <a:rPr lang="en-US" dirty="0" smtClean="0">
                <a:solidFill>
                  <a:schemeClr val="bg1"/>
                </a:solidFill>
                <a:latin typeface="微软雅黑" panose="020B0503020204020204" pitchFamily="34" charset="-122"/>
                <a:ea typeface="微软雅黑" panose="020B0503020204020204" pitchFamily="34" charset="-122"/>
              </a:rPr>
              <a:t>8. </a:t>
            </a:r>
            <a:r>
              <a:rPr altLang="zh-CN" dirty="0" smtClean="0">
                <a:solidFill>
                  <a:schemeClr val="bg1"/>
                </a:solidFill>
                <a:latin typeface="微软雅黑" panose="020B0503020204020204" pitchFamily="34" charset="-122"/>
                <a:ea typeface="微软雅黑" panose="020B0503020204020204" pitchFamily="34" charset="-122"/>
              </a:rPr>
              <a:t>理解执行计划的成本估算模型将CPU/IO/MEM/NET资源转换为数值时，常常是以某种IO操作作为基本单位，然后将CPU/MEM/NET资源转换为IO开销</a:t>
            </a:r>
            <a:r>
              <a:rPr lang="zh-CN" dirty="0" smtClean="0">
                <a:solidFill>
                  <a:schemeClr val="bg1"/>
                </a:solidFill>
                <a:latin typeface="微软雅黑" panose="020B0503020204020204" pitchFamily="34" charset="-122"/>
                <a:ea typeface="微软雅黑" panose="020B0503020204020204" pitchFamily="34" charset="-122"/>
              </a:rPr>
              <a:t>。</a:t>
            </a:r>
            <a:endParaRPr altLang="zh-CN" dirty="0" smtClean="0">
              <a:solidFill>
                <a:schemeClr val="bg1"/>
              </a:solidFill>
              <a:latin typeface="微软雅黑" panose="020B0503020204020204" pitchFamily="34" charset="-122"/>
              <a:ea typeface="微软雅黑" panose="020B0503020204020204" pitchFamily="34" charset="-122"/>
            </a:endParaRPr>
          </a:p>
          <a:p>
            <a:pPr algn="l">
              <a:lnSpc>
                <a:spcPct val="150000"/>
              </a:lnSpc>
            </a:pPr>
            <a:r>
              <a:rPr lang="en-US" dirty="0" smtClean="0">
                <a:solidFill>
                  <a:schemeClr val="bg1"/>
                </a:solidFill>
                <a:latin typeface="微软雅黑" panose="020B0503020204020204" pitchFamily="34" charset="-122"/>
                <a:ea typeface="微软雅黑" panose="020B0503020204020204" pitchFamily="34" charset="-122"/>
              </a:rPr>
              <a:t>9. </a:t>
            </a:r>
            <a:r>
              <a:rPr altLang="zh-CN" dirty="0" smtClean="0">
                <a:solidFill>
                  <a:schemeClr val="bg1"/>
                </a:solidFill>
                <a:latin typeface="微软雅黑" panose="020B0503020204020204" pitchFamily="34" charset="-122"/>
                <a:ea typeface="微软雅黑" panose="020B0503020204020204" pitchFamily="34" charset="-122"/>
              </a:rPr>
              <a:t>理解简化成本计算公式的基本计算方法，理解为何两表连接小表作为驱动表会更优的原因。</a:t>
            </a:r>
            <a:endParaRPr altLang="zh-CN" dirty="0" smtClean="0">
              <a:solidFill>
                <a:schemeClr val="bg1"/>
              </a:solidFill>
              <a:latin typeface="微软雅黑" panose="020B0503020204020204" pitchFamily="34" charset="-122"/>
              <a:ea typeface="微软雅黑" panose="020B0503020204020204" pitchFamily="34" charset="-122"/>
            </a:endParaRPr>
          </a:p>
          <a:p>
            <a:pPr algn="l">
              <a:lnSpc>
                <a:spcPct val="150000"/>
              </a:lnSpc>
            </a:pPr>
            <a:r>
              <a:rPr lang="en-US" dirty="0" smtClean="0">
                <a:solidFill>
                  <a:schemeClr val="bg1"/>
                </a:solidFill>
                <a:latin typeface="微软雅黑" panose="020B0503020204020204" pitchFamily="34" charset="-122"/>
                <a:ea typeface="微软雅黑" panose="020B0503020204020204" pitchFamily="34" charset="-122"/>
              </a:rPr>
              <a:t>10. </a:t>
            </a:r>
            <a:r>
              <a:rPr altLang="zh-CN" dirty="0" smtClean="0">
                <a:solidFill>
                  <a:schemeClr val="bg1"/>
                </a:solidFill>
                <a:latin typeface="微软雅黑" panose="020B0503020204020204" pitchFamily="34" charset="-122"/>
                <a:ea typeface="微软雅黑" panose="020B0503020204020204" pitchFamily="34" charset="-122"/>
              </a:rPr>
              <a:t>理解两表连接的三种方式的基本计算公式。</a:t>
            </a:r>
            <a:r>
              <a:rPr lang="zh-CN" dirty="0" smtClean="0">
                <a:solidFill>
                  <a:schemeClr val="bg1"/>
                </a:solidFill>
                <a:latin typeface="微软雅黑" panose="020B0503020204020204" pitchFamily="34" charset="-122"/>
                <a:ea typeface="微软雅黑" panose="020B0503020204020204" pitchFamily="34" charset="-122"/>
              </a:rPr>
              <a:t>重点理解嵌套连接和</a:t>
            </a:r>
            <a:r>
              <a:rPr lang="en-US" altLang="zh-CN" dirty="0" smtClean="0">
                <a:solidFill>
                  <a:schemeClr val="bg1"/>
                </a:solidFill>
                <a:latin typeface="微软雅黑" panose="020B0503020204020204" pitchFamily="34" charset="-122"/>
                <a:ea typeface="微软雅黑" panose="020B0503020204020204" pitchFamily="34" charset="-122"/>
              </a:rPr>
              <a:t>HASH</a:t>
            </a:r>
            <a:r>
              <a:rPr lang="zh-CN" altLang="en-US" dirty="0" smtClean="0">
                <a:solidFill>
                  <a:schemeClr val="bg1"/>
                </a:solidFill>
                <a:latin typeface="微软雅黑" panose="020B0503020204020204" pitchFamily="34" charset="-122"/>
                <a:ea typeface="微软雅黑" panose="020B0503020204020204" pitchFamily="34" charset="-122"/>
              </a:rPr>
              <a:t>连接公式。</a:t>
            </a:r>
            <a:endParaRPr lang="zh-CN" altLang="en-US" dirty="0" smtClean="0">
              <a:solidFill>
                <a:schemeClr val="bg1"/>
              </a:solidFill>
              <a:latin typeface="微软雅黑" panose="020B0503020204020204" pitchFamily="34" charset="-122"/>
              <a:ea typeface="微软雅黑" panose="020B0503020204020204" pitchFamily="34" charset="-122"/>
            </a:endParaRPr>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A1124"/>
        </a:solidFill>
        <a:effectLst/>
      </p:bgPr>
    </p:bg>
    <p:spTree>
      <p:nvGrpSpPr>
        <p:cNvPr id="1" name=""/>
        <p:cNvGrpSpPr/>
        <p:nvPr/>
      </p:nvGrpSpPr>
      <p:grpSpPr>
        <a:xfrm>
          <a:off x="0" y="0"/>
          <a:ext cx="0" cy="0"/>
          <a:chOff x="0" y="0"/>
          <a:chExt cx="0" cy="0"/>
        </a:xfrm>
      </p:grpSpPr>
      <p:pic>
        <p:nvPicPr>
          <p:cNvPr id="2097154" name="图片 32"/>
          <p:cNvPicPr>
            <a:picLocks noChangeAspect="1"/>
          </p:cNvPicPr>
          <p:nvPr/>
        </p:nvPicPr>
        <p:blipFill rotWithShape="1">
          <a:blip r:embed="rId1"/>
          <a:srcRect l="17385" r="49004"/>
          <a:stretch>
            <a:fillRect/>
          </a:stretch>
        </p:blipFill>
        <p:spPr>
          <a:xfrm>
            <a:off x="344110" y="3108122"/>
            <a:ext cx="3609433" cy="3045598"/>
          </a:xfrm>
          <a:prstGeom prst="rect">
            <a:avLst/>
          </a:prstGeom>
          <a:effectLst>
            <a:softEdge rad="660400"/>
          </a:effectLst>
        </p:spPr>
      </p:pic>
      <p:sp>
        <p:nvSpPr>
          <p:cNvPr id="1048598" name="ïṡḻîďê"/>
          <p:cNvSpPr txBox="1"/>
          <p:nvPr/>
        </p:nvSpPr>
        <p:spPr bwMode="auto">
          <a:xfrm>
            <a:off x="570501" y="1199998"/>
            <a:ext cx="3080419" cy="707886"/>
          </a:xfrm>
          <a:prstGeom prst="rect">
            <a:avLst/>
          </a:prstGeom>
          <a:noFill/>
          <a:ln>
            <a:noFill/>
          </a:ln>
        </p:spPr>
        <p:txBody>
          <a:bodyPr wrap="square" lIns="91440" tIns="45720" rIns="91440" bIns="45720" anchor="ctr" anchorCtr="0">
            <a:sp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0" marR="0" lvl="0" indent="0" algn="dist" defTabSz="914400" rtl="0" eaLnBrk="1" fontAlgn="auto" latinLnBrk="0" hangingPunct="1">
              <a:lnSpc>
                <a:spcPct val="100000"/>
              </a:lnSpc>
              <a:spcBef>
                <a:spcPct val="0"/>
              </a:spcBef>
              <a:spcAft>
                <a:spcPts val="0"/>
              </a:spcAft>
              <a:buClrTx/>
              <a:buSzTx/>
              <a:buFontTx/>
              <a:buNone/>
            </a:pPr>
            <a:r>
              <a:rPr kumimoji="0" lang="en-US" altLang="zh-CN" sz="4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Contents</a:t>
            </a:r>
            <a:endParaRPr kumimoji="0" lang="en-US" altLang="zh-CN" sz="4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048599" name="ïṡḻîďê"/>
          <p:cNvSpPr txBox="1"/>
          <p:nvPr/>
        </p:nvSpPr>
        <p:spPr bwMode="auto">
          <a:xfrm>
            <a:off x="873124" y="1890708"/>
            <a:ext cx="3080419" cy="707886"/>
          </a:xfrm>
          <a:prstGeom prst="rect">
            <a:avLst/>
          </a:prstGeom>
          <a:noFill/>
          <a:ln>
            <a:noFill/>
          </a:ln>
        </p:spPr>
        <p:txBody>
          <a:bodyPr wrap="square" lIns="91440" tIns="45720" rIns="91440" bIns="45720" anchor="ctr" anchorCtr="0">
            <a:sp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0" marR="0" lvl="0" indent="0" algn="l" defTabSz="914400" rtl="0" eaLnBrk="1" fontAlgn="auto" latinLnBrk="0" hangingPunct="1">
              <a:lnSpc>
                <a:spcPct val="100000"/>
              </a:lnSpc>
              <a:spcBef>
                <a:spcPct val="0"/>
              </a:spcBef>
              <a:spcAft>
                <a:spcPts val="0"/>
              </a:spcAft>
              <a:buClrTx/>
              <a:buSzTx/>
              <a:buFontTx/>
              <a:buNone/>
            </a:pPr>
            <a:r>
              <a:rPr kumimoji="0" lang="zh-CN" altLang="en-US" sz="4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目   录</a:t>
            </a:r>
            <a:endParaRPr kumimoji="0" lang="en-US" altLang="zh-CN" sz="4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nvGrpSpPr>
          <p:cNvPr id="70" name="组合 26"/>
          <p:cNvGrpSpPr/>
          <p:nvPr/>
        </p:nvGrpSpPr>
        <p:grpSpPr>
          <a:xfrm>
            <a:off x="5580853" y="1707716"/>
            <a:ext cx="5315211" cy="504970"/>
            <a:chOff x="6096000" y="1691014"/>
            <a:chExt cx="5315211" cy="504970"/>
          </a:xfrm>
        </p:grpSpPr>
        <p:sp>
          <p:nvSpPr>
            <p:cNvPr id="1048600" name="矩形 11"/>
            <p:cNvSpPr/>
            <p:nvPr/>
          </p:nvSpPr>
          <p:spPr>
            <a:xfrm>
              <a:off x="6096000" y="1691014"/>
              <a:ext cx="576000" cy="504968"/>
            </a:xfrm>
            <a:custGeom>
              <a:avLst/>
              <a:gdLst>
                <a:gd name="connsiteX0" fmla="*/ 0 w 576000"/>
                <a:gd name="connsiteY0" fmla="*/ 0 h 612000"/>
                <a:gd name="connsiteX1" fmla="*/ 576000 w 576000"/>
                <a:gd name="connsiteY1" fmla="*/ 0 h 612000"/>
                <a:gd name="connsiteX2" fmla="*/ 576000 w 576000"/>
                <a:gd name="connsiteY2" fmla="*/ 612000 h 612000"/>
                <a:gd name="connsiteX3" fmla="*/ 0 w 576000"/>
                <a:gd name="connsiteY3" fmla="*/ 612000 h 612000"/>
                <a:gd name="connsiteX4" fmla="*/ 0 w 576000"/>
                <a:gd name="connsiteY4" fmla="*/ 0 h 612000"/>
                <a:gd name="connsiteX0-1" fmla="*/ 0 w 576000"/>
                <a:gd name="connsiteY0-2" fmla="*/ 0 h 612000"/>
                <a:gd name="connsiteX1-3" fmla="*/ 576000 w 576000"/>
                <a:gd name="connsiteY1-4" fmla="*/ 68580 h 612000"/>
                <a:gd name="connsiteX2-5" fmla="*/ 576000 w 576000"/>
                <a:gd name="connsiteY2-6" fmla="*/ 612000 h 612000"/>
                <a:gd name="connsiteX3-7" fmla="*/ 0 w 576000"/>
                <a:gd name="connsiteY3-8" fmla="*/ 612000 h 612000"/>
                <a:gd name="connsiteX4-9" fmla="*/ 0 w 576000"/>
                <a:gd name="connsiteY4-10" fmla="*/ 0 h 612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76000" h="612000">
                  <a:moveTo>
                    <a:pt x="0" y="0"/>
                  </a:moveTo>
                  <a:lnTo>
                    <a:pt x="576000" y="68580"/>
                  </a:lnTo>
                  <a:lnTo>
                    <a:pt x="576000" y="612000"/>
                  </a:lnTo>
                  <a:lnTo>
                    <a:pt x="0" y="612000"/>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pPr>
              <a:r>
                <a:rPr kumimoji="0" lang="en-US" altLang="zh-CN" sz="2000" b="0" i="0" u="none" strike="noStrike" kern="1200" cap="none" spc="0" normalizeH="0" baseline="0" noProof="0" dirty="0">
                  <a:ln>
                    <a:noFill/>
                  </a:ln>
                  <a:solidFill>
                    <a:srgbClr val="0A0F23"/>
                  </a:solidFill>
                  <a:effectLst/>
                  <a:uLnTx/>
                  <a:uFillTx/>
                  <a:latin typeface="微软雅黑" panose="020B0503020204020204" pitchFamily="34" charset="-122"/>
                  <a:ea typeface="微软雅黑" panose="020B0503020204020204" pitchFamily="34" charset="-122"/>
                  <a:cs typeface="+mn-cs"/>
                </a:rPr>
                <a:t>01</a:t>
              </a:r>
              <a:endParaRPr kumimoji="0" lang="zh-CN" altLang="en-US" sz="2000" b="0" i="0" u="none" strike="noStrike" kern="1200" cap="none" spc="0" normalizeH="0" baseline="0" noProof="0" dirty="0">
                <a:ln>
                  <a:noFill/>
                </a:ln>
                <a:solidFill>
                  <a:srgbClr val="0A0F23"/>
                </a:solidFill>
                <a:effectLst/>
                <a:uLnTx/>
                <a:uFillTx/>
                <a:latin typeface="微软雅黑" panose="020B0503020204020204" pitchFamily="34" charset="-122"/>
                <a:ea typeface="微软雅黑" panose="020B0503020204020204" pitchFamily="34" charset="-122"/>
                <a:cs typeface="+mn-cs"/>
              </a:endParaRPr>
            </a:p>
          </p:txBody>
        </p:sp>
        <p:sp>
          <p:nvSpPr>
            <p:cNvPr id="1048601" name="等腰三角形 12"/>
            <p:cNvSpPr/>
            <p:nvPr/>
          </p:nvSpPr>
          <p:spPr>
            <a:xfrm rot="5400000">
              <a:off x="6642208" y="2038558"/>
              <a:ext cx="187218" cy="127634"/>
            </a:xfrm>
            <a:prstGeom prst="triangle">
              <a:avLst>
                <a:gd name="adj" fmla="val 0"/>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048602" name="文本框 13"/>
            <p:cNvSpPr txBox="1"/>
            <p:nvPr/>
          </p:nvSpPr>
          <p:spPr>
            <a:xfrm>
              <a:off x="7102257" y="1778696"/>
              <a:ext cx="4308954" cy="39878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pPr>
              <a:r>
                <a:rPr lang="zh-CN" altLang="en-US" sz="2000" b="1" dirty="0">
                  <a:solidFill>
                    <a:prstClr val="white"/>
                  </a:solidFill>
                  <a:latin typeface="微软雅黑" panose="020B0503020204020204" pitchFamily="34" charset="-122"/>
                  <a:ea typeface="微软雅黑" panose="020B0503020204020204" pitchFamily="34" charset="-122"/>
                </a:rPr>
                <a:t>理解执行计划原理</a:t>
              </a:r>
              <a:endParaRPr kumimoji="0" lang="zh-CN" altLang="en-US"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grpSp>
        <p:nvGrpSpPr>
          <p:cNvPr id="71" name="组合 27"/>
          <p:cNvGrpSpPr/>
          <p:nvPr/>
        </p:nvGrpSpPr>
        <p:grpSpPr>
          <a:xfrm>
            <a:off x="5580853" y="2615395"/>
            <a:ext cx="5315211" cy="504970"/>
            <a:chOff x="6096000" y="2496558"/>
            <a:chExt cx="5315211" cy="504970"/>
          </a:xfrm>
        </p:grpSpPr>
        <p:sp>
          <p:nvSpPr>
            <p:cNvPr id="1048603" name="矩形 11"/>
            <p:cNvSpPr/>
            <p:nvPr/>
          </p:nvSpPr>
          <p:spPr>
            <a:xfrm>
              <a:off x="6096000" y="2496558"/>
              <a:ext cx="576000" cy="504968"/>
            </a:xfrm>
            <a:custGeom>
              <a:avLst/>
              <a:gdLst>
                <a:gd name="connsiteX0" fmla="*/ 0 w 576000"/>
                <a:gd name="connsiteY0" fmla="*/ 0 h 612000"/>
                <a:gd name="connsiteX1" fmla="*/ 576000 w 576000"/>
                <a:gd name="connsiteY1" fmla="*/ 0 h 612000"/>
                <a:gd name="connsiteX2" fmla="*/ 576000 w 576000"/>
                <a:gd name="connsiteY2" fmla="*/ 612000 h 612000"/>
                <a:gd name="connsiteX3" fmla="*/ 0 w 576000"/>
                <a:gd name="connsiteY3" fmla="*/ 612000 h 612000"/>
                <a:gd name="connsiteX4" fmla="*/ 0 w 576000"/>
                <a:gd name="connsiteY4" fmla="*/ 0 h 612000"/>
                <a:gd name="connsiteX0-1" fmla="*/ 0 w 576000"/>
                <a:gd name="connsiteY0-2" fmla="*/ 0 h 612000"/>
                <a:gd name="connsiteX1-3" fmla="*/ 576000 w 576000"/>
                <a:gd name="connsiteY1-4" fmla="*/ 68580 h 612000"/>
                <a:gd name="connsiteX2-5" fmla="*/ 576000 w 576000"/>
                <a:gd name="connsiteY2-6" fmla="*/ 612000 h 612000"/>
                <a:gd name="connsiteX3-7" fmla="*/ 0 w 576000"/>
                <a:gd name="connsiteY3-8" fmla="*/ 612000 h 612000"/>
                <a:gd name="connsiteX4-9" fmla="*/ 0 w 576000"/>
                <a:gd name="connsiteY4-10" fmla="*/ 0 h 612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76000" h="612000">
                  <a:moveTo>
                    <a:pt x="0" y="0"/>
                  </a:moveTo>
                  <a:lnTo>
                    <a:pt x="576000" y="68580"/>
                  </a:lnTo>
                  <a:lnTo>
                    <a:pt x="576000" y="612000"/>
                  </a:lnTo>
                  <a:lnTo>
                    <a:pt x="0" y="612000"/>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pPr>
              <a:r>
                <a:rPr kumimoji="0" lang="en-US" altLang="zh-CN" sz="2000" b="0" i="0" u="none" strike="noStrike" kern="1200" cap="none" spc="0" normalizeH="0" baseline="0" noProof="0" dirty="0">
                  <a:ln>
                    <a:noFill/>
                  </a:ln>
                  <a:solidFill>
                    <a:srgbClr val="0A0F23"/>
                  </a:solidFill>
                  <a:effectLst/>
                  <a:uLnTx/>
                  <a:uFillTx/>
                  <a:latin typeface="微软雅黑" panose="020B0503020204020204" pitchFamily="34" charset="-122"/>
                  <a:ea typeface="微软雅黑" panose="020B0503020204020204" pitchFamily="34" charset="-122"/>
                  <a:cs typeface="+mn-cs"/>
                </a:rPr>
                <a:t>02</a:t>
              </a:r>
              <a:endParaRPr kumimoji="0" lang="zh-CN" altLang="en-US" sz="2000" b="0" i="0" u="none" strike="noStrike" kern="1200" cap="none" spc="0" normalizeH="0" baseline="0" noProof="0" dirty="0">
                <a:ln>
                  <a:noFill/>
                </a:ln>
                <a:solidFill>
                  <a:srgbClr val="0A0F23"/>
                </a:solidFill>
                <a:effectLst/>
                <a:uLnTx/>
                <a:uFillTx/>
                <a:latin typeface="微软雅黑" panose="020B0503020204020204" pitchFamily="34" charset="-122"/>
                <a:ea typeface="微软雅黑" panose="020B0503020204020204" pitchFamily="34" charset="-122"/>
                <a:cs typeface="+mn-cs"/>
              </a:endParaRPr>
            </a:p>
          </p:txBody>
        </p:sp>
        <p:sp>
          <p:nvSpPr>
            <p:cNvPr id="1048604" name="等腰三角形 15"/>
            <p:cNvSpPr/>
            <p:nvPr/>
          </p:nvSpPr>
          <p:spPr>
            <a:xfrm rot="5400000">
              <a:off x="6642208" y="2844102"/>
              <a:ext cx="187218" cy="127634"/>
            </a:xfrm>
            <a:prstGeom prst="triangle">
              <a:avLst>
                <a:gd name="adj" fmla="val 0"/>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048605" name="文本框 16"/>
            <p:cNvSpPr txBox="1"/>
            <p:nvPr/>
          </p:nvSpPr>
          <p:spPr>
            <a:xfrm>
              <a:off x="7102257" y="2584240"/>
              <a:ext cx="4308954" cy="398780"/>
            </a:xfrm>
            <a:prstGeom prst="rect">
              <a:avLst/>
            </a:prstGeom>
            <a:noFill/>
          </p:spPr>
          <p:txBody>
            <a:bodyPr wrap="square" rtlCol="0">
              <a:spAutoFit/>
            </a:bodyPr>
            <a:lstStyle/>
            <a:p>
              <a:pPr marL="0" marR="0" lvl="0" algn="l" defTabSz="914400" rtl="0" eaLnBrk="1" fontAlgn="auto" latinLnBrk="0" hangingPunct="1">
                <a:lnSpc>
                  <a:spcPct val="100000"/>
                </a:lnSpc>
                <a:spcBef>
                  <a:spcPts val="0"/>
                </a:spcBef>
                <a:spcAft>
                  <a:spcPts val="0"/>
                </a:spcAft>
                <a:buClrTx/>
                <a:buSzTx/>
                <a:buFontTx/>
                <a:buNone/>
              </a:pPr>
              <a:r>
                <a:rPr lang="zh-CN" altLang="en-US" sz="2000" b="1" dirty="0">
                  <a:solidFill>
                    <a:prstClr val="white"/>
                  </a:solidFill>
                  <a:latin typeface="微软雅黑" panose="020B0503020204020204" pitchFamily="34" charset="-122"/>
                  <a:ea typeface="微软雅黑" panose="020B0503020204020204" pitchFamily="34" charset="-122"/>
                  <a:sym typeface="+mn-ea"/>
                </a:rPr>
                <a:t>了解ORACLE执行计划与执行跟踪</a:t>
              </a:r>
              <a:endParaRPr kumimoji="0" lang="zh-CN" altLang="en-US" sz="2000" b="1" i="0" u="none" strike="noStrike" kern="1200" cap="none" spc="0" normalizeH="0" baseline="0" dirty="0">
                <a:solidFill>
                  <a:prstClr val="white"/>
                </a:solidFill>
                <a:latin typeface="微软雅黑" panose="020B0503020204020204" pitchFamily="34" charset="-122"/>
                <a:ea typeface="微软雅黑" panose="020B0503020204020204" pitchFamily="34" charset="-122"/>
                <a:cs typeface="+mn-cs"/>
              </a:endParaRPr>
            </a:p>
          </p:txBody>
        </p:sp>
      </p:grpSp>
      <p:grpSp>
        <p:nvGrpSpPr>
          <p:cNvPr id="72" name="组合 28"/>
          <p:cNvGrpSpPr/>
          <p:nvPr/>
        </p:nvGrpSpPr>
        <p:grpSpPr>
          <a:xfrm>
            <a:off x="5580853" y="3523074"/>
            <a:ext cx="5315211" cy="504970"/>
            <a:chOff x="6096000" y="3392939"/>
            <a:chExt cx="5315211" cy="504970"/>
          </a:xfrm>
        </p:grpSpPr>
        <p:sp>
          <p:nvSpPr>
            <p:cNvPr id="1048606" name="矩形 11"/>
            <p:cNvSpPr/>
            <p:nvPr/>
          </p:nvSpPr>
          <p:spPr>
            <a:xfrm>
              <a:off x="6096000" y="3392939"/>
              <a:ext cx="576000" cy="504968"/>
            </a:xfrm>
            <a:custGeom>
              <a:avLst/>
              <a:gdLst>
                <a:gd name="connsiteX0" fmla="*/ 0 w 576000"/>
                <a:gd name="connsiteY0" fmla="*/ 0 h 612000"/>
                <a:gd name="connsiteX1" fmla="*/ 576000 w 576000"/>
                <a:gd name="connsiteY1" fmla="*/ 0 h 612000"/>
                <a:gd name="connsiteX2" fmla="*/ 576000 w 576000"/>
                <a:gd name="connsiteY2" fmla="*/ 612000 h 612000"/>
                <a:gd name="connsiteX3" fmla="*/ 0 w 576000"/>
                <a:gd name="connsiteY3" fmla="*/ 612000 h 612000"/>
                <a:gd name="connsiteX4" fmla="*/ 0 w 576000"/>
                <a:gd name="connsiteY4" fmla="*/ 0 h 612000"/>
                <a:gd name="connsiteX0-1" fmla="*/ 0 w 576000"/>
                <a:gd name="connsiteY0-2" fmla="*/ 0 h 612000"/>
                <a:gd name="connsiteX1-3" fmla="*/ 576000 w 576000"/>
                <a:gd name="connsiteY1-4" fmla="*/ 68580 h 612000"/>
                <a:gd name="connsiteX2-5" fmla="*/ 576000 w 576000"/>
                <a:gd name="connsiteY2-6" fmla="*/ 612000 h 612000"/>
                <a:gd name="connsiteX3-7" fmla="*/ 0 w 576000"/>
                <a:gd name="connsiteY3-8" fmla="*/ 612000 h 612000"/>
                <a:gd name="connsiteX4-9" fmla="*/ 0 w 576000"/>
                <a:gd name="connsiteY4-10" fmla="*/ 0 h 612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76000" h="612000">
                  <a:moveTo>
                    <a:pt x="0" y="0"/>
                  </a:moveTo>
                  <a:lnTo>
                    <a:pt x="576000" y="68580"/>
                  </a:lnTo>
                  <a:lnTo>
                    <a:pt x="576000" y="612000"/>
                  </a:lnTo>
                  <a:lnTo>
                    <a:pt x="0" y="612000"/>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pPr>
              <a:r>
                <a:rPr kumimoji="0" lang="en-US" altLang="zh-CN" sz="2000" b="0" i="0" u="none" strike="noStrike" kern="1200" cap="none" spc="0" normalizeH="0" baseline="0" noProof="0" dirty="0">
                  <a:ln>
                    <a:noFill/>
                  </a:ln>
                  <a:solidFill>
                    <a:srgbClr val="0A0F23"/>
                  </a:solidFill>
                  <a:effectLst/>
                  <a:uLnTx/>
                  <a:uFillTx/>
                  <a:latin typeface="微软雅黑" panose="020B0503020204020204" pitchFamily="34" charset="-122"/>
                  <a:ea typeface="微软雅黑" panose="020B0503020204020204" pitchFamily="34" charset="-122"/>
                  <a:cs typeface="+mn-cs"/>
                </a:rPr>
                <a:t>03</a:t>
              </a:r>
              <a:endParaRPr kumimoji="0" lang="zh-CN" altLang="en-US" sz="2000" b="0" i="0" u="none" strike="noStrike" kern="1200" cap="none" spc="0" normalizeH="0" baseline="0" noProof="0" dirty="0">
                <a:ln>
                  <a:noFill/>
                </a:ln>
                <a:solidFill>
                  <a:srgbClr val="0A0F23"/>
                </a:solidFill>
                <a:effectLst/>
                <a:uLnTx/>
                <a:uFillTx/>
                <a:latin typeface="微软雅黑" panose="020B0503020204020204" pitchFamily="34" charset="-122"/>
                <a:ea typeface="微软雅黑" panose="020B0503020204020204" pitchFamily="34" charset="-122"/>
                <a:cs typeface="+mn-cs"/>
              </a:endParaRPr>
            </a:p>
          </p:txBody>
        </p:sp>
        <p:sp>
          <p:nvSpPr>
            <p:cNvPr id="1048607" name="等腰三角形 18"/>
            <p:cNvSpPr/>
            <p:nvPr/>
          </p:nvSpPr>
          <p:spPr>
            <a:xfrm rot="5400000">
              <a:off x="6642208" y="3740483"/>
              <a:ext cx="187218" cy="127634"/>
            </a:xfrm>
            <a:prstGeom prst="triangle">
              <a:avLst>
                <a:gd name="adj" fmla="val 0"/>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048608" name="文本框 19"/>
            <p:cNvSpPr txBox="1"/>
            <p:nvPr/>
          </p:nvSpPr>
          <p:spPr>
            <a:xfrm>
              <a:off x="7102257" y="3480621"/>
              <a:ext cx="4308954" cy="398780"/>
            </a:xfrm>
            <a:prstGeom prst="rect">
              <a:avLst/>
            </a:prstGeom>
            <a:noFill/>
          </p:spPr>
          <p:txBody>
            <a:bodyPr wrap="square" rtlCol="0">
              <a:spAutoFit/>
            </a:bodyPr>
            <a:lstStyle/>
            <a:p>
              <a:pPr lvl="0">
                <a:defRPr/>
              </a:pPr>
              <a:r>
                <a:rPr lang="zh-CN" sz="2000" b="1" dirty="0">
                  <a:solidFill>
                    <a:schemeClr val="bg1"/>
                  </a:solidFill>
                  <a:latin typeface="微软雅黑" panose="020B0503020204020204" pitchFamily="34" charset="-122"/>
                  <a:ea typeface="微软雅黑" panose="020B0503020204020204" pitchFamily="34" charset="-122"/>
                </a:rPr>
                <a:t>典型案例</a:t>
              </a:r>
              <a:endParaRPr lang="zh-CN" sz="2000" b="1" dirty="0">
                <a:solidFill>
                  <a:schemeClr val="bg1"/>
                </a:solidFill>
                <a:latin typeface="微软雅黑" panose="020B0503020204020204" pitchFamily="34" charset="-122"/>
                <a:ea typeface="微软雅黑" panose="020B0503020204020204" pitchFamily="34" charset="-122"/>
              </a:endParaRPr>
            </a:p>
          </p:txBody>
        </p:sp>
      </p:grpSp>
      <p:sp>
        <p:nvSpPr>
          <p:cNvPr id="1048612" name="矩形 31"/>
          <p:cNvSpPr/>
          <p:nvPr/>
        </p:nvSpPr>
        <p:spPr>
          <a:xfrm>
            <a:off x="964504" y="2678451"/>
            <a:ext cx="463463"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nvGrpSpPr>
          <p:cNvPr id="2" name="组合 28"/>
          <p:cNvGrpSpPr/>
          <p:nvPr/>
        </p:nvGrpSpPr>
        <p:grpSpPr>
          <a:xfrm>
            <a:off x="5580853" y="4433664"/>
            <a:ext cx="5315211" cy="504970"/>
            <a:chOff x="6096000" y="3392939"/>
            <a:chExt cx="5315211" cy="504970"/>
          </a:xfrm>
        </p:grpSpPr>
        <p:sp>
          <p:nvSpPr>
            <p:cNvPr id="3" name="矩形 11"/>
            <p:cNvSpPr/>
            <p:nvPr/>
          </p:nvSpPr>
          <p:spPr>
            <a:xfrm>
              <a:off x="6096000" y="3392939"/>
              <a:ext cx="576000" cy="504968"/>
            </a:xfrm>
            <a:custGeom>
              <a:avLst/>
              <a:gdLst>
                <a:gd name="connsiteX0" fmla="*/ 0 w 576000"/>
                <a:gd name="connsiteY0" fmla="*/ 0 h 612000"/>
                <a:gd name="connsiteX1" fmla="*/ 576000 w 576000"/>
                <a:gd name="connsiteY1" fmla="*/ 0 h 612000"/>
                <a:gd name="connsiteX2" fmla="*/ 576000 w 576000"/>
                <a:gd name="connsiteY2" fmla="*/ 612000 h 612000"/>
                <a:gd name="connsiteX3" fmla="*/ 0 w 576000"/>
                <a:gd name="connsiteY3" fmla="*/ 612000 h 612000"/>
                <a:gd name="connsiteX4" fmla="*/ 0 w 576000"/>
                <a:gd name="connsiteY4" fmla="*/ 0 h 612000"/>
                <a:gd name="connsiteX0-1" fmla="*/ 0 w 576000"/>
                <a:gd name="connsiteY0-2" fmla="*/ 0 h 612000"/>
                <a:gd name="connsiteX1-3" fmla="*/ 576000 w 576000"/>
                <a:gd name="connsiteY1-4" fmla="*/ 68580 h 612000"/>
                <a:gd name="connsiteX2-5" fmla="*/ 576000 w 576000"/>
                <a:gd name="connsiteY2-6" fmla="*/ 612000 h 612000"/>
                <a:gd name="connsiteX3-7" fmla="*/ 0 w 576000"/>
                <a:gd name="connsiteY3-8" fmla="*/ 612000 h 612000"/>
                <a:gd name="connsiteX4-9" fmla="*/ 0 w 576000"/>
                <a:gd name="connsiteY4-10" fmla="*/ 0 h 612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76000" h="612000">
                  <a:moveTo>
                    <a:pt x="0" y="0"/>
                  </a:moveTo>
                  <a:lnTo>
                    <a:pt x="576000" y="68580"/>
                  </a:lnTo>
                  <a:lnTo>
                    <a:pt x="576000" y="612000"/>
                  </a:lnTo>
                  <a:lnTo>
                    <a:pt x="0" y="612000"/>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pPr>
              <a:r>
                <a:rPr kumimoji="0" lang="en-US" altLang="zh-CN" sz="2000" b="0" i="0" u="none" strike="noStrike" kern="1200" cap="none" spc="0" normalizeH="0" baseline="0" noProof="0" dirty="0">
                  <a:ln>
                    <a:noFill/>
                  </a:ln>
                  <a:solidFill>
                    <a:srgbClr val="0A0F23"/>
                  </a:solidFill>
                  <a:effectLst/>
                  <a:uLnTx/>
                  <a:uFillTx/>
                  <a:latin typeface="微软雅黑" panose="020B0503020204020204" pitchFamily="34" charset="-122"/>
                  <a:ea typeface="微软雅黑" panose="020B0503020204020204" pitchFamily="34" charset="-122"/>
                  <a:cs typeface="+mn-cs"/>
                </a:rPr>
                <a:t>04</a:t>
              </a:r>
              <a:endParaRPr kumimoji="0" lang="zh-CN" altLang="en-US" sz="2000" b="0" i="0" u="none" strike="noStrike" kern="1200" cap="none" spc="0" normalizeH="0" baseline="0" noProof="0" dirty="0">
                <a:ln>
                  <a:noFill/>
                </a:ln>
                <a:solidFill>
                  <a:srgbClr val="0A0F23"/>
                </a:solidFill>
                <a:effectLst/>
                <a:uLnTx/>
                <a:uFillTx/>
                <a:latin typeface="微软雅黑" panose="020B0503020204020204" pitchFamily="34" charset="-122"/>
                <a:ea typeface="微软雅黑" panose="020B0503020204020204" pitchFamily="34" charset="-122"/>
                <a:cs typeface="+mn-cs"/>
              </a:endParaRPr>
            </a:p>
          </p:txBody>
        </p:sp>
        <p:sp>
          <p:nvSpPr>
            <p:cNvPr id="4" name="等腰三角形 18"/>
            <p:cNvSpPr/>
            <p:nvPr/>
          </p:nvSpPr>
          <p:spPr>
            <a:xfrm rot="5400000">
              <a:off x="6642208" y="3740483"/>
              <a:ext cx="187218" cy="127634"/>
            </a:xfrm>
            <a:prstGeom prst="triangle">
              <a:avLst>
                <a:gd name="adj" fmla="val 0"/>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5" name="文本框 19"/>
            <p:cNvSpPr txBox="1"/>
            <p:nvPr/>
          </p:nvSpPr>
          <p:spPr>
            <a:xfrm>
              <a:off x="7102257" y="3480621"/>
              <a:ext cx="4308954" cy="398780"/>
            </a:xfrm>
            <a:prstGeom prst="rect">
              <a:avLst/>
            </a:prstGeom>
            <a:noFill/>
          </p:spPr>
          <p:txBody>
            <a:bodyPr wrap="square" rtlCol="0">
              <a:spAutoFit/>
            </a:bodyPr>
            <a:p>
              <a:pPr lvl="0">
                <a:defRPr/>
              </a:pPr>
              <a:r>
                <a:rPr lang="zh-CN" sz="2000" b="1" dirty="0">
                  <a:solidFill>
                    <a:schemeClr val="bg1"/>
                  </a:solidFill>
                  <a:latin typeface="微软雅黑" panose="020B0503020204020204" pitchFamily="34" charset="-122"/>
                  <a:ea typeface="微软雅黑" panose="020B0503020204020204" pitchFamily="34" charset="-122"/>
                </a:rPr>
                <a:t>总结</a:t>
              </a:r>
              <a:endParaRPr lang="zh-CN" sz="2000" b="1" dirty="0">
                <a:solidFill>
                  <a:schemeClr val="bg1"/>
                </a:solidFill>
                <a:latin typeface="微软雅黑" panose="020B0503020204020204" pitchFamily="34" charset="-122"/>
                <a:ea typeface="微软雅黑" panose="020B0503020204020204" pitchFamily="34" charset="-122"/>
              </a:endParaRPr>
            </a:p>
          </p:txBody>
        </p:sp>
      </p:gr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A0F23"/>
        </a:solidFill>
        <a:effectLst/>
      </p:bgPr>
    </p:bg>
    <p:spTree>
      <p:nvGrpSpPr>
        <p:cNvPr id="1" name=""/>
        <p:cNvGrpSpPr/>
        <p:nvPr/>
      </p:nvGrpSpPr>
      <p:grpSpPr>
        <a:xfrm>
          <a:off x="0" y="0"/>
          <a:ext cx="0" cy="0"/>
          <a:chOff x="0" y="0"/>
          <a:chExt cx="0" cy="0"/>
        </a:xfrm>
      </p:grpSpPr>
      <p:pic>
        <p:nvPicPr>
          <p:cNvPr id="2097159" name="图片 4"/>
          <p:cNvPicPr>
            <a:picLocks noChangeAspect="1"/>
          </p:cNvPicPr>
          <p:nvPr/>
        </p:nvPicPr>
        <p:blipFill>
          <a:blip r:embed="rId1" cstate="hqprint"/>
          <a:stretch>
            <a:fillRect/>
          </a:stretch>
        </p:blipFill>
        <p:spPr>
          <a:xfrm>
            <a:off x="10759868" y="-15058"/>
            <a:ext cx="1301859" cy="920356"/>
          </a:xfrm>
          <a:prstGeom prst="rect">
            <a:avLst/>
          </a:prstGeom>
        </p:spPr>
      </p:pic>
      <p:sp>
        <p:nvSpPr>
          <p:cNvPr id="1048620" name="文本框 7"/>
          <p:cNvSpPr txBox="1"/>
          <p:nvPr/>
        </p:nvSpPr>
        <p:spPr>
          <a:xfrm>
            <a:off x="0" y="161212"/>
            <a:ext cx="121024" cy="358140"/>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048621" name="文本框 8"/>
          <p:cNvSpPr txBox="1"/>
          <p:nvPr/>
        </p:nvSpPr>
        <p:spPr>
          <a:xfrm>
            <a:off x="201930" y="161290"/>
            <a:ext cx="9384030" cy="39878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pPr>
            <a:r>
              <a:rPr kumimoji="0" lang="zh-CN" altLang="en-US"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参考书籍</a:t>
            </a:r>
            <a:endParaRPr kumimoji="0" lang="zh-CN" altLang="en-US"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 name="文本框 4"/>
          <p:cNvSpPr txBox="1"/>
          <p:nvPr/>
        </p:nvSpPr>
        <p:spPr>
          <a:xfrm>
            <a:off x="201930" y="697865"/>
            <a:ext cx="11580495" cy="2168525"/>
          </a:xfrm>
          <a:prstGeom prst="rect">
            <a:avLst/>
          </a:prstGeom>
          <a:noFill/>
        </p:spPr>
        <p:txBody>
          <a:bodyPr wrap="square" rtlCol="0">
            <a:spAutoFit/>
          </a:bodyPr>
          <a:lstStyle/>
          <a:p>
            <a:pPr algn="l">
              <a:lnSpc>
                <a:spcPct val="150000"/>
              </a:lnSpc>
            </a:pPr>
            <a:r>
              <a:rPr lang="zh-CN" dirty="0" smtClean="0">
                <a:solidFill>
                  <a:schemeClr val="bg1"/>
                </a:solidFill>
                <a:latin typeface="微软雅黑" panose="020B0503020204020204" pitchFamily="34" charset="-122"/>
                <a:ea typeface="微软雅黑" panose="020B0503020204020204" pitchFamily="34" charset="-122"/>
              </a:rPr>
              <a:t>《物理数据库设计》</a:t>
            </a:r>
            <a:endParaRPr lang="zh-CN" dirty="0" smtClean="0">
              <a:solidFill>
                <a:schemeClr val="bg1"/>
              </a:solidFill>
              <a:latin typeface="微软雅黑" panose="020B0503020204020204" pitchFamily="34" charset="-122"/>
              <a:ea typeface="微软雅黑" panose="020B0503020204020204" pitchFamily="34" charset="-122"/>
            </a:endParaRPr>
          </a:p>
          <a:p>
            <a:pPr algn="l">
              <a:lnSpc>
                <a:spcPct val="150000"/>
              </a:lnSpc>
            </a:pPr>
            <a:r>
              <a:rPr lang="zh-CN" dirty="0" smtClean="0">
                <a:solidFill>
                  <a:schemeClr val="bg1"/>
                </a:solidFill>
                <a:latin typeface="微软雅黑" panose="020B0503020204020204" pitchFamily="34" charset="-122"/>
                <a:ea typeface="微软雅黑" panose="020B0503020204020204" pitchFamily="34" charset="-122"/>
              </a:rPr>
              <a:t>《海量数据库设计》</a:t>
            </a:r>
            <a:endParaRPr lang="zh-CN" dirty="0" smtClean="0">
              <a:solidFill>
                <a:schemeClr val="bg1"/>
              </a:solidFill>
              <a:latin typeface="微软雅黑" panose="020B0503020204020204" pitchFamily="34" charset="-122"/>
              <a:ea typeface="微软雅黑" panose="020B0503020204020204" pitchFamily="34" charset="-122"/>
            </a:endParaRPr>
          </a:p>
          <a:p>
            <a:pPr algn="l">
              <a:lnSpc>
                <a:spcPct val="150000"/>
              </a:lnSpc>
            </a:pPr>
            <a:r>
              <a:rPr lang="zh-CN" dirty="0" smtClean="0">
                <a:solidFill>
                  <a:schemeClr val="bg1"/>
                </a:solidFill>
                <a:latin typeface="微软雅黑" panose="020B0503020204020204" pitchFamily="34" charset="-122"/>
                <a:ea typeface="微软雅黑" panose="020B0503020204020204" pitchFamily="34" charset="-122"/>
              </a:rPr>
              <a:t>《</a:t>
            </a:r>
            <a:r>
              <a:rPr lang="en-US" altLang="zh-CN" dirty="0" smtClean="0">
                <a:solidFill>
                  <a:schemeClr val="bg1"/>
                </a:solidFill>
                <a:latin typeface="微软雅黑" panose="020B0503020204020204" pitchFamily="34" charset="-122"/>
                <a:ea typeface="微软雅黑" panose="020B0503020204020204" pitchFamily="34" charset="-122"/>
              </a:rPr>
              <a:t>Oracle性能诊断艺术</a:t>
            </a:r>
            <a:r>
              <a:rPr lang="zh-CN" dirty="0" smtClean="0">
                <a:solidFill>
                  <a:schemeClr val="bg1"/>
                </a:solidFill>
                <a:latin typeface="微软雅黑" panose="020B0503020204020204" pitchFamily="34" charset="-122"/>
                <a:ea typeface="微软雅黑" panose="020B0503020204020204" pitchFamily="34" charset="-122"/>
              </a:rPr>
              <a:t>》，</a:t>
            </a:r>
            <a:r>
              <a:rPr lang="en-US" altLang="zh-CN" dirty="0" smtClean="0">
                <a:solidFill>
                  <a:schemeClr val="bg1"/>
                </a:solidFill>
                <a:latin typeface="微软雅黑" panose="020B0503020204020204" pitchFamily="34" charset="-122"/>
                <a:ea typeface="微软雅黑" panose="020B0503020204020204" pitchFamily="34" charset="-122"/>
              </a:rPr>
              <a:t>1-8</a:t>
            </a:r>
            <a:r>
              <a:rPr lang="zh-CN" altLang="en-US" dirty="0" smtClean="0">
                <a:solidFill>
                  <a:schemeClr val="bg1"/>
                </a:solidFill>
                <a:latin typeface="微软雅黑" panose="020B0503020204020204" pitchFamily="34" charset="-122"/>
                <a:ea typeface="微软雅黑" panose="020B0503020204020204" pitchFamily="34" charset="-122"/>
              </a:rPr>
              <a:t>章</a:t>
            </a:r>
            <a:br>
              <a:rPr lang="zh-CN" altLang="en-US" dirty="0" smtClean="0">
                <a:solidFill>
                  <a:schemeClr val="bg1"/>
                </a:solidFill>
                <a:latin typeface="微软雅黑" panose="020B0503020204020204" pitchFamily="34" charset="-122"/>
                <a:ea typeface="微软雅黑" panose="020B0503020204020204" pitchFamily="34" charset="-122"/>
              </a:rPr>
            </a:br>
            <a:r>
              <a:rPr lang="zh-CN" altLang="en-US" dirty="0" smtClean="0">
                <a:solidFill>
                  <a:schemeClr val="bg1"/>
                </a:solidFill>
                <a:latin typeface="微软雅黑" panose="020B0503020204020204" pitchFamily="34" charset="-122"/>
                <a:ea typeface="微软雅黑" panose="020B0503020204020204" pitchFamily="34" charset="-122"/>
                <a:sym typeface="+mn-ea"/>
              </a:rPr>
              <a:t>《Oracle性能诊断艺术》</a:t>
            </a:r>
            <a:endParaRPr lang="zh-CN" dirty="0" smtClean="0">
              <a:solidFill>
                <a:schemeClr val="bg1"/>
              </a:solidFill>
              <a:latin typeface="微软雅黑" panose="020B0503020204020204" pitchFamily="34" charset="-122"/>
              <a:ea typeface="微软雅黑" panose="020B0503020204020204" pitchFamily="34" charset="-122"/>
            </a:endParaRPr>
          </a:p>
          <a:p>
            <a:pPr algn="l">
              <a:lnSpc>
                <a:spcPct val="150000"/>
              </a:lnSpc>
            </a:pPr>
            <a:endParaRPr lang="zh-CN" dirty="0" smtClean="0">
              <a:solidFill>
                <a:schemeClr val="bg1"/>
              </a:solidFill>
              <a:latin typeface="微软雅黑" panose="020B0503020204020204" pitchFamily="34" charset="-122"/>
              <a:ea typeface="微软雅黑" panose="020B0503020204020204" pitchFamily="34" charset="-122"/>
            </a:endParaRPr>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A0F23"/>
        </a:solidFill>
        <a:effectLst/>
      </p:bgPr>
    </p:bg>
    <p:spTree>
      <p:nvGrpSpPr>
        <p:cNvPr id="1" name=""/>
        <p:cNvGrpSpPr/>
        <p:nvPr/>
      </p:nvGrpSpPr>
      <p:grpSpPr>
        <a:xfrm>
          <a:off x="0" y="0"/>
          <a:ext cx="0" cy="0"/>
          <a:chOff x="0" y="0"/>
          <a:chExt cx="0" cy="0"/>
        </a:xfrm>
      </p:grpSpPr>
      <p:pic>
        <p:nvPicPr>
          <p:cNvPr id="2097169" name="图片 7"/>
          <p:cNvPicPr>
            <a:picLocks noChangeAspect="1"/>
          </p:cNvPicPr>
          <p:nvPr/>
        </p:nvPicPr>
        <p:blipFill rotWithShape="1">
          <a:blip r:embed="rId1"/>
          <a:srcRect l="60878"/>
          <a:stretch>
            <a:fillRect/>
          </a:stretch>
        </p:blipFill>
        <p:spPr>
          <a:xfrm>
            <a:off x="6096000" y="652085"/>
            <a:ext cx="6269207" cy="5314808"/>
          </a:xfrm>
          <a:prstGeom prst="rect">
            <a:avLst/>
          </a:prstGeom>
          <a:solidFill>
            <a:srgbClr val="0A0F23"/>
          </a:solidFill>
          <a:effectLst>
            <a:softEdge rad="927100"/>
          </a:effectLst>
        </p:spPr>
      </p:pic>
      <p:sp>
        <p:nvSpPr>
          <p:cNvPr id="1048685" name="文本框 10"/>
          <p:cNvSpPr txBox="1"/>
          <p:nvPr/>
        </p:nvSpPr>
        <p:spPr>
          <a:xfrm>
            <a:off x="487679" y="2604821"/>
            <a:ext cx="3722371" cy="1200329"/>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pPr>
            <a:r>
              <a:rPr kumimoji="0" lang="en-US" altLang="zh-CN" sz="7200" b="0" i="0" u="none" strike="noStrike" kern="1200" cap="none" spc="0" normalizeH="0" baseline="0" noProof="0" dirty="0">
                <a:ln>
                  <a:noFill/>
                </a:ln>
                <a:solidFill>
                  <a:prstClr val="white"/>
                </a:solidFill>
                <a:effectLst/>
                <a:uLnTx/>
                <a:uFillTx/>
                <a:latin typeface="Impact" panose="020B0806030902050204" pitchFamily="34" charset="0"/>
                <a:ea typeface="等线" panose="02010600030101010101" charset="-122"/>
                <a:cs typeface="+mn-cs"/>
              </a:rPr>
              <a:t>PART 02</a:t>
            </a:r>
            <a:endParaRPr kumimoji="0" lang="zh-CN" altLang="en-US" sz="7200" b="0" i="0" u="none" strike="noStrike" kern="1200" cap="none" spc="0" normalizeH="0" baseline="0" noProof="0" dirty="0">
              <a:ln>
                <a:noFill/>
              </a:ln>
              <a:solidFill>
                <a:prstClr val="white"/>
              </a:solidFill>
              <a:effectLst/>
              <a:uLnTx/>
              <a:uFillTx/>
              <a:latin typeface="Impact" panose="020B0806030902050204" pitchFamily="34" charset="0"/>
              <a:ea typeface="等线" panose="02010600030101010101" charset="-122"/>
              <a:cs typeface="+mn-cs"/>
            </a:endParaRPr>
          </a:p>
        </p:txBody>
      </p:sp>
      <p:sp>
        <p:nvSpPr>
          <p:cNvPr id="1048686" name="矩形 11"/>
          <p:cNvSpPr/>
          <p:nvPr/>
        </p:nvSpPr>
        <p:spPr>
          <a:xfrm>
            <a:off x="730885" y="3879215"/>
            <a:ext cx="4229100" cy="6362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defRPr/>
            </a:pPr>
            <a:r>
              <a:rPr lang="zh-CN" altLang="en-US" sz="2000" b="1" dirty="0">
                <a:solidFill>
                  <a:schemeClr val="tx1">
                    <a:lumMod val="85000"/>
                    <a:lumOff val="15000"/>
                  </a:schemeClr>
                </a:solidFill>
                <a:latin typeface="微软雅黑" panose="020B0503020204020204" pitchFamily="34" charset="-122"/>
                <a:ea typeface="微软雅黑" panose="020B0503020204020204" pitchFamily="34" charset="-122"/>
                <a:sym typeface="+mn-ea"/>
              </a:rPr>
              <a:t>了解</a:t>
            </a:r>
            <a:r>
              <a:rPr lang="en-US" altLang="zh-CN" sz="2000" b="1" dirty="0">
                <a:solidFill>
                  <a:schemeClr val="tx1">
                    <a:lumMod val="85000"/>
                    <a:lumOff val="15000"/>
                  </a:schemeClr>
                </a:solidFill>
                <a:latin typeface="微软雅黑" panose="020B0503020204020204" pitchFamily="34" charset="-122"/>
                <a:ea typeface="微软雅黑" panose="020B0503020204020204" pitchFamily="34" charset="-122"/>
              </a:rPr>
              <a:t>ORACLE</a:t>
            </a:r>
            <a:r>
              <a:rPr lang="zh-CN" altLang="en-US" sz="2000" b="1" dirty="0">
                <a:solidFill>
                  <a:schemeClr val="tx1">
                    <a:lumMod val="85000"/>
                    <a:lumOff val="15000"/>
                  </a:schemeClr>
                </a:solidFill>
                <a:latin typeface="微软雅黑" panose="020B0503020204020204" pitchFamily="34" charset="-122"/>
                <a:ea typeface="微软雅黑" panose="020B0503020204020204" pitchFamily="34" charset="-122"/>
              </a:rPr>
              <a:t>执行计划与执行跟踪</a:t>
            </a:r>
            <a:endParaRPr lang="zh-CN" altLang="en-US" sz="20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pic>
        <p:nvPicPr>
          <p:cNvPr id="2097170" name="图片 12"/>
          <p:cNvPicPr>
            <a:picLocks noChangeAspect="1"/>
          </p:cNvPicPr>
          <p:nvPr/>
        </p:nvPicPr>
        <p:blipFill>
          <a:blip r:embed="rId2" cstate="hqprint"/>
          <a:stretch>
            <a:fillRect/>
          </a:stretch>
        </p:blipFill>
        <p:spPr>
          <a:xfrm>
            <a:off x="10649684" y="-125317"/>
            <a:ext cx="1301859" cy="920356"/>
          </a:xfrm>
          <a:prstGeom prst="rect">
            <a:avLst/>
          </a:prstGeom>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A0F23"/>
        </a:solidFill>
        <a:effectLst/>
      </p:bgPr>
    </p:bg>
    <p:spTree>
      <p:nvGrpSpPr>
        <p:cNvPr id="1" name=""/>
        <p:cNvGrpSpPr/>
        <p:nvPr/>
      </p:nvGrpSpPr>
      <p:grpSpPr>
        <a:xfrm>
          <a:off x="0" y="0"/>
          <a:ext cx="0" cy="0"/>
          <a:chOff x="0" y="0"/>
          <a:chExt cx="0" cy="0"/>
        </a:xfrm>
      </p:grpSpPr>
      <p:pic>
        <p:nvPicPr>
          <p:cNvPr id="2097159" name="图片 4"/>
          <p:cNvPicPr>
            <a:picLocks noChangeAspect="1"/>
          </p:cNvPicPr>
          <p:nvPr/>
        </p:nvPicPr>
        <p:blipFill>
          <a:blip r:embed="rId1" cstate="hqprint"/>
          <a:stretch>
            <a:fillRect/>
          </a:stretch>
        </p:blipFill>
        <p:spPr>
          <a:xfrm>
            <a:off x="10759868" y="-15058"/>
            <a:ext cx="1301859" cy="920356"/>
          </a:xfrm>
          <a:prstGeom prst="rect">
            <a:avLst/>
          </a:prstGeom>
        </p:spPr>
      </p:pic>
      <p:sp>
        <p:nvSpPr>
          <p:cNvPr id="1048620" name="文本框 7"/>
          <p:cNvSpPr txBox="1"/>
          <p:nvPr/>
        </p:nvSpPr>
        <p:spPr>
          <a:xfrm>
            <a:off x="0" y="161212"/>
            <a:ext cx="121024" cy="358140"/>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048621" name="文本框 8"/>
          <p:cNvSpPr txBox="1"/>
          <p:nvPr/>
        </p:nvSpPr>
        <p:spPr>
          <a:xfrm>
            <a:off x="201942" y="161212"/>
            <a:ext cx="5244117" cy="39878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pPr>
            <a:r>
              <a:rPr kumimoji="0" lang="zh-CN"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案例</a:t>
            </a:r>
            <a:r>
              <a:rPr kumimoji="0" lang="en-US" altLang="zh-CN"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1</a:t>
            </a:r>
            <a:endParaRPr kumimoji="0" lang="en-US" altLang="zh-CN"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 name="文本框 4"/>
          <p:cNvSpPr txBox="1"/>
          <p:nvPr/>
        </p:nvSpPr>
        <p:spPr>
          <a:xfrm>
            <a:off x="201930" y="644525"/>
            <a:ext cx="11580495" cy="6000750"/>
          </a:xfrm>
          <a:prstGeom prst="rect">
            <a:avLst/>
          </a:prstGeom>
          <a:noFill/>
        </p:spPr>
        <p:txBody>
          <a:bodyPr wrap="square" rtlCol="0">
            <a:spAutoFit/>
          </a:bodyPr>
          <a:lstStyle/>
          <a:p>
            <a:pPr algn="l">
              <a:lnSpc>
                <a:spcPct val="150000"/>
              </a:lnSpc>
            </a:pPr>
            <a:r>
              <a:rPr lang="en-US" altLang="zh-CN" sz="1600" dirty="0" smtClean="0">
                <a:solidFill>
                  <a:schemeClr val="bg1"/>
                </a:solidFill>
                <a:latin typeface="微软雅黑" panose="020B0503020204020204" pitchFamily="34" charset="-122"/>
                <a:ea typeface="微软雅黑" panose="020B0503020204020204" pitchFamily="34" charset="-122"/>
              </a:rPr>
              <a:t>1. </a:t>
            </a:r>
            <a:r>
              <a:rPr lang="zh-CN" altLang="en-US" sz="1600" dirty="0" smtClean="0">
                <a:solidFill>
                  <a:schemeClr val="bg1"/>
                </a:solidFill>
                <a:latin typeface="微软雅黑" panose="020B0503020204020204" pitchFamily="34" charset="-122"/>
                <a:ea typeface="微软雅黑" panose="020B0503020204020204" pitchFamily="34" charset="-122"/>
              </a:rPr>
              <a:t>案例说明：</a:t>
            </a:r>
            <a:endParaRPr lang="zh-CN" altLang="en-US" sz="1600" dirty="0" smtClean="0">
              <a:solidFill>
                <a:schemeClr val="bg1"/>
              </a:solidFill>
              <a:latin typeface="微软雅黑" panose="020B0503020204020204" pitchFamily="34" charset="-122"/>
              <a:ea typeface="微软雅黑" panose="020B0503020204020204" pitchFamily="34" charset="-122"/>
            </a:endParaRPr>
          </a:p>
          <a:p>
            <a:pPr algn="l">
              <a:lnSpc>
                <a:spcPct val="150000"/>
              </a:lnSpc>
            </a:pPr>
            <a:r>
              <a:rPr lang="zh-CN" altLang="en-US" sz="1600" dirty="0" smtClean="0">
                <a:solidFill>
                  <a:schemeClr val="bg1"/>
                </a:solidFill>
                <a:latin typeface="微软雅黑" panose="020B0503020204020204" pitchFamily="34" charset="-122"/>
                <a:ea typeface="微软雅黑" panose="020B0503020204020204" pitchFamily="34" charset="-122"/>
              </a:rPr>
              <a:t>      对一张列为</a:t>
            </a:r>
            <a:r>
              <a:rPr lang="en-US" altLang="zh-CN" sz="1600" dirty="0" smtClean="0">
                <a:solidFill>
                  <a:schemeClr val="bg1"/>
                </a:solidFill>
                <a:latin typeface="微软雅黑" panose="020B0503020204020204" pitchFamily="34" charset="-122"/>
                <a:ea typeface="微软雅黑" panose="020B0503020204020204" pitchFamily="34" charset="-122"/>
              </a:rPr>
              <a:t>id,name</a:t>
            </a:r>
            <a:r>
              <a:rPr lang="zh-CN" altLang="en-US" sz="1600" dirty="0" smtClean="0">
                <a:solidFill>
                  <a:schemeClr val="bg1"/>
                </a:solidFill>
                <a:latin typeface="微软雅黑" panose="020B0503020204020204" pitchFamily="34" charset="-122"/>
                <a:ea typeface="微软雅黑" panose="020B0503020204020204" pitchFamily="34" charset="-122"/>
              </a:rPr>
              <a:t>的表进行查询操作。使用</a:t>
            </a:r>
            <a:r>
              <a:rPr lang="en-US" altLang="zh-CN" sz="1600" dirty="0" smtClean="0">
                <a:solidFill>
                  <a:schemeClr val="bg1"/>
                </a:solidFill>
                <a:latin typeface="微软雅黑" panose="020B0503020204020204" pitchFamily="34" charset="-122"/>
                <a:ea typeface="微软雅黑" panose="020B0503020204020204" pitchFamily="34" charset="-122"/>
              </a:rPr>
              <a:t>ORACLE</a:t>
            </a:r>
            <a:r>
              <a:rPr lang="zh-CN" altLang="en-US" sz="1600" dirty="0" smtClean="0">
                <a:solidFill>
                  <a:schemeClr val="bg1"/>
                </a:solidFill>
                <a:latin typeface="微软雅黑" panose="020B0503020204020204" pitchFamily="34" charset="-122"/>
                <a:ea typeface="微软雅黑" panose="020B0503020204020204" pitchFamily="34" charset="-122"/>
              </a:rPr>
              <a:t>的 </a:t>
            </a:r>
            <a:r>
              <a:rPr lang="en-US" altLang="zh-CN" sz="1600" dirty="0" smtClean="0">
                <a:solidFill>
                  <a:schemeClr val="bg1"/>
                </a:solidFill>
                <a:latin typeface="微软雅黑" panose="020B0503020204020204" pitchFamily="34" charset="-122"/>
                <a:ea typeface="微软雅黑" panose="020B0503020204020204" pitchFamily="34" charset="-122"/>
              </a:rPr>
              <a:t>SET AUTOTRACE TRACEONLY </a:t>
            </a:r>
            <a:r>
              <a:rPr lang="zh-CN" altLang="en-US" sz="1600" dirty="0" smtClean="0">
                <a:solidFill>
                  <a:schemeClr val="bg1"/>
                </a:solidFill>
                <a:latin typeface="微软雅黑" panose="020B0503020204020204" pitchFamily="34" charset="-122"/>
                <a:ea typeface="微软雅黑" panose="020B0503020204020204" pitchFamily="34" charset="-122"/>
              </a:rPr>
              <a:t>进行跟踪，并查看执行计划了解访问单张表的基本执行计划显示。</a:t>
            </a:r>
            <a:endParaRPr lang="zh-CN" altLang="en-US" sz="1600" dirty="0" smtClean="0">
              <a:solidFill>
                <a:schemeClr val="bg1"/>
              </a:solidFill>
              <a:latin typeface="微软雅黑" panose="020B0503020204020204" pitchFamily="34" charset="-122"/>
              <a:ea typeface="微软雅黑" panose="020B0503020204020204" pitchFamily="34" charset="-122"/>
            </a:endParaRPr>
          </a:p>
          <a:p>
            <a:pPr algn="l">
              <a:lnSpc>
                <a:spcPct val="150000"/>
              </a:lnSpc>
            </a:pPr>
            <a:r>
              <a:rPr lang="en-US" altLang="zh-CN" sz="1600" dirty="0" smtClean="0">
                <a:solidFill>
                  <a:schemeClr val="bg1"/>
                </a:solidFill>
                <a:latin typeface="微软雅黑" panose="020B0503020204020204" pitchFamily="34" charset="-122"/>
                <a:ea typeface="微软雅黑" panose="020B0503020204020204" pitchFamily="34" charset="-122"/>
                <a:sym typeface="+mn-ea"/>
              </a:rPr>
              <a:t>2. </a:t>
            </a:r>
            <a:r>
              <a:rPr lang="zh-CN" sz="1600" dirty="0" smtClean="0">
                <a:solidFill>
                  <a:schemeClr val="bg1"/>
                </a:solidFill>
                <a:latin typeface="微软雅黑" panose="020B0503020204020204" pitchFamily="34" charset="-122"/>
                <a:ea typeface="微软雅黑" panose="020B0503020204020204" pitchFamily="34" charset="-122"/>
                <a:sym typeface="+mn-ea"/>
              </a:rPr>
              <a:t>试验与了解</a:t>
            </a:r>
            <a:r>
              <a:rPr lang="zh-CN" altLang="en-US" sz="1600" dirty="0" smtClean="0">
                <a:solidFill>
                  <a:schemeClr val="bg1"/>
                </a:solidFill>
                <a:latin typeface="微软雅黑" panose="020B0503020204020204" pitchFamily="34" charset="-122"/>
                <a:ea typeface="微软雅黑" panose="020B0503020204020204" pitchFamily="34" charset="-122"/>
                <a:sym typeface="+mn-ea"/>
              </a:rPr>
              <a:t>：主要关注执行计划的访问方式；关注测试产生的跟踪报告中的一致读和排序相关指标。</a:t>
            </a:r>
            <a:endParaRPr lang="zh-CN" altLang="en-US" sz="1600" dirty="0" smtClean="0">
              <a:solidFill>
                <a:schemeClr val="bg1"/>
              </a:solidFill>
              <a:latin typeface="微软雅黑" panose="020B0503020204020204" pitchFamily="34" charset="-122"/>
              <a:ea typeface="微软雅黑" panose="020B0503020204020204" pitchFamily="34" charset="-122"/>
              <a:sym typeface="+mn-ea"/>
            </a:endParaRPr>
          </a:p>
          <a:p>
            <a:pPr algn="l">
              <a:lnSpc>
                <a:spcPct val="150000"/>
              </a:lnSpc>
            </a:pPr>
            <a:r>
              <a:rPr lang="zh-CN" altLang="en-US" sz="1600" dirty="0" smtClean="0">
                <a:solidFill>
                  <a:schemeClr val="bg1"/>
                </a:solidFill>
                <a:latin typeface="微软雅黑" panose="020B0503020204020204" pitchFamily="34" charset="-122"/>
                <a:ea typeface="微软雅黑" panose="020B0503020204020204" pitchFamily="34" charset="-122"/>
                <a:sym typeface="+mn-ea"/>
              </a:rPr>
              <a:t>       </a:t>
            </a:r>
            <a:r>
              <a:rPr lang="en-US" altLang="zh-CN" sz="1600" dirty="0" smtClean="0">
                <a:solidFill>
                  <a:schemeClr val="bg1"/>
                </a:solidFill>
                <a:latin typeface="微软雅黑" panose="020B0503020204020204" pitchFamily="34" charset="-122"/>
                <a:ea typeface="微软雅黑" panose="020B0503020204020204" pitchFamily="34" charset="-122"/>
                <a:sym typeface="+mn-ea"/>
              </a:rPr>
              <a:t>SQL</a:t>
            </a:r>
            <a:r>
              <a:rPr lang="zh-CN" altLang="en-US" sz="1600" dirty="0" smtClean="0">
                <a:solidFill>
                  <a:schemeClr val="bg1"/>
                </a:solidFill>
                <a:latin typeface="微软雅黑" panose="020B0503020204020204" pitchFamily="34" charset="-122"/>
                <a:ea typeface="微软雅黑" panose="020B0503020204020204" pitchFamily="34" charset="-122"/>
                <a:sym typeface="+mn-ea"/>
              </a:rPr>
              <a:t>执行开销情况跟踪方法：</a:t>
            </a:r>
            <a:r>
              <a:rPr lang="en-US" altLang="zh-CN" sz="1600" dirty="0" smtClean="0">
                <a:solidFill>
                  <a:schemeClr val="bg1"/>
                </a:solidFill>
                <a:latin typeface="微软雅黑" panose="020B0503020204020204" pitchFamily="34" charset="-122"/>
                <a:ea typeface="微软雅黑" panose="020B0503020204020204" pitchFamily="34" charset="-122"/>
                <a:sym typeface="+mn-ea"/>
              </a:rPr>
              <a:t>autotrace</a:t>
            </a:r>
            <a:r>
              <a:rPr lang="zh-CN" altLang="en-US" sz="1600" dirty="0" smtClean="0">
                <a:solidFill>
                  <a:schemeClr val="bg1"/>
                </a:solidFill>
                <a:latin typeface="微软雅黑" panose="020B0503020204020204" pitchFamily="34" charset="-122"/>
                <a:ea typeface="微软雅黑" panose="020B0503020204020204" pitchFamily="34" charset="-122"/>
                <a:sym typeface="+mn-ea"/>
              </a:rPr>
              <a:t>可进行跟踪，参考书籍《品悟性能优化》第</a:t>
            </a:r>
            <a:r>
              <a:rPr lang="en-US" altLang="zh-CN" sz="1600" dirty="0" smtClean="0">
                <a:solidFill>
                  <a:schemeClr val="bg1"/>
                </a:solidFill>
                <a:latin typeface="微软雅黑" panose="020B0503020204020204" pitchFamily="34" charset="-122"/>
                <a:ea typeface="微软雅黑" panose="020B0503020204020204" pitchFamily="34" charset="-122"/>
                <a:sym typeface="+mn-ea"/>
              </a:rPr>
              <a:t>3.5</a:t>
            </a:r>
            <a:r>
              <a:rPr lang="zh-CN" altLang="en-US" sz="1600" dirty="0" smtClean="0">
                <a:solidFill>
                  <a:schemeClr val="bg1"/>
                </a:solidFill>
                <a:latin typeface="微软雅黑" panose="020B0503020204020204" pitchFamily="34" charset="-122"/>
                <a:ea typeface="微软雅黑" panose="020B0503020204020204" pitchFamily="34" charset="-122"/>
                <a:sym typeface="+mn-ea"/>
              </a:rPr>
              <a:t>节</a:t>
            </a:r>
            <a:endParaRPr lang="zh-CN" altLang="en-US" sz="1600" dirty="0" smtClean="0">
              <a:solidFill>
                <a:schemeClr val="bg1"/>
              </a:solidFill>
              <a:latin typeface="微软雅黑" panose="020B0503020204020204" pitchFamily="34" charset="-122"/>
              <a:ea typeface="微软雅黑" panose="020B0503020204020204" pitchFamily="34" charset="-122"/>
            </a:endParaRPr>
          </a:p>
          <a:p>
            <a:pPr algn="l">
              <a:lnSpc>
                <a:spcPct val="150000"/>
              </a:lnSpc>
            </a:pPr>
            <a:r>
              <a:rPr lang="zh-CN" altLang="en-US" sz="1600" dirty="0" smtClean="0">
                <a:solidFill>
                  <a:schemeClr val="bg1"/>
                </a:solidFill>
                <a:latin typeface="微软雅黑" panose="020B0503020204020204" pitchFamily="34" charset="-122"/>
                <a:ea typeface="微软雅黑" panose="020B0503020204020204" pitchFamily="34" charset="-122"/>
                <a:sym typeface="+mn-ea"/>
              </a:rPr>
              <a:t>       执行计划</a:t>
            </a:r>
            <a:r>
              <a:rPr lang="en-US" altLang="zh-CN" sz="1600" dirty="0" smtClean="0">
                <a:solidFill>
                  <a:schemeClr val="bg1"/>
                </a:solidFill>
                <a:latin typeface="微软雅黑" panose="020B0503020204020204" pitchFamily="34" charset="-122"/>
                <a:ea typeface="微软雅黑" panose="020B0503020204020204" pitchFamily="34" charset="-122"/>
                <a:sym typeface="+mn-ea"/>
              </a:rPr>
              <a:t>ROWID</a:t>
            </a:r>
            <a:r>
              <a:rPr lang="zh-CN" altLang="en-US" sz="1600" dirty="0" smtClean="0">
                <a:solidFill>
                  <a:schemeClr val="bg1"/>
                </a:solidFill>
                <a:latin typeface="微软雅黑" panose="020B0503020204020204" pitchFamily="34" charset="-122"/>
                <a:ea typeface="微软雅黑" panose="020B0503020204020204" pitchFamily="34" charset="-122"/>
                <a:sym typeface="+mn-ea"/>
              </a:rPr>
              <a:t>访问        ：</a:t>
            </a:r>
            <a:r>
              <a:rPr sz="1600" dirty="0" smtClean="0">
                <a:solidFill>
                  <a:schemeClr val="bg1"/>
                </a:solidFill>
                <a:latin typeface="微软雅黑" panose="020B0503020204020204" pitchFamily="34" charset="-122"/>
                <a:ea typeface="微软雅黑" panose="020B0503020204020204" pitchFamily="34" charset="-122"/>
                <a:sym typeface="+mn-ea"/>
              </a:rPr>
              <a:t>TABLE ACCESS BY USER ROWID</a:t>
            </a:r>
            <a:r>
              <a:rPr lang="zh-CN" altLang="en-US" sz="1600" dirty="0" smtClean="0">
                <a:solidFill>
                  <a:schemeClr val="bg1"/>
                </a:solidFill>
                <a:latin typeface="微软雅黑" panose="020B0503020204020204" pitchFamily="34" charset="-122"/>
                <a:ea typeface="微软雅黑" panose="020B0503020204020204" pitchFamily="34" charset="-122"/>
                <a:sym typeface="+mn-ea"/>
              </a:rPr>
              <a:t>。此为访问一行数据的最快方式。也为最小访问单位。</a:t>
            </a:r>
            <a:endParaRPr lang="zh-CN" altLang="en-US" sz="1600" dirty="0" smtClean="0">
              <a:solidFill>
                <a:schemeClr val="bg1"/>
              </a:solidFill>
              <a:latin typeface="微软雅黑" panose="020B0503020204020204" pitchFamily="34" charset="-122"/>
              <a:ea typeface="微软雅黑" panose="020B0503020204020204" pitchFamily="34" charset="-122"/>
              <a:sym typeface="+mn-ea"/>
            </a:endParaRPr>
          </a:p>
          <a:p>
            <a:pPr algn="l">
              <a:lnSpc>
                <a:spcPct val="150000"/>
              </a:lnSpc>
            </a:pPr>
            <a:r>
              <a:rPr lang="zh-CN" altLang="en-US" sz="1600" dirty="0" smtClean="0">
                <a:solidFill>
                  <a:schemeClr val="bg1"/>
                </a:solidFill>
                <a:latin typeface="微软雅黑" panose="020B0503020204020204" pitchFamily="34" charset="-122"/>
                <a:ea typeface="微软雅黑" panose="020B0503020204020204" pitchFamily="34" charset="-122"/>
                <a:sym typeface="+mn-ea"/>
              </a:rPr>
              <a:t>       执行计划全表扫描              ：TABLE ACCESS FULL</a:t>
            </a:r>
            <a:endParaRPr lang="zh-CN" altLang="en-US" sz="1600" dirty="0" smtClean="0">
              <a:solidFill>
                <a:schemeClr val="bg1"/>
              </a:solidFill>
              <a:latin typeface="微软雅黑" panose="020B0503020204020204" pitchFamily="34" charset="-122"/>
              <a:ea typeface="微软雅黑" panose="020B0503020204020204" pitchFamily="34" charset="-122"/>
              <a:sym typeface="+mn-ea"/>
            </a:endParaRPr>
          </a:p>
          <a:p>
            <a:pPr algn="l">
              <a:lnSpc>
                <a:spcPct val="150000"/>
              </a:lnSpc>
            </a:pPr>
            <a:r>
              <a:rPr lang="zh-CN" altLang="en-US" sz="1600" dirty="0" smtClean="0">
                <a:solidFill>
                  <a:schemeClr val="bg1"/>
                </a:solidFill>
                <a:latin typeface="微软雅黑" panose="020B0503020204020204" pitchFamily="34" charset="-122"/>
                <a:ea typeface="微软雅黑" panose="020B0503020204020204" pitchFamily="34" charset="-122"/>
                <a:sym typeface="+mn-ea"/>
              </a:rPr>
              <a:t>       执行计划唯一索引扫描       ：INDEX UNIQUE SCAN</a:t>
            </a:r>
            <a:endParaRPr lang="zh-CN" altLang="en-US" sz="1600" dirty="0" smtClean="0">
              <a:solidFill>
                <a:schemeClr val="bg1"/>
              </a:solidFill>
              <a:latin typeface="微软雅黑" panose="020B0503020204020204" pitchFamily="34" charset="-122"/>
              <a:ea typeface="微软雅黑" panose="020B0503020204020204" pitchFamily="34" charset="-122"/>
              <a:sym typeface="+mn-ea"/>
            </a:endParaRPr>
          </a:p>
          <a:p>
            <a:pPr algn="l">
              <a:lnSpc>
                <a:spcPct val="150000"/>
              </a:lnSpc>
            </a:pPr>
            <a:r>
              <a:rPr lang="zh-CN" altLang="en-US" sz="1600" dirty="0" smtClean="0">
                <a:solidFill>
                  <a:schemeClr val="bg1"/>
                </a:solidFill>
                <a:latin typeface="微软雅黑" panose="020B0503020204020204" pitchFamily="34" charset="-122"/>
                <a:ea typeface="微软雅黑" panose="020B0503020204020204" pitchFamily="34" charset="-122"/>
                <a:sym typeface="+mn-ea"/>
              </a:rPr>
              <a:t>       执行计划普通索引范围扫描：INDEX RANGE SCAN</a:t>
            </a:r>
            <a:endParaRPr lang="zh-CN" altLang="en-US" sz="1600" dirty="0" smtClean="0">
              <a:solidFill>
                <a:schemeClr val="bg1"/>
              </a:solidFill>
              <a:latin typeface="微软雅黑" panose="020B0503020204020204" pitchFamily="34" charset="-122"/>
              <a:ea typeface="微软雅黑" panose="020B0503020204020204" pitchFamily="34" charset="-122"/>
              <a:sym typeface="+mn-ea"/>
            </a:endParaRPr>
          </a:p>
          <a:p>
            <a:pPr algn="l">
              <a:lnSpc>
                <a:spcPct val="150000"/>
              </a:lnSpc>
            </a:pPr>
            <a:r>
              <a:rPr lang="zh-CN" altLang="en-US" sz="1600" dirty="0" smtClean="0">
                <a:solidFill>
                  <a:schemeClr val="bg1"/>
                </a:solidFill>
                <a:latin typeface="微软雅黑" panose="020B0503020204020204" pitchFamily="34" charset="-122"/>
                <a:ea typeface="微软雅黑" panose="020B0503020204020204" pitchFamily="34" charset="-122"/>
                <a:sym typeface="+mn-ea"/>
              </a:rPr>
              <a:t>       执行计划排序                    ：</a:t>
            </a:r>
            <a:r>
              <a:rPr lang="en-US" altLang="zh-CN" sz="1600" dirty="0" smtClean="0">
                <a:solidFill>
                  <a:schemeClr val="bg1"/>
                </a:solidFill>
                <a:latin typeface="微软雅黑" panose="020B0503020204020204" pitchFamily="34" charset="-122"/>
                <a:ea typeface="微软雅黑" panose="020B0503020204020204" pitchFamily="34" charset="-122"/>
                <a:sym typeface="+mn-ea"/>
              </a:rPr>
              <a:t>SORT ORDER BY</a:t>
            </a:r>
            <a:endParaRPr lang="zh-CN" altLang="en-US" sz="1600" dirty="0" smtClean="0">
              <a:solidFill>
                <a:schemeClr val="bg1"/>
              </a:solidFill>
              <a:latin typeface="微软雅黑" panose="020B0503020204020204" pitchFamily="34" charset="-122"/>
              <a:ea typeface="微软雅黑" panose="020B0503020204020204" pitchFamily="34" charset="-122"/>
              <a:sym typeface="+mn-ea"/>
            </a:endParaRPr>
          </a:p>
          <a:p>
            <a:pPr algn="l">
              <a:lnSpc>
                <a:spcPct val="150000"/>
              </a:lnSpc>
            </a:pPr>
            <a:r>
              <a:rPr lang="en-US" altLang="zh-CN" sz="1600" dirty="0" smtClean="0">
                <a:solidFill>
                  <a:schemeClr val="bg1"/>
                </a:solidFill>
                <a:latin typeface="微软雅黑" panose="020B0503020204020204" pitchFamily="34" charset="-122"/>
                <a:ea typeface="微软雅黑" panose="020B0503020204020204" pitchFamily="34" charset="-122"/>
              </a:rPr>
              <a:t>3. AUTOTRACE</a:t>
            </a:r>
            <a:r>
              <a:rPr lang="zh-CN" altLang="en-US" sz="1600" dirty="0" smtClean="0">
                <a:solidFill>
                  <a:schemeClr val="bg1"/>
                </a:solidFill>
                <a:latin typeface="微软雅黑" panose="020B0503020204020204" pitchFamily="34" charset="-122"/>
                <a:ea typeface="微软雅黑" panose="020B0503020204020204" pitchFamily="34" charset="-122"/>
              </a:rPr>
              <a:t>跟踪指标简要解释</a:t>
            </a:r>
            <a:endParaRPr lang="en-US" altLang="zh-CN" sz="1600" dirty="0" smtClean="0">
              <a:solidFill>
                <a:schemeClr val="bg1"/>
              </a:solidFill>
              <a:latin typeface="微软雅黑" panose="020B0503020204020204" pitchFamily="34" charset="-122"/>
              <a:ea typeface="微软雅黑" panose="020B0503020204020204" pitchFamily="34" charset="-122"/>
            </a:endParaRPr>
          </a:p>
          <a:p>
            <a:pPr algn="l">
              <a:lnSpc>
                <a:spcPct val="150000"/>
              </a:lnSpc>
            </a:pPr>
            <a:r>
              <a:rPr lang="en-US" altLang="zh-CN" sz="1600" dirty="0" smtClean="0">
                <a:solidFill>
                  <a:schemeClr val="bg1"/>
                </a:solidFill>
                <a:latin typeface="微软雅黑" panose="020B0503020204020204" pitchFamily="34" charset="-122"/>
                <a:ea typeface="微软雅黑" panose="020B0503020204020204" pitchFamily="34" charset="-122"/>
              </a:rPr>
              <a:t>      </a:t>
            </a:r>
            <a:r>
              <a:rPr lang="zh-CN" altLang="en-US" sz="1600" dirty="0" smtClean="0">
                <a:solidFill>
                  <a:schemeClr val="bg1"/>
                </a:solidFill>
                <a:latin typeface="微软雅黑" panose="020B0503020204020204" pitchFamily="34" charset="-122"/>
                <a:ea typeface="微软雅黑" panose="020B0503020204020204" pitchFamily="34" charset="-122"/>
              </a:rPr>
              <a:t>需要进行授权，常规用户无权限查看；</a:t>
            </a:r>
            <a:endParaRPr lang="zh-CN" altLang="en-US" sz="1600" dirty="0" smtClean="0">
              <a:solidFill>
                <a:schemeClr val="bg1"/>
              </a:solidFill>
              <a:latin typeface="微软雅黑" panose="020B0503020204020204" pitchFamily="34" charset="-122"/>
              <a:ea typeface="微软雅黑" panose="020B0503020204020204" pitchFamily="34" charset="-122"/>
            </a:endParaRPr>
          </a:p>
          <a:p>
            <a:pPr algn="l">
              <a:lnSpc>
                <a:spcPct val="150000"/>
              </a:lnSpc>
            </a:pPr>
            <a:r>
              <a:rPr lang="zh-CN" altLang="en-US" sz="1600" dirty="0" smtClean="0">
                <a:solidFill>
                  <a:schemeClr val="bg1"/>
                </a:solidFill>
                <a:latin typeface="微软雅黑" panose="020B0503020204020204" pitchFamily="34" charset="-122"/>
                <a:ea typeface="微软雅黑" panose="020B0503020204020204" pitchFamily="34" charset="-122"/>
              </a:rPr>
              <a:t>      在</a:t>
            </a:r>
            <a:r>
              <a:rPr lang="en-US" altLang="zh-CN" sz="1600" dirty="0" smtClean="0">
                <a:solidFill>
                  <a:schemeClr val="bg1"/>
                </a:solidFill>
                <a:latin typeface="微软雅黑" panose="020B0503020204020204" pitchFamily="34" charset="-122"/>
                <a:ea typeface="微软雅黑" panose="020B0503020204020204" pitchFamily="34" charset="-122"/>
              </a:rPr>
              <a:t>SQLPLUS</a:t>
            </a:r>
            <a:r>
              <a:rPr lang="zh-CN" altLang="en-US" sz="1600" dirty="0" smtClean="0">
                <a:solidFill>
                  <a:schemeClr val="bg1"/>
                </a:solidFill>
                <a:latin typeface="微软雅黑" panose="020B0503020204020204" pitchFamily="34" charset="-122"/>
                <a:ea typeface="微软雅黑" panose="020B0503020204020204" pitchFamily="34" charset="-122"/>
              </a:rPr>
              <a:t>下方可查看。</a:t>
            </a:r>
            <a:endParaRPr lang="zh-CN" altLang="en-US" sz="1600" dirty="0" smtClean="0">
              <a:solidFill>
                <a:schemeClr val="bg1"/>
              </a:solidFill>
              <a:latin typeface="微软雅黑" panose="020B0503020204020204" pitchFamily="34" charset="-122"/>
              <a:ea typeface="微软雅黑" panose="020B0503020204020204" pitchFamily="34" charset="-122"/>
            </a:endParaRPr>
          </a:p>
          <a:p>
            <a:pPr algn="l">
              <a:lnSpc>
                <a:spcPct val="150000"/>
              </a:lnSpc>
            </a:pPr>
            <a:r>
              <a:rPr lang="zh-CN" altLang="en-US" sz="1600" dirty="0" smtClean="0">
                <a:solidFill>
                  <a:schemeClr val="bg1"/>
                </a:solidFill>
                <a:latin typeface="微软雅黑" panose="020B0503020204020204" pitchFamily="34" charset="-122"/>
                <a:ea typeface="微软雅黑" panose="020B0503020204020204" pitchFamily="34" charset="-122"/>
              </a:rPr>
              <a:t>      简单语法： </a:t>
            </a:r>
            <a:br>
              <a:rPr lang="zh-CN" altLang="en-US" sz="1600" dirty="0" smtClean="0">
                <a:solidFill>
                  <a:schemeClr val="bg1"/>
                </a:solidFill>
                <a:latin typeface="微软雅黑" panose="020B0503020204020204" pitchFamily="34" charset="-122"/>
                <a:ea typeface="微软雅黑" panose="020B0503020204020204" pitchFamily="34" charset="-122"/>
              </a:rPr>
            </a:br>
            <a:r>
              <a:rPr lang="zh-CN" altLang="en-US" sz="1600" dirty="0" smtClean="0">
                <a:solidFill>
                  <a:schemeClr val="bg1"/>
                </a:solidFill>
                <a:latin typeface="微软雅黑" panose="020B0503020204020204" pitchFamily="34" charset="-122"/>
                <a:ea typeface="微软雅黑" panose="020B0503020204020204" pitchFamily="34" charset="-122"/>
              </a:rPr>
              <a:t>        </a:t>
            </a:r>
            <a:r>
              <a:rPr lang="zh-CN" altLang="en-US" sz="1600" dirty="0" smtClean="0">
                <a:solidFill>
                  <a:schemeClr val="bg1"/>
                </a:solidFill>
                <a:latin typeface="微软雅黑" panose="020B0503020204020204" pitchFamily="34" charset="-122"/>
                <a:ea typeface="微软雅黑" panose="020B0503020204020204" pitchFamily="34" charset="-122"/>
                <a:sym typeface="+mn-ea"/>
              </a:rPr>
              <a:t>开启跟踪： </a:t>
            </a:r>
            <a:r>
              <a:rPr lang="en-US" altLang="zh-CN" sz="1600" dirty="0" smtClean="0">
                <a:solidFill>
                  <a:schemeClr val="bg1"/>
                </a:solidFill>
                <a:latin typeface="微软雅黑" panose="020B0503020204020204" pitchFamily="34" charset="-122"/>
                <a:ea typeface="微软雅黑" panose="020B0503020204020204" pitchFamily="34" charset="-122"/>
              </a:rPr>
              <a:t>SET AUTOTRACE TRACEONLY ON</a:t>
            </a:r>
            <a:endParaRPr lang="en-US" altLang="zh-CN" sz="1600" dirty="0" smtClean="0">
              <a:solidFill>
                <a:schemeClr val="bg1"/>
              </a:solidFill>
              <a:latin typeface="微软雅黑" panose="020B0503020204020204" pitchFamily="34" charset="-122"/>
              <a:ea typeface="微软雅黑" panose="020B0503020204020204" pitchFamily="34" charset="-122"/>
            </a:endParaRPr>
          </a:p>
          <a:p>
            <a:pPr algn="l">
              <a:lnSpc>
                <a:spcPct val="150000"/>
              </a:lnSpc>
            </a:pPr>
            <a:r>
              <a:rPr lang="en-US" altLang="zh-CN" sz="1600" dirty="0" smtClean="0">
                <a:solidFill>
                  <a:schemeClr val="bg1"/>
                </a:solidFill>
                <a:latin typeface="微软雅黑" panose="020B0503020204020204" pitchFamily="34" charset="-122"/>
                <a:ea typeface="微软雅黑" panose="020B0503020204020204" pitchFamily="34" charset="-122"/>
              </a:rPr>
              <a:t>        </a:t>
            </a:r>
            <a:r>
              <a:rPr lang="zh-CN" altLang="en-US" sz="1600" dirty="0" smtClean="0">
                <a:solidFill>
                  <a:schemeClr val="bg1"/>
                </a:solidFill>
                <a:latin typeface="微软雅黑" panose="020B0503020204020204" pitchFamily="34" charset="-122"/>
                <a:ea typeface="微软雅黑" panose="020B0503020204020204" pitchFamily="34" charset="-122"/>
                <a:sym typeface="+mn-ea"/>
              </a:rPr>
              <a:t>关闭跟踪： </a:t>
            </a:r>
            <a:r>
              <a:rPr lang="en-US" altLang="zh-CN" sz="1600" dirty="0" smtClean="0">
                <a:solidFill>
                  <a:schemeClr val="bg1"/>
                </a:solidFill>
                <a:latin typeface="微软雅黑" panose="020B0503020204020204" pitchFamily="34" charset="-122"/>
                <a:ea typeface="微软雅黑" panose="020B0503020204020204" pitchFamily="34" charset="-122"/>
              </a:rPr>
              <a:t>SET AUTOTRACE OFF</a:t>
            </a:r>
            <a:endParaRPr lang="en-US" altLang="zh-CN" sz="1600" dirty="0" smtClean="0">
              <a:solidFill>
                <a:schemeClr val="bg1"/>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2"/>
          <a:stretch>
            <a:fillRect/>
          </a:stretch>
        </p:blipFill>
        <p:spPr>
          <a:xfrm>
            <a:off x="6002655" y="4294505"/>
            <a:ext cx="4562475" cy="2057400"/>
          </a:xfrm>
          <a:prstGeom prst="rect">
            <a:avLst/>
          </a:prstGeom>
        </p:spPr>
      </p:pic>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A0F23"/>
        </a:solidFill>
        <a:effectLst/>
      </p:bgPr>
    </p:bg>
    <p:spTree>
      <p:nvGrpSpPr>
        <p:cNvPr id="1" name=""/>
        <p:cNvGrpSpPr/>
        <p:nvPr/>
      </p:nvGrpSpPr>
      <p:grpSpPr>
        <a:xfrm>
          <a:off x="0" y="0"/>
          <a:ext cx="0" cy="0"/>
          <a:chOff x="0" y="0"/>
          <a:chExt cx="0" cy="0"/>
        </a:xfrm>
      </p:grpSpPr>
      <p:pic>
        <p:nvPicPr>
          <p:cNvPr id="2097159" name="图片 4"/>
          <p:cNvPicPr>
            <a:picLocks noChangeAspect="1"/>
          </p:cNvPicPr>
          <p:nvPr/>
        </p:nvPicPr>
        <p:blipFill>
          <a:blip r:embed="rId1" cstate="hqprint"/>
          <a:stretch>
            <a:fillRect/>
          </a:stretch>
        </p:blipFill>
        <p:spPr>
          <a:xfrm>
            <a:off x="10759868" y="-15058"/>
            <a:ext cx="1301859" cy="920356"/>
          </a:xfrm>
          <a:prstGeom prst="rect">
            <a:avLst/>
          </a:prstGeom>
        </p:spPr>
      </p:pic>
      <p:sp>
        <p:nvSpPr>
          <p:cNvPr id="1048620" name="文本框 7"/>
          <p:cNvSpPr txBox="1"/>
          <p:nvPr/>
        </p:nvSpPr>
        <p:spPr>
          <a:xfrm>
            <a:off x="0" y="161212"/>
            <a:ext cx="121024" cy="358140"/>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048621" name="文本框 8"/>
          <p:cNvSpPr txBox="1"/>
          <p:nvPr/>
        </p:nvSpPr>
        <p:spPr>
          <a:xfrm>
            <a:off x="201942" y="161212"/>
            <a:ext cx="5244117" cy="39878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pPr>
            <a:r>
              <a:rPr kumimoji="0" lang="zh-CN"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案例</a:t>
            </a:r>
            <a:r>
              <a:rPr kumimoji="0" lang="en-US" altLang="zh-CN"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1</a:t>
            </a:r>
            <a:r>
              <a:rPr lang="en-US" altLang="zh-CN" sz="2000" b="1" noProof="0" dirty="0">
                <a:ln>
                  <a:noFill/>
                </a:ln>
                <a:solidFill>
                  <a:prstClr val="white"/>
                </a:solidFill>
                <a:effectLst/>
                <a:uLnTx/>
                <a:uFillTx/>
                <a:latin typeface="微软雅黑" panose="020B0503020204020204" pitchFamily="34" charset="-122"/>
                <a:ea typeface="微软雅黑" panose="020B0503020204020204" pitchFamily="34" charset="-122"/>
                <a:sym typeface="+mn-ea"/>
              </a:rPr>
              <a:t>--</a:t>
            </a:r>
            <a:r>
              <a:rPr lang="zh-CN" altLang="en-US" sz="2000" b="1" noProof="0" dirty="0">
                <a:ln>
                  <a:noFill/>
                </a:ln>
                <a:solidFill>
                  <a:prstClr val="white"/>
                </a:solidFill>
                <a:effectLst/>
                <a:uLnTx/>
                <a:uFillTx/>
                <a:latin typeface="微软雅黑" panose="020B0503020204020204" pitchFamily="34" charset="-122"/>
                <a:ea typeface="微软雅黑" panose="020B0503020204020204" pitchFamily="34" charset="-122"/>
                <a:sym typeface="+mn-ea"/>
              </a:rPr>
              <a:t>续</a:t>
            </a:r>
            <a:endParaRPr kumimoji="0" lang="en-US" altLang="zh-CN"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 name="文本框 4"/>
          <p:cNvSpPr txBox="1"/>
          <p:nvPr/>
        </p:nvSpPr>
        <p:spPr>
          <a:xfrm>
            <a:off x="201930" y="644525"/>
            <a:ext cx="11580495" cy="1198880"/>
          </a:xfrm>
          <a:prstGeom prst="rect">
            <a:avLst/>
          </a:prstGeom>
          <a:noFill/>
        </p:spPr>
        <p:txBody>
          <a:bodyPr wrap="square" rtlCol="0">
            <a:spAutoFit/>
          </a:bodyPr>
          <a:lstStyle/>
          <a:p>
            <a:pPr algn="l">
              <a:lnSpc>
                <a:spcPct val="150000"/>
              </a:lnSpc>
            </a:pPr>
            <a:r>
              <a:rPr lang="en-US" altLang="zh-CN" sz="1600" dirty="0" smtClean="0">
                <a:solidFill>
                  <a:schemeClr val="bg1"/>
                </a:solidFill>
                <a:latin typeface="微软雅黑" panose="020B0503020204020204" pitchFamily="34" charset="-122"/>
                <a:ea typeface="微软雅黑" panose="020B0503020204020204" pitchFamily="34" charset="-122"/>
              </a:rPr>
              <a:t>4. </a:t>
            </a:r>
            <a:r>
              <a:rPr sz="1600" dirty="0" smtClean="0">
                <a:solidFill>
                  <a:schemeClr val="bg1"/>
                </a:solidFill>
                <a:latin typeface="微软雅黑" panose="020B0503020204020204" pitchFamily="34" charset="-122"/>
                <a:ea typeface="微软雅黑" panose="020B0503020204020204" pitchFamily="34" charset="-122"/>
                <a:sym typeface="+mn-ea"/>
              </a:rPr>
              <a:t>TABLE ACCESS BY USER ROWID</a:t>
            </a:r>
            <a:r>
              <a:rPr lang="zh-CN" altLang="en-US" sz="1600" dirty="0" smtClean="0">
                <a:solidFill>
                  <a:schemeClr val="bg1"/>
                </a:solidFill>
                <a:latin typeface="微软雅黑" panose="020B0503020204020204" pitchFamily="34" charset="-122"/>
                <a:ea typeface="微软雅黑" panose="020B0503020204020204" pitchFamily="34" charset="-122"/>
                <a:sym typeface="+mn-ea"/>
              </a:rPr>
              <a:t>。此为访问一行数据的最快方式。也为最小访问单位。</a:t>
            </a:r>
            <a:endParaRPr lang="zh-CN" altLang="en-US" sz="1600" dirty="0" smtClean="0">
              <a:solidFill>
                <a:schemeClr val="bg1"/>
              </a:solidFill>
              <a:latin typeface="微软雅黑" panose="020B0503020204020204" pitchFamily="34" charset="-122"/>
              <a:ea typeface="微软雅黑" panose="020B0503020204020204" pitchFamily="34" charset="-122"/>
              <a:sym typeface="+mn-ea"/>
            </a:endParaRPr>
          </a:p>
          <a:p>
            <a:pPr algn="l">
              <a:lnSpc>
                <a:spcPct val="150000"/>
              </a:lnSpc>
            </a:pPr>
            <a:endParaRPr lang="zh-CN" altLang="en-US" sz="1600" dirty="0" smtClean="0">
              <a:solidFill>
                <a:schemeClr val="bg1"/>
              </a:solidFill>
              <a:latin typeface="微软雅黑" panose="020B0503020204020204" pitchFamily="34" charset="-122"/>
              <a:ea typeface="微软雅黑" panose="020B0503020204020204" pitchFamily="34" charset="-122"/>
              <a:sym typeface="+mn-ea"/>
            </a:endParaRPr>
          </a:p>
          <a:p>
            <a:pPr algn="l">
              <a:lnSpc>
                <a:spcPct val="150000"/>
              </a:lnSpc>
            </a:pPr>
            <a:endParaRPr lang="en-US" altLang="zh-CN" sz="1600" dirty="0" smtClean="0">
              <a:solidFill>
                <a:schemeClr val="bg1"/>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2"/>
          <a:stretch>
            <a:fillRect/>
          </a:stretch>
        </p:blipFill>
        <p:spPr>
          <a:xfrm>
            <a:off x="7428230" y="1099820"/>
            <a:ext cx="4572000" cy="2066925"/>
          </a:xfrm>
          <a:prstGeom prst="rect">
            <a:avLst/>
          </a:prstGeom>
        </p:spPr>
      </p:pic>
      <p:sp>
        <p:nvSpPr>
          <p:cNvPr id="4" name="文本框 3"/>
          <p:cNvSpPr txBox="1"/>
          <p:nvPr/>
        </p:nvSpPr>
        <p:spPr>
          <a:xfrm>
            <a:off x="305435" y="2986405"/>
            <a:ext cx="7122160" cy="829945"/>
          </a:xfrm>
          <a:prstGeom prst="rect">
            <a:avLst/>
          </a:prstGeom>
          <a:noFill/>
        </p:spPr>
        <p:txBody>
          <a:bodyPr wrap="square" rtlCol="0">
            <a:spAutoFit/>
          </a:bodyPr>
          <a:p>
            <a:pPr algn="l">
              <a:lnSpc>
                <a:spcPct val="150000"/>
              </a:lnSpc>
            </a:pPr>
            <a:r>
              <a:rPr lang="en-US" altLang="zh-CN" sz="1600" dirty="0" smtClean="0">
                <a:solidFill>
                  <a:schemeClr val="bg1"/>
                </a:solidFill>
                <a:latin typeface="微软雅黑" panose="020B0503020204020204" pitchFamily="34" charset="-122"/>
                <a:ea typeface="微软雅黑" panose="020B0503020204020204" pitchFamily="34" charset="-122"/>
                <a:sym typeface="+mn-ea"/>
              </a:rPr>
              <a:t>5. </a:t>
            </a:r>
            <a:r>
              <a:rPr lang="zh-CN" altLang="en-US" sz="1600" dirty="0" smtClean="0">
                <a:solidFill>
                  <a:schemeClr val="bg1"/>
                </a:solidFill>
                <a:latin typeface="微软雅黑" panose="020B0503020204020204" pitchFamily="34" charset="-122"/>
                <a:ea typeface="微软雅黑" panose="020B0503020204020204" pitchFamily="34" charset="-122"/>
                <a:sym typeface="+mn-ea"/>
              </a:rPr>
              <a:t>执行计划全表扫描              ：TABLE ACCESS FULL</a:t>
            </a:r>
            <a:endParaRPr lang="zh-CN" altLang="en-US" sz="1600" dirty="0" smtClean="0">
              <a:solidFill>
                <a:schemeClr val="bg1"/>
              </a:solidFill>
              <a:latin typeface="微软雅黑" panose="020B0503020204020204" pitchFamily="34" charset="-122"/>
              <a:ea typeface="微软雅黑" panose="020B0503020204020204" pitchFamily="34" charset="-122"/>
              <a:sym typeface="+mn-ea"/>
            </a:endParaRPr>
          </a:p>
          <a:p>
            <a:pPr algn="l">
              <a:lnSpc>
                <a:spcPct val="150000"/>
              </a:lnSpc>
            </a:pPr>
            <a:endParaRPr lang="en-US" altLang="zh-CN" sz="1600" dirty="0" smtClean="0">
              <a:solidFill>
                <a:schemeClr val="bg1"/>
              </a:solidFill>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3"/>
          <a:stretch>
            <a:fillRect/>
          </a:stretch>
        </p:blipFill>
        <p:spPr>
          <a:xfrm>
            <a:off x="305435" y="1115695"/>
            <a:ext cx="6953250" cy="1428750"/>
          </a:xfrm>
          <a:prstGeom prst="rect">
            <a:avLst/>
          </a:prstGeom>
        </p:spPr>
      </p:pic>
      <p:pic>
        <p:nvPicPr>
          <p:cNvPr id="3" name="图片 2"/>
          <p:cNvPicPr>
            <a:picLocks noChangeAspect="1"/>
          </p:cNvPicPr>
          <p:nvPr/>
        </p:nvPicPr>
        <p:blipFill>
          <a:blip r:embed="rId4"/>
          <a:stretch>
            <a:fillRect/>
          </a:stretch>
        </p:blipFill>
        <p:spPr>
          <a:xfrm>
            <a:off x="7427595" y="3433445"/>
            <a:ext cx="4505325" cy="2066925"/>
          </a:xfrm>
          <a:prstGeom prst="rect">
            <a:avLst/>
          </a:prstGeom>
        </p:spPr>
      </p:pic>
      <p:pic>
        <p:nvPicPr>
          <p:cNvPr id="7" name="图片 6"/>
          <p:cNvPicPr>
            <a:picLocks noChangeAspect="1"/>
          </p:cNvPicPr>
          <p:nvPr/>
        </p:nvPicPr>
        <p:blipFill>
          <a:blip r:embed="rId5"/>
          <a:stretch>
            <a:fillRect/>
          </a:stretch>
        </p:blipFill>
        <p:spPr>
          <a:xfrm>
            <a:off x="305435" y="3433445"/>
            <a:ext cx="6952615" cy="1390650"/>
          </a:xfrm>
          <a:prstGeom prst="rect">
            <a:avLst/>
          </a:prstGeom>
        </p:spPr>
      </p:pic>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0A0F23"/>
        </a:solidFill>
        <a:effectLst/>
      </p:bgPr>
    </p:bg>
    <p:spTree>
      <p:nvGrpSpPr>
        <p:cNvPr id="1" name=""/>
        <p:cNvGrpSpPr/>
        <p:nvPr/>
      </p:nvGrpSpPr>
      <p:grpSpPr>
        <a:xfrm>
          <a:off x="0" y="0"/>
          <a:ext cx="0" cy="0"/>
          <a:chOff x="0" y="0"/>
          <a:chExt cx="0" cy="0"/>
        </a:xfrm>
      </p:grpSpPr>
      <p:pic>
        <p:nvPicPr>
          <p:cNvPr id="2097159" name="图片 4"/>
          <p:cNvPicPr>
            <a:picLocks noChangeAspect="1"/>
          </p:cNvPicPr>
          <p:nvPr/>
        </p:nvPicPr>
        <p:blipFill>
          <a:blip r:embed="rId1" cstate="hqprint"/>
          <a:stretch>
            <a:fillRect/>
          </a:stretch>
        </p:blipFill>
        <p:spPr>
          <a:xfrm>
            <a:off x="10759868" y="-15058"/>
            <a:ext cx="1301859" cy="920356"/>
          </a:xfrm>
          <a:prstGeom prst="rect">
            <a:avLst/>
          </a:prstGeom>
        </p:spPr>
      </p:pic>
      <p:sp>
        <p:nvSpPr>
          <p:cNvPr id="1048620" name="文本框 7"/>
          <p:cNvSpPr txBox="1"/>
          <p:nvPr/>
        </p:nvSpPr>
        <p:spPr>
          <a:xfrm>
            <a:off x="0" y="161212"/>
            <a:ext cx="121024" cy="358140"/>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048621" name="文本框 8"/>
          <p:cNvSpPr txBox="1"/>
          <p:nvPr/>
        </p:nvSpPr>
        <p:spPr>
          <a:xfrm>
            <a:off x="201942" y="161212"/>
            <a:ext cx="5244117" cy="39878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pPr>
            <a:r>
              <a:rPr kumimoji="0" lang="zh-CN"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案例</a:t>
            </a:r>
            <a:r>
              <a:rPr kumimoji="0" lang="en-US" altLang="zh-CN"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1</a:t>
            </a:r>
            <a:r>
              <a:rPr lang="en-US" altLang="zh-CN" sz="2000" b="1" noProof="0" dirty="0">
                <a:ln>
                  <a:noFill/>
                </a:ln>
                <a:solidFill>
                  <a:prstClr val="white"/>
                </a:solidFill>
                <a:effectLst/>
                <a:uLnTx/>
                <a:uFillTx/>
                <a:latin typeface="微软雅黑" panose="020B0503020204020204" pitchFamily="34" charset="-122"/>
                <a:ea typeface="微软雅黑" panose="020B0503020204020204" pitchFamily="34" charset="-122"/>
                <a:sym typeface="+mn-ea"/>
              </a:rPr>
              <a:t>--</a:t>
            </a:r>
            <a:r>
              <a:rPr lang="zh-CN" altLang="en-US" sz="2000" b="1" noProof="0" dirty="0">
                <a:ln>
                  <a:noFill/>
                </a:ln>
                <a:solidFill>
                  <a:prstClr val="white"/>
                </a:solidFill>
                <a:effectLst/>
                <a:uLnTx/>
                <a:uFillTx/>
                <a:latin typeface="微软雅黑" panose="020B0503020204020204" pitchFamily="34" charset="-122"/>
                <a:ea typeface="微软雅黑" panose="020B0503020204020204" pitchFamily="34" charset="-122"/>
                <a:sym typeface="+mn-ea"/>
              </a:rPr>
              <a:t>续</a:t>
            </a:r>
            <a:endParaRPr kumimoji="0" lang="en-US" altLang="zh-CN"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 name="文本框 4"/>
          <p:cNvSpPr txBox="1"/>
          <p:nvPr/>
        </p:nvSpPr>
        <p:spPr>
          <a:xfrm>
            <a:off x="201930" y="644525"/>
            <a:ext cx="11580495" cy="1198880"/>
          </a:xfrm>
          <a:prstGeom prst="rect">
            <a:avLst/>
          </a:prstGeom>
          <a:noFill/>
        </p:spPr>
        <p:txBody>
          <a:bodyPr wrap="square" rtlCol="0">
            <a:spAutoFit/>
          </a:bodyPr>
          <a:lstStyle/>
          <a:p>
            <a:pPr algn="l">
              <a:lnSpc>
                <a:spcPct val="150000"/>
              </a:lnSpc>
            </a:pPr>
            <a:r>
              <a:rPr lang="en-US" altLang="zh-CN" sz="1600" dirty="0" smtClean="0">
                <a:solidFill>
                  <a:schemeClr val="bg1"/>
                </a:solidFill>
                <a:latin typeface="微软雅黑" panose="020B0503020204020204" pitchFamily="34" charset="-122"/>
                <a:ea typeface="微软雅黑" panose="020B0503020204020204" pitchFamily="34" charset="-122"/>
                <a:sym typeface="+mn-ea"/>
              </a:rPr>
              <a:t>6. </a:t>
            </a:r>
            <a:r>
              <a:rPr lang="zh-CN" altLang="en-US" sz="1600" dirty="0" smtClean="0">
                <a:solidFill>
                  <a:schemeClr val="bg1"/>
                </a:solidFill>
                <a:latin typeface="微软雅黑" panose="020B0503020204020204" pitchFamily="34" charset="-122"/>
                <a:ea typeface="微软雅黑" panose="020B0503020204020204" pitchFamily="34" charset="-122"/>
                <a:sym typeface="+mn-ea"/>
              </a:rPr>
              <a:t>执行计划唯一索引扫描       ：INDEX UNIQUE SCAN，一致读为</a:t>
            </a:r>
            <a:r>
              <a:rPr lang="en-US" altLang="zh-CN" sz="1600" dirty="0" smtClean="0">
                <a:solidFill>
                  <a:schemeClr val="bg1"/>
                </a:solidFill>
                <a:latin typeface="微软雅黑" panose="020B0503020204020204" pitchFamily="34" charset="-122"/>
                <a:ea typeface="微软雅黑" panose="020B0503020204020204" pitchFamily="34" charset="-122"/>
                <a:sym typeface="+mn-ea"/>
              </a:rPr>
              <a:t>3.</a:t>
            </a:r>
            <a:endParaRPr lang="zh-CN" altLang="en-US" sz="1600" dirty="0" smtClean="0">
              <a:solidFill>
                <a:schemeClr val="bg1"/>
              </a:solidFill>
              <a:latin typeface="微软雅黑" panose="020B0503020204020204" pitchFamily="34" charset="-122"/>
              <a:ea typeface="微软雅黑" panose="020B0503020204020204" pitchFamily="34" charset="-122"/>
              <a:sym typeface="+mn-ea"/>
            </a:endParaRPr>
          </a:p>
          <a:p>
            <a:pPr algn="l">
              <a:lnSpc>
                <a:spcPct val="150000"/>
              </a:lnSpc>
            </a:pPr>
            <a:endParaRPr lang="zh-CN" altLang="en-US" sz="1600" dirty="0" smtClean="0">
              <a:solidFill>
                <a:schemeClr val="bg1"/>
              </a:solidFill>
              <a:latin typeface="微软雅黑" panose="020B0503020204020204" pitchFamily="34" charset="-122"/>
              <a:ea typeface="微软雅黑" panose="020B0503020204020204" pitchFamily="34" charset="-122"/>
              <a:sym typeface="+mn-ea"/>
            </a:endParaRPr>
          </a:p>
          <a:p>
            <a:pPr algn="l">
              <a:lnSpc>
                <a:spcPct val="150000"/>
              </a:lnSpc>
            </a:pPr>
            <a:endParaRPr lang="en-US" altLang="zh-CN" sz="1600" dirty="0" smtClean="0">
              <a:solidFill>
                <a:schemeClr val="bg1"/>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305435" y="3300730"/>
            <a:ext cx="11580495" cy="829945"/>
          </a:xfrm>
          <a:prstGeom prst="rect">
            <a:avLst/>
          </a:prstGeom>
          <a:noFill/>
        </p:spPr>
        <p:txBody>
          <a:bodyPr wrap="square" rtlCol="0">
            <a:spAutoFit/>
          </a:bodyPr>
          <a:p>
            <a:pPr algn="l">
              <a:lnSpc>
                <a:spcPct val="150000"/>
              </a:lnSpc>
            </a:pPr>
            <a:r>
              <a:rPr lang="en-US" altLang="zh-CN" sz="1600" dirty="0" smtClean="0">
                <a:solidFill>
                  <a:schemeClr val="bg1"/>
                </a:solidFill>
                <a:latin typeface="微软雅黑" panose="020B0503020204020204" pitchFamily="34" charset="-122"/>
                <a:ea typeface="微软雅黑" panose="020B0503020204020204" pitchFamily="34" charset="-122"/>
                <a:sym typeface="+mn-ea"/>
              </a:rPr>
              <a:t>7. </a:t>
            </a:r>
            <a:r>
              <a:rPr lang="zh-CN" altLang="en-US" sz="1600" dirty="0" smtClean="0">
                <a:solidFill>
                  <a:schemeClr val="bg1"/>
                </a:solidFill>
                <a:latin typeface="微软雅黑" panose="020B0503020204020204" pitchFamily="34" charset="-122"/>
                <a:ea typeface="微软雅黑" panose="020B0503020204020204" pitchFamily="34" charset="-122"/>
                <a:sym typeface="+mn-ea"/>
              </a:rPr>
              <a:t>执行计划普通索引范围扫描：INDEX RANGE SCAN，一致读为</a:t>
            </a:r>
            <a:r>
              <a:rPr lang="en-US" altLang="zh-CN" sz="1600" dirty="0" smtClean="0">
                <a:solidFill>
                  <a:schemeClr val="bg1"/>
                </a:solidFill>
                <a:latin typeface="微软雅黑" panose="020B0503020204020204" pitchFamily="34" charset="-122"/>
                <a:ea typeface="微软雅黑" panose="020B0503020204020204" pitchFamily="34" charset="-122"/>
                <a:sym typeface="+mn-ea"/>
              </a:rPr>
              <a:t>4.</a:t>
            </a:r>
            <a:endParaRPr lang="zh-CN" altLang="en-US" sz="1600" dirty="0" smtClean="0">
              <a:solidFill>
                <a:schemeClr val="bg1"/>
              </a:solidFill>
              <a:latin typeface="微软雅黑" panose="020B0503020204020204" pitchFamily="34" charset="-122"/>
              <a:ea typeface="微软雅黑" panose="020B0503020204020204" pitchFamily="34" charset="-122"/>
              <a:sym typeface="+mn-ea"/>
            </a:endParaRPr>
          </a:p>
          <a:p>
            <a:pPr algn="l">
              <a:lnSpc>
                <a:spcPct val="150000"/>
              </a:lnSpc>
            </a:pPr>
            <a:endParaRPr lang="en-US" altLang="zh-CN" sz="1600" dirty="0" smtClean="0">
              <a:solidFill>
                <a:schemeClr val="bg1"/>
              </a:solidFill>
              <a:latin typeface="微软雅黑" panose="020B0503020204020204" pitchFamily="34" charset="-122"/>
              <a:ea typeface="微软雅黑" panose="020B0503020204020204" pitchFamily="34" charset="-122"/>
            </a:endParaRPr>
          </a:p>
        </p:txBody>
      </p:sp>
      <p:pic>
        <p:nvPicPr>
          <p:cNvPr id="7" name="图片 6"/>
          <p:cNvPicPr>
            <a:picLocks noChangeAspect="1"/>
          </p:cNvPicPr>
          <p:nvPr/>
        </p:nvPicPr>
        <p:blipFill>
          <a:blip r:embed="rId2"/>
          <a:stretch>
            <a:fillRect/>
          </a:stretch>
        </p:blipFill>
        <p:spPr>
          <a:xfrm>
            <a:off x="7758430" y="1050290"/>
            <a:ext cx="3801745" cy="2105025"/>
          </a:xfrm>
          <a:prstGeom prst="rect">
            <a:avLst/>
          </a:prstGeom>
        </p:spPr>
      </p:pic>
      <p:pic>
        <p:nvPicPr>
          <p:cNvPr id="8" name="图片 7"/>
          <p:cNvPicPr>
            <a:picLocks noChangeAspect="1"/>
          </p:cNvPicPr>
          <p:nvPr/>
        </p:nvPicPr>
        <p:blipFill>
          <a:blip r:embed="rId3"/>
          <a:stretch>
            <a:fillRect/>
          </a:stretch>
        </p:blipFill>
        <p:spPr>
          <a:xfrm>
            <a:off x="121285" y="1117600"/>
            <a:ext cx="7377430" cy="1514475"/>
          </a:xfrm>
          <a:prstGeom prst="rect">
            <a:avLst/>
          </a:prstGeom>
        </p:spPr>
      </p:pic>
      <p:pic>
        <p:nvPicPr>
          <p:cNvPr id="9" name="图片 8"/>
          <p:cNvPicPr>
            <a:picLocks noChangeAspect="1"/>
          </p:cNvPicPr>
          <p:nvPr/>
        </p:nvPicPr>
        <p:blipFill>
          <a:blip r:embed="rId4"/>
          <a:stretch>
            <a:fillRect/>
          </a:stretch>
        </p:blipFill>
        <p:spPr>
          <a:xfrm>
            <a:off x="7758430" y="3717290"/>
            <a:ext cx="3801745" cy="2066925"/>
          </a:xfrm>
          <a:prstGeom prst="rect">
            <a:avLst/>
          </a:prstGeom>
        </p:spPr>
      </p:pic>
      <p:pic>
        <p:nvPicPr>
          <p:cNvPr id="10" name="图片 9"/>
          <p:cNvPicPr>
            <a:picLocks noChangeAspect="1"/>
          </p:cNvPicPr>
          <p:nvPr/>
        </p:nvPicPr>
        <p:blipFill>
          <a:blip r:embed="rId5"/>
          <a:stretch>
            <a:fillRect/>
          </a:stretch>
        </p:blipFill>
        <p:spPr>
          <a:xfrm>
            <a:off x="121285" y="3785235"/>
            <a:ext cx="7378065" cy="1457325"/>
          </a:xfrm>
          <a:prstGeom prst="rect">
            <a:avLst/>
          </a:prstGeom>
        </p:spPr>
      </p:pic>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A0F23"/>
        </a:solidFill>
        <a:effectLst/>
      </p:bgPr>
    </p:bg>
    <p:spTree>
      <p:nvGrpSpPr>
        <p:cNvPr id="1" name=""/>
        <p:cNvGrpSpPr/>
        <p:nvPr/>
      </p:nvGrpSpPr>
      <p:grpSpPr>
        <a:xfrm>
          <a:off x="0" y="0"/>
          <a:ext cx="0" cy="0"/>
          <a:chOff x="0" y="0"/>
          <a:chExt cx="0" cy="0"/>
        </a:xfrm>
      </p:grpSpPr>
      <p:pic>
        <p:nvPicPr>
          <p:cNvPr id="2097159" name="图片 4"/>
          <p:cNvPicPr>
            <a:picLocks noChangeAspect="1"/>
          </p:cNvPicPr>
          <p:nvPr/>
        </p:nvPicPr>
        <p:blipFill>
          <a:blip r:embed="rId1" cstate="hqprint"/>
          <a:stretch>
            <a:fillRect/>
          </a:stretch>
        </p:blipFill>
        <p:spPr>
          <a:xfrm>
            <a:off x="10759868" y="-15058"/>
            <a:ext cx="1301859" cy="920356"/>
          </a:xfrm>
          <a:prstGeom prst="rect">
            <a:avLst/>
          </a:prstGeom>
        </p:spPr>
      </p:pic>
      <p:sp>
        <p:nvSpPr>
          <p:cNvPr id="1048620" name="文本框 7"/>
          <p:cNvSpPr txBox="1"/>
          <p:nvPr/>
        </p:nvSpPr>
        <p:spPr>
          <a:xfrm>
            <a:off x="0" y="161212"/>
            <a:ext cx="121024" cy="358140"/>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048621" name="文本框 8"/>
          <p:cNvSpPr txBox="1"/>
          <p:nvPr/>
        </p:nvSpPr>
        <p:spPr>
          <a:xfrm>
            <a:off x="201942" y="161212"/>
            <a:ext cx="5244117" cy="39878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pPr>
            <a:r>
              <a:rPr kumimoji="0" lang="zh-CN"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案例</a:t>
            </a:r>
            <a:r>
              <a:rPr kumimoji="0" lang="en-US" altLang="zh-CN"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1</a:t>
            </a:r>
            <a:r>
              <a:rPr lang="en-US" altLang="zh-CN" sz="2000" b="1" noProof="0" dirty="0">
                <a:ln>
                  <a:noFill/>
                </a:ln>
                <a:solidFill>
                  <a:prstClr val="white"/>
                </a:solidFill>
                <a:effectLst/>
                <a:uLnTx/>
                <a:uFillTx/>
                <a:latin typeface="微软雅黑" panose="020B0503020204020204" pitchFamily="34" charset="-122"/>
                <a:ea typeface="微软雅黑" panose="020B0503020204020204" pitchFamily="34" charset="-122"/>
                <a:sym typeface="+mn-ea"/>
              </a:rPr>
              <a:t>--</a:t>
            </a:r>
            <a:r>
              <a:rPr lang="zh-CN" altLang="en-US" sz="2000" b="1" noProof="0" dirty="0">
                <a:ln>
                  <a:noFill/>
                </a:ln>
                <a:solidFill>
                  <a:prstClr val="white"/>
                </a:solidFill>
                <a:effectLst/>
                <a:uLnTx/>
                <a:uFillTx/>
                <a:latin typeface="微软雅黑" panose="020B0503020204020204" pitchFamily="34" charset="-122"/>
                <a:ea typeface="微软雅黑" panose="020B0503020204020204" pitchFamily="34" charset="-122"/>
                <a:sym typeface="+mn-ea"/>
              </a:rPr>
              <a:t>续</a:t>
            </a:r>
            <a:endParaRPr kumimoji="0" lang="en-US" altLang="zh-CN"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 name="文本框 4"/>
          <p:cNvSpPr txBox="1"/>
          <p:nvPr/>
        </p:nvSpPr>
        <p:spPr>
          <a:xfrm>
            <a:off x="201930" y="644525"/>
            <a:ext cx="11580495" cy="829945"/>
          </a:xfrm>
          <a:prstGeom prst="rect">
            <a:avLst/>
          </a:prstGeom>
          <a:noFill/>
        </p:spPr>
        <p:txBody>
          <a:bodyPr wrap="square" rtlCol="0">
            <a:spAutoFit/>
          </a:bodyPr>
          <a:lstStyle/>
          <a:p>
            <a:pPr algn="l">
              <a:lnSpc>
                <a:spcPct val="150000"/>
              </a:lnSpc>
            </a:pPr>
            <a:r>
              <a:rPr lang="en-US" altLang="zh-CN" sz="1600" dirty="0" smtClean="0">
                <a:solidFill>
                  <a:schemeClr val="bg1"/>
                </a:solidFill>
                <a:latin typeface="微软雅黑" panose="020B0503020204020204" pitchFamily="34" charset="-122"/>
                <a:ea typeface="微软雅黑" panose="020B0503020204020204" pitchFamily="34" charset="-122"/>
                <a:sym typeface="+mn-ea"/>
              </a:rPr>
              <a:t>7. </a:t>
            </a:r>
            <a:r>
              <a:rPr lang="zh-CN" altLang="en-US" sz="1600" dirty="0" smtClean="0">
                <a:solidFill>
                  <a:schemeClr val="bg1"/>
                </a:solidFill>
                <a:latin typeface="微软雅黑" panose="020B0503020204020204" pitchFamily="34" charset="-122"/>
                <a:ea typeface="微软雅黑" panose="020B0503020204020204" pitchFamily="34" charset="-122"/>
                <a:sym typeface="+mn-ea"/>
              </a:rPr>
              <a:t>排序       ：</a:t>
            </a:r>
            <a:r>
              <a:rPr lang="en-US" altLang="zh-CN" sz="1600" dirty="0" smtClean="0">
                <a:solidFill>
                  <a:schemeClr val="bg1"/>
                </a:solidFill>
                <a:latin typeface="微软雅黑" panose="020B0503020204020204" pitchFamily="34" charset="-122"/>
                <a:ea typeface="微软雅黑" panose="020B0503020204020204" pitchFamily="34" charset="-122"/>
                <a:sym typeface="+mn-ea"/>
              </a:rPr>
              <a:t>SORT ORDER BY</a:t>
            </a:r>
            <a:r>
              <a:rPr lang="zh-CN" altLang="en-US" sz="1600" dirty="0" smtClean="0">
                <a:solidFill>
                  <a:schemeClr val="bg1"/>
                </a:solidFill>
                <a:latin typeface="微软雅黑" panose="020B0503020204020204" pitchFamily="34" charset="-122"/>
                <a:ea typeface="微软雅黑" panose="020B0503020204020204" pitchFamily="34" charset="-122"/>
                <a:sym typeface="+mn-ea"/>
              </a:rPr>
              <a:t>；跟踪结果中， </a:t>
            </a:r>
            <a:r>
              <a:rPr lang="en-US" altLang="zh-CN" sz="1600" dirty="0" smtClean="0">
                <a:solidFill>
                  <a:schemeClr val="bg1"/>
                </a:solidFill>
                <a:latin typeface="微软雅黑" panose="020B0503020204020204" pitchFamily="34" charset="-122"/>
                <a:ea typeface="微软雅黑" panose="020B0503020204020204" pitchFamily="34" charset="-122"/>
                <a:sym typeface="+mn-ea"/>
              </a:rPr>
              <a:t>sorts(memory) </a:t>
            </a:r>
            <a:r>
              <a:rPr lang="zh-CN" altLang="en-US" sz="1600" dirty="0" smtClean="0">
                <a:solidFill>
                  <a:schemeClr val="bg1"/>
                </a:solidFill>
                <a:latin typeface="微软雅黑" panose="020B0503020204020204" pitchFamily="34" charset="-122"/>
                <a:ea typeface="微软雅黑" panose="020B0503020204020204" pitchFamily="34" charset="-122"/>
                <a:sym typeface="+mn-ea"/>
              </a:rPr>
              <a:t>值为</a:t>
            </a:r>
            <a:r>
              <a:rPr lang="en-US" altLang="zh-CN" sz="1600" dirty="0" smtClean="0">
                <a:solidFill>
                  <a:schemeClr val="bg1"/>
                </a:solidFill>
                <a:latin typeface="微软雅黑" panose="020B0503020204020204" pitchFamily="34" charset="-122"/>
                <a:ea typeface="微软雅黑" panose="020B0503020204020204" pitchFamily="34" charset="-122"/>
                <a:sym typeface="+mn-ea"/>
              </a:rPr>
              <a:t>1</a:t>
            </a:r>
            <a:r>
              <a:rPr lang="zh-CN" altLang="en-US" sz="1600" dirty="0" smtClean="0">
                <a:solidFill>
                  <a:schemeClr val="bg1"/>
                </a:solidFill>
                <a:latin typeface="微软雅黑" panose="020B0503020204020204" pitchFamily="34" charset="-122"/>
                <a:ea typeface="微软雅黑" panose="020B0503020204020204" pitchFamily="34" charset="-122"/>
                <a:sym typeface="+mn-ea"/>
              </a:rPr>
              <a:t>，表示一次内存排序。</a:t>
            </a:r>
            <a:endParaRPr lang="zh-CN" altLang="en-US" sz="1600" dirty="0" smtClean="0">
              <a:solidFill>
                <a:schemeClr val="bg1"/>
              </a:solidFill>
              <a:latin typeface="微软雅黑" panose="020B0503020204020204" pitchFamily="34" charset="-122"/>
              <a:ea typeface="微软雅黑" panose="020B0503020204020204" pitchFamily="34" charset="-122"/>
              <a:sym typeface="+mn-ea"/>
            </a:endParaRPr>
          </a:p>
          <a:p>
            <a:pPr algn="l">
              <a:lnSpc>
                <a:spcPct val="150000"/>
              </a:lnSpc>
            </a:pPr>
            <a:endParaRPr lang="en-US" altLang="zh-CN" sz="1600" dirty="0" smtClean="0">
              <a:solidFill>
                <a:schemeClr val="bg1"/>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2"/>
          <a:stretch>
            <a:fillRect/>
          </a:stretch>
        </p:blipFill>
        <p:spPr>
          <a:xfrm>
            <a:off x="332740" y="1329055"/>
            <a:ext cx="9344025" cy="1457325"/>
          </a:xfrm>
          <a:prstGeom prst="rect">
            <a:avLst/>
          </a:prstGeom>
        </p:spPr>
      </p:pic>
      <p:pic>
        <p:nvPicPr>
          <p:cNvPr id="3" name="图片 2"/>
          <p:cNvPicPr>
            <a:picLocks noChangeAspect="1"/>
          </p:cNvPicPr>
          <p:nvPr/>
        </p:nvPicPr>
        <p:blipFill>
          <a:blip r:embed="rId3"/>
          <a:stretch>
            <a:fillRect/>
          </a:stretch>
        </p:blipFill>
        <p:spPr>
          <a:xfrm>
            <a:off x="332740" y="3263900"/>
            <a:ext cx="4552950" cy="2124075"/>
          </a:xfrm>
          <a:prstGeom prst="rect">
            <a:avLst/>
          </a:prstGeom>
        </p:spPr>
      </p:pic>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0A0F23"/>
        </a:solidFill>
        <a:effectLst/>
      </p:bgPr>
    </p:bg>
    <p:spTree>
      <p:nvGrpSpPr>
        <p:cNvPr id="1" name=""/>
        <p:cNvGrpSpPr/>
        <p:nvPr/>
      </p:nvGrpSpPr>
      <p:grpSpPr>
        <a:xfrm>
          <a:off x="0" y="0"/>
          <a:ext cx="0" cy="0"/>
          <a:chOff x="0" y="0"/>
          <a:chExt cx="0" cy="0"/>
        </a:xfrm>
      </p:grpSpPr>
      <p:pic>
        <p:nvPicPr>
          <p:cNvPr id="2097159" name="图片 4"/>
          <p:cNvPicPr>
            <a:picLocks noChangeAspect="1"/>
          </p:cNvPicPr>
          <p:nvPr/>
        </p:nvPicPr>
        <p:blipFill>
          <a:blip r:embed="rId1" cstate="hqprint"/>
          <a:stretch>
            <a:fillRect/>
          </a:stretch>
        </p:blipFill>
        <p:spPr>
          <a:xfrm>
            <a:off x="10759868" y="-15058"/>
            <a:ext cx="1301859" cy="920356"/>
          </a:xfrm>
          <a:prstGeom prst="rect">
            <a:avLst/>
          </a:prstGeom>
        </p:spPr>
      </p:pic>
      <p:sp>
        <p:nvSpPr>
          <p:cNvPr id="1048620" name="文本框 7"/>
          <p:cNvSpPr txBox="1"/>
          <p:nvPr/>
        </p:nvSpPr>
        <p:spPr>
          <a:xfrm>
            <a:off x="0" y="161212"/>
            <a:ext cx="121024" cy="358140"/>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048621" name="文本框 8"/>
          <p:cNvSpPr txBox="1"/>
          <p:nvPr/>
        </p:nvSpPr>
        <p:spPr>
          <a:xfrm>
            <a:off x="201942" y="161212"/>
            <a:ext cx="5244117" cy="39878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pPr>
            <a:r>
              <a:rPr kumimoji="0" lang="zh-CN"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案例</a:t>
            </a:r>
            <a:r>
              <a:rPr kumimoji="0" lang="en-US" altLang="zh-CN"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2</a:t>
            </a:r>
            <a:endParaRPr kumimoji="0" lang="en-US" altLang="zh-CN"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 name="文本框 4"/>
          <p:cNvSpPr txBox="1"/>
          <p:nvPr/>
        </p:nvSpPr>
        <p:spPr>
          <a:xfrm>
            <a:off x="201930" y="644525"/>
            <a:ext cx="11580495" cy="4523105"/>
          </a:xfrm>
          <a:prstGeom prst="rect">
            <a:avLst/>
          </a:prstGeom>
          <a:noFill/>
        </p:spPr>
        <p:txBody>
          <a:bodyPr wrap="square" rtlCol="0">
            <a:spAutoFit/>
          </a:bodyPr>
          <a:lstStyle/>
          <a:p>
            <a:pPr algn="l">
              <a:lnSpc>
                <a:spcPct val="150000"/>
              </a:lnSpc>
            </a:pPr>
            <a:r>
              <a:rPr lang="en-US" altLang="zh-CN" sz="1600" dirty="0" smtClean="0">
                <a:solidFill>
                  <a:schemeClr val="bg1"/>
                </a:solidFill>
                <a:latin typeface="微软雅黑" panose="020B0503020204020204" pitchFamily="34" charset="-122"/>
                <a:ea typeface="微软雅黑" panose="020B0503020204020204" pitchFamily="34" charset="-122"/>
              </a:rPr>
              <a:t>1. </a:t>
            </a:r>
            <a:r>
              <a:rPr lang="zh-CN" altLang="en-US" sz="1600" dirty="0" smtClean="0">
                <a:solidFill>
                  <a:schemeClr val="bg1"/>
                </a:solidFill>
                <a:latin typeface="微软雅黑" panose="020B0503020204020204" pitchFamily="34" charset="-122"/>
                <a:ea typeface="微软雅黑" panose="020B0503020204020204" pitchFamily="34" charset="-122"/>
              </a:rPr>
              <a:t>案例说明：</a:t>
            </a:r>
            <a:endParaRPr lang="zh-CN" altLang="en-US" sz="1600" dirty="0" smtClean="0">
              <a:solidFill>
                <a:schemeClr val="bg1"/>
              </a:solidFill>
              <a:latin typeface="微软雅黑" panose="020B0503020204020204" pitchFamily="34" charset="-122"/>
              <a:ea typeface="微软雅黑" panose="020B0503020204020204" pitchFamily="34" charset="-122"/>
            </a:endParaRPr>
          </a:p>
          <a:p>
            <a:pPr algn="l">
              <a:lnSpc>
                <a:spcPct val="150000"/>
              </a:lnSpc>
            </a:pPr>
            <a:r>
              <a:rPr lang="zh-CN" altLang="en-US" sz="1600" dirty="0" smtClean="0">
                <a:solidFill>
                  <a:schemeClr val="bg1"/>
                </a:solidFill>
                <a:latin typeface="微软雅黑" panose="020B0503020204020204" pitchFamily="34" charset="-122"/>
                <a:ea typeface="微软雅黑" panose="020B0503020204020204" pitchFamily="34" charset="-122"/>
              </a:rPr>
              <a:t>      </a:t>
            </a:r>
            <a:r>
              <a:rPr lang="zh-CN" sz="1600" dirty="0" smtClean="0">
                <a:solidFill>
                  <a:schemeClr val="bg1"/>
                </a:solidFill>
                <a:latin typeface="微软雅黑" panose="020B0503020204020204" pitchFamily="34" charset="-122"/>
                <a:ea typeface="微软雅黑" panose="020B0503020204020204" pitchFamily="34" charset="-122"/>
              </a:rPr>
              <a:t>对两张表进行连接了解基本的连接的</a:t>
            </a:r>
            <a:r>
              <a:rPr lang="en-US" altLang="zh-CN" sz="1600" dirty="0" smtClean="0">
                <a:solidFill>
                  <a:schemeClr val="bg1"/>
                </a:solidFill>
                <a:latin typeface="微软雅黑" panose="020B0503020204020204" pitchFamily="34" charset="-122"/>
                <a:ea typeface="微软雅黑" panose="020B0503020204020204" pitchFamily="34" charset="-122"/>
              </a:rPr>
              <a:t>4</a:t>
            </a:r>
            <a:r>
              <a:rPr lang="zh-CN" altLang="en-US" sz="1600" dirty="0" smtClean="0">
                <a:solidFill>
                  <a:schemeClr val="bg1"/>
                </a:solidFill>
                <a:latin typeface="微软雅黑" panose="020B0503020204020204" pitchFamily="34" charset="-122"/>
                <a:ea typeface="微软雅黑" panose="020B0503020204020204" pitchFamily="34" charset="-122"/>
              </a:rPr>
              <a:t>种基本方式的执行计划展示。</a:t>
            </a:r>
            <a:endParaRPr lang="zh-CN" altLang="en-US" sz="1600" dirty="0" smtClean="0">
              <a:solidFill>
                <a:schemeClr val="bg1"/>
              </a:solidFill>
              <a:latin typeface="微软雅黑" panose="020B0503020204020204" pitchFamily="34" charset="-122"/>
              <a:ea typeface="微软雅黑" panose="020B0503020204020204" pitchFamily="34" charset="-122"/>
            </a:endParaRPr>
          </a:p>
          <a:p>
            <a:pPr algn="l">
              <a:lnSpc>
                <a:spcPct val="150000"/>
              </a:lnSpc>
            </a:pPr>
            <a:r>
              <a:rPr lang="en-US" altLang="zh-CN" sz="1600" dirty="0" smtClean="0">
                <a:solidFill>
                  <a:schemeClr val="bg1"/>
                </a:solidFill>
                <a:latin typeface="微软雅黑" panose="020B0503020204020204" pitchFamily="34" charset="-122"/>
                <a:ea typeface="微软雅黑" panose="020B0503020204020204" pitchFamily="34" charset="-122"/>
                <a:sym typeface="+mn-ea"/>
              </a:rPr>
              <a:t>2. </a:t>
            </a:r>
            <a:r>
              <a:rPr lang="zh-CN" sz="1600" dirty="0" smtClean="0">
                <a:solidFill>
                  <a:schemeClr val="bg1"/>
                </a:solidFill>
                <a:latin typeface="微软雅黑" panose="020B0503020204020204" pitchFamily="34" charset="-122"/>
                <a:ea typeface="微软雅黑" panose="020B0503020204020204" pitchFamily="34" charset="-122"/>
                <a:sym typeface="+mn-ea"/>
              </a:rPr>
              <a:t>试验与了解</a:t>
            </a:r>
            <a:r>
              <a:rPr lang="zh-CN" altLang="en-US" sz="1600" dirty="0" smtClean="0">
                <a:solidFill>
                  <a:schemeClr val="bg1"/>
                </a:solidFill>
                <a:latin typeface="微软雅黑" panose="020B0503020204020204" pitchFamily="34" charset="-122"/>
                <a:ea typeface="微软雅黑" panose="020B0503020204020204" pitchFamily="34" charset="-122"/>
                <a:sym typeface="+mn-ea"/>
              </a:rPr>
              <a:t>：</a:t>
            </a:r>
            <a:endParaRPr lang="zh-CN" altLang="en-US" sz="1600" dirty="0" smtClean="0">
              <a:solidFill>
                <a:schemeClr val="bg1"/>
              </a:solidFill>
              <a:latin typeface="微软雅黑" panose="020B0503020204020204" pitchFamily="34" charset="-122"/>
              <a:ea typeface="微软雅黑" panose="020B0503020204020204" pitchFamily="34" charset="-122"/>
              <a:sym typeface="+mn-ea"/>
            </a:endParaRPr>
          </a:p>
          <a:p>
            <a:pPr algn="l">
              <a:lnSpc>
                <a:spcPct val="150000"/>
              </a:lnSpc>
            </a:pPr>
            <a:r>
              <a:rPr lang="zh-CN" altLang="en-US" sz="1600" dirty="0" smtClean="0">
                <a:solidFill>
                  <a:schemeClr val="bg1"/>
                </a:solidFill>
                <a:latin typeface="微软雅黑" panose="020B0503020204020204" pitchFamily="34" charset="-122"/>
                <a:ea typeface="微软雅黑" panose="020B0503020204020204" pitchFamily="34" charset="-122"/>
                <a:sym typeface="+mn-ea"/>
              </a:rPr>
              <a:t>       </a:t>
            </a:r>
            <a:r>
              <a:rPr lang="zh-CN" sz="1600" dirty="0" smtClean="0">
                <a:solidFill>
                  <a:schemeClr val="bg1"/>
                </a:solidFill>
                <a:latin typeface="微软雅黑" panose="020B0503020204020204" pitchFamily="34" charset="-122"/>
                <a:ea typeface="微软雅黑" panose="020B0503020204020204" pitchFamily="34" charset="-122"/>
                <a:sym typeface="+mn-ea"/>
              </a:rPr>
              <a:t>笛卡尔积      ：MERGE JOIN CARTESIAN</a:t>
            </a:r>
            <a:endParaRPr lang="zh-CN" sz="1600" dirty="0" smtClean="0">
              <a:solidFill>
                <a:schemeClr val="bg1"/>
              </a:solidFill>
              <a:latin typeface="微软雅黑" panose="020B0503020204020204" pitchFamily="34" charset="-122"/>
              <a:ea typeface="微软雅黑" panose="020B0503020204020204" pitchFamily="34" charset="-122"/>
              <a:sym typeface="+mn-ea"/>
            </a:endParaRPr>
          </a:p>
          <a:p>
            <a:pPr algn="l">
              <a:lnSpc>
                <a:spcPct val="150000"/>
              </a:lnSpc>
            </a:pPr>
            <a:r>
              <a:rPr lang="zh-CN" altLang="en-US" sz="1600" dirty="0" smtClean="0">
                <a:solidFill>
                  <a:schemeClr val="bg1"/>
                </a:solidFill>
                <a:latin typeface="微软雅黑" panose="020B0503020204020204" pitchFamily="34" charset="-122"/>
                <a:ea typeface="微软雅黑" panose="020B0503020204020204" pitchFamily="34" charset="-122"/>
                <a:sym typeface="+mn-ea"/>
              </a:rPr>
              <a:t>       嵌套连接      ：NESTED LOOPS</a:t>
            </a:r>
            <a:endParaRPr lang="zh-CN" altLang="en-US" sz="1600" dirty="0" smtClean="0">
              <a:solidFill>
                <a:schemeClr val="bg1"/>
              </a:solidFill>
              <a:latin typeface="微软雅黑" panose="020B0503020204020204" pitchFamily="34" charset="-122"/>
              <a:ea typeface="微软雅黑" panose="020B0503020204020204" pitchFamily="34" charset="-122"/>
              <a:sym typeface="+mn-ea"/>
            </a:endParaRPr>
          </a:p>
          <a:p>
            <a:pPr algn="l">
              <a:lnSpc>
                <a:spcPct val="150000"/>
              </a:lnSpc>
            </a:pPr>
            <a:r>
              <a:rPr lang="zh-CN" altLang="en-US" sz="1600" dirty="0" smtClean="0">
                <a:solidFill>
                  <a:schemeClr val="bg1"/>
                </a:solidFill>
                <a:latin typeface="微软雅黑" panose="020B0503020204020204" pitchFamily="34" charset="-122"/>
                <a:ea typeface="微软雅黑" panose="020B0503020204020204" pitchFamily="34" charset="-122"/>
                <a:sym typeface="+mn-ea"/>
              </a:rPr>
              <a:t>       哈希连接      ：HASH JOIN</a:t>
            </a:r>
            <a:endParaRPr lang="zh-CN" altLang="en-US" sz="1600" dirty="0" smtClean="0">
              <a:solidFill>
                <a:schemeClr val="bg1"/>
              </a:solidFill>
              <a:latin typeface="微软雅黑" panose="020B0503020204020204" pitchFamily="34" charset="-122"/>
              <a:ea typeface="微软雅黑" panose="020B0503020204020204" pitchFamily="34" charset="-122"/>
              <a:sym typeface="+mn-ea"/>
            </a:endParaRPr>
          </a:p>
          <a:p>
            <a:pPr algn="l">
              <a:lnSpc>
                <a:spcPct val="150000"/>
              </a:lnSpc>
            </a:pPr>
            <a:r>
              <a:rPr lang="zh-CN" altLang="en-US" sz="1600" dirty="0" smtClean="0">
                <a:solidFill>
                  <a:schemeClr val="bg1"/>
                </a:solidFill>
                <a:latin typeface="微软雅黑" panose="020B0503020204020204" pitchFamily="34" charset="-122"/>
                <a:ea typeface="微软雅黑" panose="020B0503020204020204" pitchFamily="34" charset="-122"/>
                <a:sym typeface="+mn-ea"/>
              </a:rPr>
              <a:t>       排序合并连接：</a:t>
            </a:r>
            <a:r>
              <a:rPr lang="en-US" altLang="zh-CN" sz="1600" dirty="0" smtClean="0">
                <a:solidFill>
                  <a:schemeClr val="bg1"/>
                </a:solidFill>
                <a:latin typeface="微软雅黑" panose="020B0503020204020204" pitchFamily="34" charset="-122"/>
                <a:ea typeface="微软雅黑" panose="020B0503020204020204" pitchFamily="34" charset="-122"/>
                <a:sym typeface="+mn-ea"/>
              </a:rPr>
              <a:t>SORT JOIN -&gt; MERGE JOIN</a:t>
            </a:r>
            <a:endParaRPr lang="en-US" altLang="zh-CN" sz="1600" dirty="0" smtClean="0">
              <a:solidFill>
                <a:schemeClr val="bg1"/>
              </a:solidFill>
              <a:latin typeface="微软雅黑" panose="020B0503020204020204" pitchFamily="34" charset="-122"/>
              <a:ea typeface="微软雅黑" panose="020B0503020204020204" pitchFamily="34" charset="-122"/>
              <a:sym typeface="+mn-ea"/>
            </a:endParaRPr>
          </a:p>
          <a:p>
            <a:pPr algn="l">
              <a:lnSpc>
                <a:spcPct val="150000"/>
              </a:lnSpc>
            </a:pPr>
            <a:r>
              <a:rPr lang="en-US" altLang="zh-CN" sz="1600" dirty="0" smtClean="0">
                <a:solidFill>
                  <a:schemeClr val="bg1"/>
                </a:solidFill>
                <a:latin typeface="微软雅黑" panose="020B0503020204020204" pitchFamily="34" charset="-122"/>
                <a:ea typeface="微软雅黑" panose="020B0503020204020204" pitchFamily="34" charset="-122"/>
                <a:sym typeface="+mn-ea"/>
              </a:rPr>
              <a:t>3. </a:t>
            </a:r>
            <a:r>
              <a:rPr lang="zh-CN" altLang="en-US" sz="1600" dirty="0" smtClean="0">
                <a:solidFill>
                  <a:schemeClr val="bg1"/>
                </a:solidFill>
                <a:latin typeface="微软雅黑" panose="020B0503020204020204" pitchFamily="34" charset="-122"/>
                <a:ea typeface="微软雅黑" panose="020B0503020204020204" pitchFamily="34" charset="-122"/>
                <a:sym typeface="+mn-ea"/>
              </a:rPr>
              <a:t>关键点：</a:t>
            </a:r>
            <a:endParaRPr lang="zh-CN" altLang="en-US" sz="1600" dirty="0" smtClean="0">
              <a:solidFill>
                <a:schemeClr val="bg1"/>
              </a:solidFill>
              <a:latin typeface="微软雅黑" panose="020B0503020204020204" pitchFamily="34" charset="-122"/>
              <a:ea typeface="微软雅黑" panose="020B0503020204020204" pitchFamily="34" charset="-122"/>
              <a:sym typeface="+mn-ea"/>
            </a:endParaRPr>
          </a:p>
          <a:p>
            <a:pPr algn="l">
              <a:lnSpc>
                <a:spcPct val="150000"/>
              </a:lnSpc>
            </a:pPr>
            <a:r>
              <a:rPr lang="zh-CN" altLang="en-US" sz="1600" dirty="0" smtClean="0">
                <a:solidFill>
                  <a:schemeClr val="bg1"/>
                </a:solidFill>
                <a:latin typeface="微软雅黑" panose="020B0503020204020204" pitchFamily="34" charset="-122"/>
                <a:ea typeface="微软雅黑" panose="020B0503020204020204" pitchFamily="34" charset="-122"/>
                <a:sym typeface="+mn-ea"/>
              </a:rPr>
              <a:t>       嵌套连接、哈希连接最常用；表连接先后顺序对性能影响大。</a:t>
            </a:r>
            <a:endParaRPr lang="zh-CN" altLang="en-US" sz="1600" dirty="0" smtClean="0">
              <a:solidFill>
                <a:schemeClr val="bg1"/>
              </a:solidFill>
              <a:latin typeface="微软雅黑" panose="020B0503020204020204" pitchFamily="34" charset="-122"/>
              <a:ea typeface="微软雅黑" panose="020B0503020204020204" pitchFamily="34" charset="-122"/>
              <a:sym typeface="+mn-ea"/>
            </a:endParaRPr>
          </a:p>
          <a:p>
            <a:pPr algn="l">
              <a:lnSpc>
                <a:spcPct val="150000"/>
              </a:lnSpc>
            </a:pPr>
            <a:r>
              <a:rPr lang="zh-CN" altLang="en-US" sz="1600" dirty="0" smtClean="0">
                <a:solidFill>
                  <a:schemeClr val="bg1"/>
                </a:solidFill>
                <a:latin typeface="微软雅黑" panose="020B0503020204020204" pitchFamily="34" charset="-122"/>
                <a:ea typeface="微软雅黑" panose="020B0503020204020204" pitchFamily="34" charset="-122"/>
                <a:sym typeface="+mn-ea"/>
              </a:rPr>
              <a:t>       笛卡尔积出现常常为</a:t>
            </a:r>
            <a:r>
              <a:rPr lang="en-US" altLang="zh-CN" sz="1600" dirty="0" smtClean="0">
                <a:solidFill>
                  <a:schemeClr val="bg1"/>
                </a:solidFill>
                <a:latin typeface="微软雅黑" panose="020B0503020204020204" pitchFamily="34" charset="-122"/>
                <a:ea typeface="微软雅黑" panose="020B0503020204020204" pitchFamily="34" charset="-122"/>
                <a:sym typeface="+mn-ea"/>
              </a:rPr>
              <a:t>SQL</a:t>
            </a:r>
            <a:r>
              <a:rPr lang="zh-CN" altLang="en-US" sz="1600" dirty="0" smtClean="0">
                <a:solidFill>
                  <a:schemeClr val="bg1"/>
                </a:solidFill>
                <a:latin typeface="微软雅黑" panose="020B0503020204020204" pitchFamily="34" charset="-122"/>
                <a:ea typeface="微软雅黑" panose="020B0503020204020204" pitchFamily="34" charset="-122"/>
                <a:sym typeface="+mn-ea"/>
              </a:rPr>
              <a:t>写漏了条件产生，偶尔数据库会在</a:t>
            </a:r>
            <a:r>
              <a:rPr lang="en-US" altLang="zh-CN" sz="1600" dirty="0" smtClean="0">
                <a:solidFill>
                  <a:schemeClr val="bg1"/>
                </a:solidFill>
                <a:latin typeface="微软雅黑" panose="020B0503020204020204" pitchFamily="34" charset="-122"/>
                <a:ea typeface="微软雅黑" panose="020B0503020204020204" pitchFamily="34" charset="-122"/>
                <a:sym typeface="+mn-ea"/>
              </a:rPr>
              <a:t>SQL</a:t>
            </a:r>
            <a:r>
              <a:rPr lang="zh-CN" altLang="en-US" sz="1600" dirty="0" smtClean="0">
                <a:solidFill>
                  <a:schemeClr val="bg1"/>
                </a:solidFill>
                <a:latin typeface="微软雅黑" panose="020B0503020204020204" pitchFamily="34" charset="-122"/>
                <a:ea typeface="微软雅黑" panose="020B0503020204020204" pitchFamily="34" charset="-122"/>
                <a:sym typeface="+mn-ea"/>
              </a:rPr>
              <a:t>无问题时自动使用笛卡尔积。</a:t>
            </a:r>
            <a:endParaRPr lang="zh-CN" altLang="en-US" sz="1600" dirty="0" smtClean="0">
              <a:solidFill>
                <a:schemeClr val="bg1"/>
              </a:solidFill>
              <a:latin typeface="微软雅黑" panose="020B0503020204020204" pitchFamily="34" charset="-122"/>
              <a:ea typeface="微软雅黑" panose="020B0503020204020204" pitchFamily="34" charset="-122"/>
              <a:sym typeface="+mn-ea"/>
            </a:endParaRPr>
          </a:p>
          <a:p>
            <a:pPr algn="l">
              <a:lnSpc>
                <a:spcPct val="150000"/>
              </a:lnSpc>
            </a:pPr>
            <a:r>
              <a:rPr lang="zh-CN" altLang="en-US" sz="1600" dirty="0" smtClean="0">
                <a:solidFill>
                  <a:schemeClr val="bg1"/>
                </a:solidFill>
                <a:latin typeface="微软雅黑" panose="020B0503020204020204" pitchFamily="34" charset="-122"/>
                <a:ea typeface="微软雅黑" panose="020B0503020204020204" pitchFamily="34" charset="-122"/>
                <a:sym typeface="+mn-ea"/>
              </a:rPr>
              <a:t>       排序合并连接使用少；表连接先后顺序对其无影响。</a:t>
            </a:r>
            <a:endParaRPr lang="zh-CN" altLang="en-US" sz="1600" dirty="0" smtClean="0">
              <a:solidFill>
                <a:schemeClr val="bg1"/>
              </a:solidFill>
              <a:latin typeface="微软雅黑" panose="020B0503020204020204" pitchFamily="34" charset="-122"/>
              <a:ea typeface="微软雅黑" panose="020B0503020204020204" pitchFamily="34" charset="-122"/>
            </a:endParaRPr>
          </a:p>
          <a:p>
            <a:pPr algn="l">
              <a:lnSpc>
                <a:spcPct val="150000"/>
              </a:lnSpc>
            </a:pPr>
            <a:r>
              <a:rPr lang="zh-CN" altLang="en-US" sz="1600" dirty="0" smtClean="0">
                <a:solidFill>
                  <a:schemeClr val="bg1"/>
                </a:solidFill>
                <a:latin typeface="微软雅黑" panose="020B0503020204020204" pitchFamily="34" charset="-122"/>
                <a:ea typeface="微软雅黑" panose="020B0503020204020204" pitchFamily="34" charset="-122"/>
                <a:sym typeface="+mn-ea"/>
              </a:rPr>
              <a:t>       </a:t>
            </a:r>
            <a:endParaRPr lang="en-US" altLang="zh-CN" sz="1600" dirty="0" smtClean="0">
              <a:solidFill>
                <a:schemeClr val="bg1"/>
              </a:solidFill>
              <a:latin typeface="微软雅黑" panose="020B0503020204020204" pitchFamily="34" charset="-122"/>
              <a:ea typeface="微软雅黑" panose="020B0503020204020204" pitchFamily="34" charset="-122"/>
            </a:endParaRPr>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0A0F23"/>
        </a:solidFill>
        <a:effectLst/>
      </p:bgPr>
    </p:bg>
    <p:spTree>
      <p:nvGrpSpPr>
        <p:cNvPr id="1" name=""/>
        <p:cNvGrpSpPr/>
        <p:nvPr/>
      </p:nvGrpSpPr>
      <p:grpSpPr>
        <a:xfrm>
          <a:off x="0" y="0"/>
          <a:ext cx="0" cy="0"/>
          <a:chOff x="0" y="0"/>
          <a:chExt cx="0" cy="0"/>
        </a:xfrm>
      </p:grpSpPr>
      <p:pic>
        <p:nvPicPr>
          <p:cNvPr id="2097159" name="图片 4"/>
          <p:cNvPicPr>
            <a:picLocks noChangeAspect="1"/>
          </p:cNvPicPr>
          <p:nvPr/>
        </p:nvPicPr>
        <p:blipFill>
          <a:blip r:embed="rId1" cstate="hqprint"/>
          <a:stretch>
            <a:fillRect/>
          </a:stretch>
        </p:blipFill>
        <p:spPr>
          <a:xfrm>
            <a:off x="10759868" y="-15058"/>
            <a:ext cx="1301859" cy="920356"/>
          </a:xfrm>
          <a:prstGeom prst="rect">
            <a:avLst/>
          </a:prstGeom>
        </p:spPr>
      </p:pic>
      <p:sp>
        <p:nvSpPr>
          <p:cNvPr id="1048620" name="文本框 7"/>
          <p:cNvSpPr txBox="1"/>
          <p:nvPr/>
        </p:nvSpPr>
        <p:spPr>
          <a:xfrm>
            <a:off x="0" y="161212"/>
            <a:ext cx="121024" cy="358140"/>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048621" name="文本框 8"/>
          <p:cNvSpPr txBox="1"/>
          <p:nvPr/>
        </p:nvSpPr>
        <p:spPr>
          <a:xfrm>
            <a:off x="201942" y="161212"/>
            <a:ext cx="5244117" cy="39878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pPr>
            <a:r>
              <a:rPr kumimoji="0" lang="zh-CN"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案例</a:t>
            </a:r>
            <a:r>
              <a:rPr kumimoji="0" lang="en-US" altLang="zh-CN"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2--</a:t>
            </a:r>
            <a:r>
              <a:rPr kumimoji="0" lang="zh-CN" altLang="en-US"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续</a:t>
            </a:r>
            <a:endParaRPr kumimoji="0" lang="zh-CN" altLang="en-US"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 name="文本框 4"/>
          <p:cNvSpPr txBox="1"/>
          <p:nvPr/>
        </p:nvSpPr>
        <p:spPr>
          <a:xfrm>
            <a:off x="201930" y="644525"/>
            <a:ext cx="11580495" cy="1198880"/>
          </a:xfrm>
          <a:prstGeom prst="rect">
            <a:avLst/>
          </a:prstGeom>
          <a:noFill/>
        </p:spPr>
        <p:txBody>
          <a:bodyPr wrap="square" rtlCol="0">
            <a:spAutoFit/>
          </a:bodyPr>
          <a:lstStyle/>
          <a:p>
            <a:pPr algn="l">
              <a:lnSpc>
                <a:spcPct val="150000"/>
              </a:lnSpc>
            </a:pPr>
            <a:r>
              <a:rPr lang="en-US" altLang="zh-CN" sz="1600" dirty="0" smtClean="0">
                <a:solidFill>
                  <a:schemeClr val="bg1"/>
                </a:solidFill>
                <a:latin typeface="微软雅黑" panose="020B0503020204020204" pitchFamily="34" charset="-122"/>
                <a:ea typeface="微软雅黑" panose="020B0503020204020204" pitchFamily="34" charset="-122"/>
              </a:rPr>
              <a:t>1. </a:t>
            </a:r>
            <a:r>
              <a:rPr lang="zh-CN" altLang="en-US" sz="1600" dirty="0" smtClean="0">
                <a:solidFill>
                  <a:schemeClr val="bg1"/>
                </a:solidFill>
                <a:latin typeface="微软雅黑" panose="020B0503020204020204" pitchFamily="34" charset="-122"/>
                <a:ea typeface="微软雅黑" panose="020B0503020204020204" pitchFamily="34" charset="-122"/>
              </a:rPr>
              <a:t>笛卡尔积：出现时大部分情况会是</a:t>
            </a:r>
            <a:r>
              <a:rPr lang="en-US" altLang="zh-CN" sz="1600" dirty="0" smtClean="0">
                <a:solidFill>
                  <a:schemeClr val="bg1"/>
                </a:solidFill>
                <a:latin typeface="微软雅黑" panose="020B0503020204020204" pitchFamily="34" charset="-122"/>
                <a:ea typeface="微软雅黑" panose="020B0503020204020204" pitchFamily="34" charset="-122"/>
              </a:rPr>
              <a:t>SQL</a:t>
            </a:r>
            <a:r>
              <a:rPr lang="zh-CN" altLang="en-US" sz="1600" dirty="0" smtClean="0">
                <a:solidFill>
                  <a:schemeClr val="bg1"/>
                </a:solidFill>
                <a:latin typeface="微软雅黑" panose="020B0503020204020204" pitchFamily="34" charset="-122"/>
                <a:ea typeface="微软雅黑" panose="020B0503020204020204" pitchFamily="34" charset="-122"/>
              </a:rPr>
              <a:t>写少了条件；在</a:t>
            </a:r>
            <a:r>
              <a:rPr lang="en-US" altLang="zh-CN" sz="1600" dirty="0" smtClean="0">
                <a:solidFill>
                  <a:schemeClr val="bg1"/>
                </a:solidFill>
                <a:latin typeface="微软雅黑" panose="020B0503020204020204" pitchFamily="34" charset="-122"/>
                <a:ea typeface="微软雅黑" panose="020B0503020204020204" pitchFamily="34" charset="-122"/>
              </a:rPr>
              <a:t>SQL</a:t>
            </a:r>
            <a:r>
              <a:rPr lang="zh-CN" altLang="en-US" sz="1600" dirty="0" smtClean="0">
                <a:solidFill>
                  <a:schemeClr val="bg1"/>
                </a:solidFill>
                <a:latin typeface="微软雅黑" panose="020B0503020204020204" pitchFamily="34" charset="-122"/>
                <a:ea typeface="微软雅黑" panose="020B0503020204020204" pitchFamily="34" charset="-122"/>
              </a:rPr>
              <a:t>未写错时可能会出现，主要在</a:t>
            </a:r>
            <a:r>
              <a:rPr lang="en-US" altLang="zh-CN" sz="1600" dirty="0" smtClean="0">
                <a:solidFill>
                  <a:schemeClr val="bg1"/>
                </a:solidFill>
                <a:latin typeface="微软雅黑" panose="020B0503020204020204" pitchFamily="34" charset="-122"/>
                <a:ea typeface="微软雅黑" panose="020B0503020204020204" pitchFamily="34" charset="-122"/>
              </a:rPr>
              <a:t>ORACLE</a:t>
            </a:r>
            <a:r>
              <a:rPr lang="zh-CN" altLang="en-US" sz="1600" dirty="0" smtClean="0">
                <a:solidFill>
                  <a:schemeClr val="bg1"/>
                </a:solidFill>
                <a:latin typeface="微软雅黑" panose="020B0503020204020204" pitchFamily="34" charset="-122"/>
                <a:ea typeface="微软雅黑" panose="020B0503020204020204" pitchFamily="34" charset="-122"/>
              </a:rPr>
              <a:t>评估某些表的数据量非常少时可能使用。</a:t>
            </a:r>
            <a:endParaRPr lang="zh-CN" altLang="en-US" sz="1600" dirty="0" smtClean="0">
              <a:solidFill>
                <a:schemeClr val="bg1"/>
              </a:solidFill>
              <a:latin typeface="微软雅黑" panose="020B0503020204020204" pitchFamily="34" charset="-122"/>
              <a:ea typeface="微软雅黑" panose="020B0503020204020204" pitchFamily="34" charset="-122"/>
            </a:endParaRPr>
          </a:p>
          <a:p>
            <a:pPr algn="l">
              <a:lnSpc>
                <a:spcPct val="150000"/>
              </a:lnSpc>
            </a:pPr>
            <a:r>
              <a:rPr lang="zh-CN" altLang="en-US" sz="1600" dirty="0" smtClean="0">
                <a:solidFill>
                  <a:schemeClr val="bg1"/>
                </a:solidFill>
                <a:latin typeface="微软雅黑" panose="020B0503020204020204" pitchFamily="34" charset="-122"/>
                <a:ea typeface="微软雅黑" panose="020B0503020204020204" pitchFamily="34" charset="-122"/>
                <a:sym typeface="+mn-ea"/>
              </a:rPr>
              <a:t>       </a:t>
            </a:r>
            <a:endParaRPr lang="en-US" altLang="zh-CN" sz="1600" dirty="0" smtClean="0">
              <a:solidFill>
                <a:schemeClr val="bg1"/>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201930" y="3401695"/>
            <a:ext cx="11580495" cy="1568450"/>
          </a:xfrm>
          <a:prstGeom prst="rect">
            <a:avLst/>
          </a:prstGeom>
          <a:noFill/>
        </p:spPr>
        <p:txBody>
          <a:bodyPr wrap="square" rtlCol="0">
            <a:spAutoFit/>
          </a:bodyPr>
          <a:p>
            <a:pPr algn="l">
              <a:lnSpc>
                <a:spcPct val="150000"/>
              </a:lnSpc>
            </a:pPr>
            <a:r>
              <a:rPr lang="en-US" altLang="zh-CN" sz="1600" dirty="0" smtClean="0">
                <a:solidFill>
                  <a:schemeClr val="bg1"/>
                </a:solidFill>
                <a:latin typeface="微软雅黑" panose="020B0503020204020204" pitchFamily="34" charset="-122"/>
                <a:ea typeface="微软雅黑" panose="020B0503020204020204" pitchFamily="34" charset="-122"/>
              </a:rPr>
              <a:t>2. </a:t>
            </a:r>
            <a:r>
              <a:rPr lang="zh-CN" altLang="en-US" sz="1600" dirty="0" smtClean="0">
                <a:solidFill>
                  <a:schemeClr val="bg1"/>
                </a:solidFill>
                <a:latin typeface="微软雅黑" panose="020B0503020204020204" pitchFamily="34" charset="-122"/>
                <a:ea typeface="微软雅黑" panose="020B0503020204020204" pitchFamily="34" charset="-122"/>
              </a:rPr>
              <a:t>嵌套连接：最通用的连接方式。在获取较少量数据，且存在有效索引时进行连接时较优。大数据量连接时性能不如哈希连接和排序合并连接。</a:t>
            </a:r>
            <a:r>
              <a:rPr lang="zh-CN" altLang="en-US" sz="1600" dirty="0" smtClean="0">
                <a:solidFill>
                  <a:schemeClr val="bg1"/>
                </a:solidFill>
                <a:latin typeface="微软雅黑" panose="020B0503020204020204" pitchFamily="34" charset="-122"/>
                <a:ea typeface="微软雅黑" panose="020B0503020204020204" pitchFamily="34" charset="-122"/>
                <a:sym typeface="+mn-ea"/>
              </a:rPr>
              <a:t>连接时的表先后顺序对性能有较大影响。常要求小表在前，作为驱动表。</a:t>
            </a:r>
            <a:endParaRPr lang="zh-CN" altLang="en-US" sz="1600" dirty="0" smtClean="0">
              <a:solidFill>
                <a:schemeClr val="bg1"/>
              </a:solidFill>
              <a:latin typeface="微软雅黑" panose="020B0503020204020204" pitchFamily="34" charset="-122"/>
              <a:ea typeface="微软雅黑" panose="020B0503020204020204" pitchFamily="34" charset="-122"/>
            </a:endParaRPr>
          </a:p>
          <a:p>
            <a:pPr algn="l">
              <a:lnSpc>
                <a:spcPct val="150000"/>
              </a:lnSpc>
            </a:pPr>
            <a:endParaRPr lang="zh-CN" altLang="en-US" sz="1600" dirty="0" smtClean="0">
              <a:solidFill>
                <a:schemeClr val="bg1"/>
              </a:solidFill>
              <a:latin typeface="微软雅黑" panose="020B0503020204020204" pitchFamily="34" charset="-122"/>
              <a:ea typeface="微软雅黑" panose="020B0503020204020204" pitchFamily="34" charset="-122"/>
            </a:endParaRPr>
          </a:p>
          <a:p>
            <a:pPr algn="l">
              <a:lnSpc>
                <a:spcPct val="150000"/>
              </a:lnSpc>
            </a:pPr>
            <a:r>
              <a:rPr lang="zh-CN" altLang="en-US" sz="1600" dirty="0" smtClean="0">
                <a:solidFill>
                  <a:schemeClr val="bg1"/>
                </a:solidFill>
                <a:latin typeface="微软雅黑" panose="020B0503020204020204" pitchFamily="34" charset="-122"/>
                <a:ea typeface="微软雅黑" panose="020B0503020204020204" pitchFamily="34" charset="-122"/>
                <a:sym typeface="+mn-ea"/>
              </a:rPr>
              <a:t>       </a:t>
            </a:r>
            <a:endParaRPr lang="en-US" altLang="zh-CN" sz="1600" dirty="0" smtClean="0">
              <a:solidFill>
                <a:schemeClr val="bg1"/>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2"/>
          <a:stretch>
            <a:fillRect/>
          </a:stretch>
        </p:blipFill>
        <p:spPr>
          <a:xfrm>
            <a:off x="348615" y="1420495"/>
            <a:ext cx="7667625" cy="1905000"/>
          </a:xfrm>
          <a:prstGeom prst="rect">
            <a:avLst/>
          </a:prstGeom>
        </p:spPr>
      </p:pic>
      <p:pic>
        <p:nvPicPr>
          <p:cNvPr id="6" name="图片 5"/>
          <p:cNvPicPr>
            <a:picLocks noChangeAspect="1"/>
          </p:cNvPicPr>
          <p:nvPr/>
        </p:nvPicPr>
        <p:blipFill>
          <a:blip r:embed="rId3"/>
          <a:stretch>
            <a:fillRect/>
          </a:stretch>
        </p:blipFill>
        <p:spPr>
          <a:xfrm>
            <a:off x="348615" y="4257040"/>
            <a:ext cx="9839325" cy="2543175"/>
          </a:xfrm>
          <a:prstGeom prst="rect">
            <a:avLst/>
          </a:prstGeom>
        </p:spPr>
      </p:pic>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0A0F23"/>
        </a:solidFill>
        <a:effectLst/>
      </p:bgPr>
    </p:bg>
    <p:spTree>
      <p:nvGrpSpPr>
        <p:cNvPr id="1" name=""/>
        <p:cNvGrpSpPr/>
        <p:nvPr/>
      </p:nvGrpSpPr>
      <p:grpSpPr>
        <a:xfrm>
          <a:off x="0" y="0"/>
          <a:ext cx="0" cy="0"/>
          <a:chOff x="0" y="0"/>
          <a:chExt cx="0" cy="0"/>
        </a:xfrm>
      </p:grpSpPr>
      <p:pic>
        <p:nvPicPr>
          <p:cNvPr id="2097159" name="图片 4"/>
          <p:cNvPicPr>
            <a:picLocks noChangeAspect="1"/>
          </p:cNvPicPr>
          <p:nvPr/>
        </p:nvPicPr>
        <p:blipFill>
          <a:blip r:embed="rId1" cstate="hqprint"/>
          <a:stretch>
            <a:fillRect/>
          </a:stretch>
        </p:blipFill>
        <p:spPr>
          <a:xfrm>
            <a:off x="10759868" y="-15058"/>
            <a:ext cx="1301859" cy="920356"/>
          </a:xfrm>
          <a:prstGeom prst="rect">
            <a:avLst/>
          </a:prstGeom>
        </p:spPr>
      </p:pic>
      <p:sp>
        <p:nvSpPr>
          <p:cNvPr id="1048620" name="文本框 7"/>
          <p:cNvSpPr txBox="1"/>
          <p:nvPr/>
        </p:nvSpPr>
        <p:spPr>
          <a:xfrm>
            <a:off x="0" y="161212"/>
            <a:ext cx="121024" cy="358140"/>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048621" name="文本框 8"/>
          <p:cNvSpPr txBox="1"/>
          <p:nvPr/>
        </p:nvSpPr>
        <p:spPr>
          <a:xfrm>
            <a:off x="201942" y="161212"/>
            <a:ext cx="5244117" cy="39878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pPr>
            <a:r>
              <a:rPr lang="zh-CN" sz="2000" b="1" noProof="0" dirty="0">
                <a:ln>
                  <a:noFill/>
                </a:ln>
                <a:solidFill>
                  <a:prstClr val="white"/>
                </a:solidFill>
                <a:effectLst/>
                <a:uLnTx/>
                <a:uFillTx/>
                <a:latin typeface="微软雅黑" panose="020B0503020204020204" pitchFamily="34" charset="-122"/>
                <a:ea typeface="微软雅黑" panose="020B0503020204020204" pitchFamily="34" charset="-122"/>
                <a:sym typeface="+mn-ea"/>
              </a:rPr>
              <a:t>案例</a:t>
            </a:r>
            <a:r>
              <a:rPr lang="en-US" altLang="zh-CN" sz="2000" b="1" noProof="0" dirty="0">
                <a:ln>
                  <a:noFill/>
                </a:ln>
                <a:solidFill>
                  <a:prstClr val="white"/>
                </a:solidFill>
                <a:effectLst/>
                <a:uLnTx/>
                <a:uFillTx/>
                <a:latin typeface="微软雅黑" panose="020B0503020204020204" pitchFamily="34" charset="-122"/>
                <a:ea typeface="微软雅黑" panose="020B0503020204020204" pitchFamily="34" charset="-122"/>
                <a:sym typeface="+mn-ea"/>
              </a:rPr>
              <a:t>2--</a:t>
            </a:r>
            <a:r>
              <a:rPr lang="zh-CN" altLang="en-US" sz="2000" b="1" noProof="0" dirty="0">
                <a:ln>
                  <a:noFill/>
                </a:ln>
                <a:solidFill>
                  <a:prstClr val="white"/>
                </a:solidFill>
                <a:effectLst/>
                <a:uLnTx/>
                <a:uFillTx/>
                <a:latin typeface="微软雅黑" panose="020B0503020204020204" pitchFamily="34" charset="-122"/>
                <a:ea typeface="微软雅黑" panose="020B0503020204020204" pitchFamily="34" charset="-122"/>
                <a:sym typeface="+mn-ea"/>
              </a:rPr>
              <a:t>续</a:t>
            </a:r>
            <a:endParaRPr kumimoji="0" lang="en-US" altLang="zh-CN"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 name="文本框 4"/>
          <p:cNvSpPr txBox="1"/>
          <p:nvPr/>
        </p:nvSpPr>
        <p:spPr>
          <a:xfrm>
            <a:off x="201930" y="3583305"/>
            <a:ext cx="11580495" cy="829945"/>
          </a:xfrm>
          <a:prstGeom prst="rect">
            <a:avLst/>
          </a:prstGeom>
          <a:noFill/>
        </p:spPr>
        <p:txBody>
          <a:bodyPr wrap="square" rtlCol="0">
            <a:spAutoFit/>
          </a:bodyPr>
          <a:lstStyle/>
          <a:p>
            <a:pPr algn="l">
              <a:lnSpc>
                <a:spcPct val="150000"/>
              </a:lnSpc>
            </a:pPr>
            <a:r>
              <a:rPr lang="en-US" altLang="zh-CN" sz="1600" dirty="0" smtClean="0">
                <a:solidFill>
                  <a:schemeClr val="bg1"/>
                </a:solidFill>
                <a:latin typeface="微软雅黑" panose="020B0503020204020204" pitchFamily="34" charset="-122"/>
                <a:ea typeface="微软雅黑" panose="020B0503020204020204" pitchFamily="34" charset="-122"/>
              </a:rPr>
              <a:t>4. </a:t>
            </a:r>
            <a:r>
              <a:rPr lang="zh-CN" altLang="en-US" sz="1600" dirty="0" smtClean="0">
                <a:solidFill>
                  <a:schemeClr val="bg1"/>
                </a:solidFill>
                <a:latin typeface="微软雅黑" panose="020B0503020204020204" pitchFamily="34" charset="-122"/>
                <a:ea typeface="微软雅黑" panose="020B0503020204020204" pitchFamily="34" charset="-122"/>
                <a:sym typeface="+mn-ea"/>
              </a:rPr>
              <a:t>排序合并连接：现实场景中使用少，在两表均有排序时可能使用。连接时与表先后顺序无关。</a:t>
            </a:r>
            <a:endParaRPr lang="zh-CN" altLang="en-US" sz="1600" dirty="0" smtClean="0">
              <a:solidFill>
                <a:schemeClr val="bg1"/>
              </a:solidFill>
              <a:latin typeface="微软雅黑" panose="020B0503020204020204" pitchFamily="34" charset="-122"/>
              <a:ea typeface="微软雅黑" panose="020B0503020204020204" pitchFamily="34" charset="-122"/>
            </a:endParaRPr>
          </a:p>
          <a:p>
            <a:pPr algn="l">
              <a:lnSpc>
                <a:spcPct val="150000"/>
              </a:lnSpc>
            </a:pPr>
            <a:r>
              <a:rPr lang="zh-CN" altLang="en-US" sz="1600" dirty="0" smtClean="0">
                <a:solidFill>
                  <a:schemeClr val="bg1"/>
                </a:solidFill>
                <a:latin typeface="微软雅黑" panose="020B0503020204020204" pitchFamily="34" charset="-122"/>
                <a:ea typeface="微软雅黑" panose="020B0503020204020204" pitchFamily="34" charset="-122"/>
                <a:sym typeface="+mn-ea"/>
              </a:rPr>
              <a:t>       </a:t>
            </a:r>
            <a:endParaRPr lang="en-US" altLang="zh-CN" sz="1600" dirty="0" smtClean="0">
              <a:solidFill>
                <a:schemeClr val="bg1"/>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2"/>
          <a:stretch>
            <a:fillRect/>
          </a:stretch>
        </p:blipFill>
        <p:spPr>
          <a:xfrm>
            <a:off x="201930" y="4173220"/>
            <a:ext cx="11153775" cy="2647950"/>
          </a:xfrm>
          <a:prstGeom prst="rect">
            <a:avLst/>
          </a:prstGeom>
        </p:spPr>
      </p:pic>
      <p:sp>
        <p:nvSpPr>
          <p:cNvPr id="2" name="文本框 1"/>
          <p:cNvSpPr txBox="1"/>
          <p:nvPr/>
        </p:nvSpPr>
        <p:spPr>
          <a:xfrm>
            <a:off x="201930" y="560070"/>
            <a:ext cx="11580495" cy="1198880"/>
          </a:xfrm>
          <a:prstGeom prst="rect">
            <a:avLst/>
          </a:prstGeom>
          <a:noFill/>
        </p:spPr>
        <p:txBody>
          <a:bodyPr wrap="square" rtlCol="0">
            <a:spAutoFit/>
          </a:bodyPr>
          <a:p>
            <a:pPr algn="l">
              <a:lnSpc>
                <a:spcPct val="150000"/>
              </a:lnSpc>
            </a:pPr>
            <a:r>
              <a:rPr lang="en-US" altLang="zh-CN" sz="1600" dirty="0" smtClean="0">
                <a:solidFill>
                  <a:schemeClr val="bg1"/>
                </a:solidFill>
                <a:latin typeface="微软雅黑" panose="020B0503020204020204" pitchFamily="34" charset="-122"/>
                <a:ea typeface="微软雅黑" panose="020B0503020204020204" pitchFamily="34" charset="-122"/>
              </a:rPr>
              <a:t>3. </a:t>
            </a:r>
            <a:r>
              <a:rPr lang="zh-CN" altLang="en-US" sz="1600" dirty="0" smtClean="0">
                <a:solidFill>
                  <a:schemeClr val="bg1"/>
                </a:solidFill>
                <a:latin typeface="微软雅黑" panose="020B0503020204020204" pitchFamily="34" charset="-122"/>
                <a:ea typeface="微软雅黑" panose="020B0503020204020204" pitchFamily="34" charset="-122"/>
                <a:sym typeface="+mn-ea"/>
              </a:rPr>
              <a:t>哈希连接：大量数据连接时常用，小量数据查询连接时性能不如嵌套连接。连接时的表先后顺序对性能有较大影响。常要求小表在前，作为驱动表。</a:t>
            </a:r>
            <a:endParaRPr lang="zh-CN" altLang="en-US" sz="1600" dirty="0" smtClean="0">
              <a:solidFill>
                <a:schemeClr val="bg1"/>
              </a:solidFill>
              <a:latin typeface="微软雅黑" panose="020B0503020204020204" pitchFamily="34" charset="-122"/>
              <a:ea typeface="微软雅黑" panose="020B0503020204020204" pitchFamily="34" charset="-122"/>
            </a:endParaRPr>
          </a:p>
          <a:p>
            <a:pPr algn="l">
              <a:lnSpc>
                <a:spcPct val="150000"/>
              </a:lnSpc>
            </a:pPr>
            <a:r>
              <a:rPr lang="zh-CN" altLang="en-US" sz="1600" dirty="0" smtClean="0">
                <a:solidFill>
                  <a:schemeClr val="bg1"/>
                </a:solidFill>
                <a:latin typeface="微软雅黑" panose="020B0503020204020204" pitchFamily="34" charset="-122"/>
                <a:ea typeface="微软雅黑" panose="020B0503020204020204" pitchFamily="34" charset="-122"/>
                <a:sym typeface="+mn-ea"/>
              </a:rPr>
              <a:t>       </a:t>
            </a:r>
            <a:endParaRPr lang="en-US" altLang="zh-CN" sz="1600" dirty="0" smtClean="0">
              <a:solidFill>
                <a:schemeClr val="bg1"/>
              </a:solidFill>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3"/>
          <a:stretch>
            <a:fillRect/>
          </a:stretch>
        </p:blipFill>
        <p:spPr>
          <a:xfrm>
            <a:off x="201930" y="1452880"/>
            <a:ext cx="9467850" cy="2105025"/>
          </a:xfrm>
          <a:prstGeom prst="rect">
            <a:avLst/>
          </a:prstGeom>
        </p:spPr>
      </p:pic>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0A0F23"/>
        </a:solidFill>
        <a:effectLst/>
      </p:bgPr>
    </p:bg>
    <p:spTree>
      <p:nvGrpSpPr>
        <p:cNvPr id="1" name=""/>
        <p:cNvGrpSpPr/>
        <p:nvPr/>
      </p:nvGrpSpPr>
      <p:grpSpPr>
        <a:xfrm>
          <a:off x="0" y="0"/>
          <a:ext cx="0" cy="0"/>
          <a:chOff x="0" y="0"/>
          <a:chExt cx="0" cy="0"/>
        </a:xfrm>
      </p:grpSpPr>
      <p:pic>
        <p:nvPicPr>
          <p:cNvPr id="2097159" name="图片 4"/>
          <p:cNvPicPr>
            <a:picLocks noChangeAspect="1"/>
          </p:cNvPicPr>
          <p:nvPr/>
        </p:nvPicPr>
        <p:blipFill>
          <a:blip r:embed="rId1" cstate="hqprint"/>
          <a:stretch>
            <a:fillRect/>
          </a:stretch>
        </p:blipFill>
        <p:spPr>
          <a:xfrm>
            <a:off x="10759868" y="-15058"/>
            <a:ext cx="1301859" cy="920356"/>
          </a:xfrm>
          <a:prstGeom prst="rect">
            <a:avLst/>
          </a:prstGeom>
        </p:spPr>
      </p:pic>
      <p:sp>
        <p:nvSpPr>
          <p:cNvPr id="1048620" name="文本框 7"/>
          <p:cNvSpPr txBox="1"/>
          <p:nvPr/>
        </p:nvSpPr>
        <p:spPr>
          <a:xfrm>
            <a:off x="0" y="161212"/>
            <a:ext cx="121024" cy="358140"/>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048621" name="文本框 8"/>
          <p:cNvSpPr txBox="1"/>
          <p:nvPr/>
        </p:nvSpPr>
        <p:spPr>
          <a:xfrm>
            <a:off x="201942" y="161212"/>
            <a:ext cx="5244117" cy="39878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pPr>
            <a:r>
              <a:rPr kumimoji="0" lang="zh-CN"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案例</a:t>
            </a:r>
            <a:r>
              <a:rPr kumimoji="0" lang="en-US" altLang="zh-CN"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3</a:t>
            </a:r>
            <a:endParaRPr kumimoji="0" lang="en-US" altLang="zh-CN"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 name="文本框 4"/>
          <p:cNvSpPr txBox="1"/>
          <p:nvPr/>
        </p:nvSpPr>
        <p:spPr>
          <a:xfrm>
            <a:off x="201930" y="644525"/>
            <a:ext cx="11580495" cy="3415030"/>
          </a:xfrm>
          <a:prstGeom prst="rect">
            <a:avLst/>
          </a:prstGeom>
          <a:noFill/>
        </p:spPr>
        <p:txBody>
          <a:bodyPr wrap="square" rtlCol="0">
            <a:spAutoFit/>
          </a:bodyPr>
          <a:lstStyle/>
          <a:p>
            <a:pPr algn="l">
              <a:lnSpc>
                <a:spcPct val="150000"/>
              </a:lnSpc>
            </a:pPr>
            <a:r>
              <a:rPr lang="en-US" altLang="zh-CN" sz="1600" dirty="0" smtClean="0">
                <a:solidFill>
                  <a:schemeClr val="bg1"/>
                </a:solidFill>
                <a:latin typeface="微软雅黑" panose="020B0503020204020204" pitchFamily="34" charset="-122"/>
                <a:ea typeface="微软雅黑" panose="020B0503020204020204" pitchFamily="34" charset="-122"/>
              </a:rPr>
              <a:t>1. </a:t>
            </a:r>
            <a:r>
              <a:rPr lang="zh-CN" altLang="en-US" sz="1600" dirty="0" smtClean="0">
                <a:solidFill>
                  <a:schemeClr val="bg1"/>
                </a:solidFill>
                <a:latin typeface="微软雅黑" panose="020B0503020204020204" pitchFamily="34" charset="-122"/>
                <a:ea typeface="微软雅黑" panose="020B0503020204020204" pitchFamily="34" charset="-122"/>
              </a:rPr>
              <a:t>案例说明：</a:t>
            </a:r>
            <a:endParaRPr lang="zh-CN" altLang="en-US" sz="1600" dirty="0" smtClean="0">
              <a:solidFill>
                <a:schemeClr val="bg1"/>
              </a:solidFill>
              <a:latin typeface="微软雅黑" panose="020B0503020204020204" pitchFamily="34" charset="-122"/>
              <a:ea typeface="微软雅黑" panose="020B0503020204020204" pitchFamily="34" charset="-122"/>
            </a:endParaRPr>
          </a:p>
          <a:p>
            <a:pPr algn="l">
              <a:lnSpc>
                <a:spcPct val="150000"/>
              </a:lnSpc>
            </a:pPr>
            <a:r>
              <a:rPr lang="zh-CN" altLang="en-US" sz="1600" dirty="0" smtClean="0">
                <a:solidFill>
                  <a:schemeClr val="bg1"/>
                </a:solidFill>
                <a:latin typeface="微软雅黑" panose="020B0503020204020204" pitchFamily="34" charset="-122"/>
                <a:ea typeface="微软雅黑" panose="020B0503020204020204" pitchFamily="34" charset="-122"/>
              </a:rPr>
              <a:t>      </a:t>
            </a:r>
            <a:r>
              <a:rPr lang="zh-CN" sz="1600" dirty="0" smtClean="0">
                <a:solidFill>
                  <a:schemeClr val="bg1"/>
                </a:solidFill>
                <a:latin typeface="微软雅黑" panose="020B0503020204020204" pitchFamily="34" charset="-122"/>
                <a:ea typeface="微软雅黑" panose="020B0503020204020204" pitchFamily="34" charset="-122"/>
              </a:rPr>
              <a:t>对多张表进行连接了解执行计划的阅读方法</a:t>
            </a:r>
            <a:r>
              <a:rPr lang="zh-CN" altLang="en-US" sz="1600" dirty="0" smtClean="0">
                <a:solidFill>
                  <a:schemeClr val="bg1"/>
                </a:solidFill>
                <a:latin typeface="微软雅黑" panose="020B0503020204020204" pitchFamily="34" charset="-122"/>
                <a:ea typeface="微软雅黑" panose="020B0503020204020204" pitchFamily="34" charset="-122"/>
              </a:rPr>
              <a:t>。</a:t>
            </a:r>
            <a:endParaRPr lang="zh-CN" altLang="en-US" sz="1600" dirty="0" smtClean="0">
              <a:solidFill>
                <a:schemeClr val="bg1"/>
              </a:solidFill>
              <a:latin typeface="微软雅黑" panose="020B0503020204020204" pitchFamily="34" charset="-122"/>
              <a:ea typeface="微软雅黑" panose="020B0503020204020204" pitchFamily="34" charset="-122"/>
            </a:endParaRPr>
          </a:p>
          <a:p>
            <a:pPr algn="l">
              <a:lnSpc>
                <a:spcPct val="150000"/>
              </a:lnSpc>
            </a:pPr>
            <a:r>
              <a:rPr lang="en-US" altLang="zh-CN" sz="1600" dirty="0" smtClean="0">
                <a:solidFill>
                  <a:schemeClr val="bg1"/>
                </a:solidFill>
                <a:latin typeface="微软雅黑" panose="020B0503020204020204" pitchFamily="34" charset="-122"/>
                <a:ea typeface="微软雅黑" panose="020B0503020204020204" pitchFamily="34" charset="-122"/>
                <a:sym typeface="+mn-ea"/>
              </a:rPr>
              <a:t>2. </a:t>
            </a:r>
            <a:r>
              <a:rPr lang="zh-CN" sz="1600" dirty="0" smtClean="0">
                <a:solidFill>
                  <a:schemeClr val="bg1"/>
                </a:solidFill>
                <a:latin typeface="微软雅黑" panose="020B0503020204020204" pitchFamily="34" charset="-122"/>
                <a:ea typeface="微软雅黑" panose="020B0503020204020204" pitchFamily="34" charset="-122"/>
                <a:sym typeface="+mn-ea"/>
              </a:rPr>
              <a:t>试验与了解</a:t>
            </a:r>
            <a:r>
              <a:rPr lang="zh-CN" altLang="en-US" sz="1600" dirty="0" smtClean="0">
                <a:solidFill>
                  <a:schemeClr val="bg1"/>
                </a:solidFill>
                <a:latin typeface="微软雅黑" panose="020B0503020204020204" pitchFamily="34" charset="-122"/>
                <a:ea typeface="微软雅黑" panose="020B0503020204020204" pitchFamily="34" charset="-122"/>
                <a:sym typeface="+mn-ea"/>
              </a:rPr>
              <a:t>：</a:t>
            </a:r>
            <a:endParaRPr lang="zh-CN" altLang="en-US" sz="1600" dirty="0" smtClean="0">
              <a:solidFill>
                <a:schemeClr val="bg1"/>
              </a:solidFill>
              <a:latin typeface="微软雅黑" panose="020B0503020204020204" pitchFamily="34" charset="-122"/>
              <a:ea typeface="微软雅黑" panose="020B0503020204020204" pitchFamily="34" charset="-122"/>
              <a:sym typeface="+mn-ea"/>
            </a:endParaRPr>
          </a:p>
          <a:p>
            <a:pPr algn="l">
              <a:lnSpc>
                <a:spcPct val="150000"/>
              </a:lnSpc>
            </a:pPr>
            <a:r>
              <a:rPr lang="zh-CN" altLang="en-US" sz="1600" dirty="0" smtClean="0">
                <a:solidFill>
                  <a:schemeClr val="bg1"/>
                </a:solidFill>
                <a:latin typeface="微软雅黑" panose="020B0503020204020204" pitchFamily="34" charset="-122"/>
                <a:ea typeface="微软雅黑" panose="020B0503020204020204" pitchFamily="34" charset="-122"/>
                <a:sym typeface="+mn-ea"/>
              </a:rPr>
              <a:t>       </a:t>
            </a:r>
            <a:r>
              <a:rPr lang="zh-CN" sz="1600" dirty="0" smtClean="0">
                <a:solidFill>
                  <a:schemeClr val="bg1"/>
                </a:solidFill>
                <a:latin typeface="微软雅黑" panose="020B0503020204020204" pitchFamily="34" charset="-122"/>
                <a:ea typeface="微软雅黑" panose="020B0503020204020204" pitchFamily="34" charset="-122"/>
                <a:sym typeface="+mn-ea"/>
              </a:rPr>
              <a:t>将</a:t>
            </a:r>
            <a:r>
              <a:rPr lang="zh-CN" altLang="en-US" sz="1600" dirty="0" smtClean="0">
                <a:solidFill>
                  <a:schemeClr val="bg1"/>
                </a:solidFill>
                <a:latin typeface="微软雅黑" panose="020B0503020204020204" pitchFamily="34" charset="-122"/>
                <a:ea typeface="微软雅黑" panose="020B0503020204020204" pitchFamily="34" charset="-122"/>
                <a:sym typeface="+mn-ea"/>
              </a:rPr>
              <a:t>多张表进行</a:t>
            </a:r>
            <a:r>
              <a:rPr lang="en-US" altLang="zh-CN" sz="1600" dirty="0" smtClean="0">
                <a:solidFill>
                  <a:schemeClr val="bg1"/>
                </a:solidFill>
                <a:latin typeface="微软雅黑" panose="020B0503020204020204" pitchFamily="34" charset="-122"/>
                <a:ea typeface="微软雅黑" panose="020B0503020204020204" pitchFamily="34" charset="-122"/>
                <a:sym typeface="+mn-ea"/>
              </a:rPr>
              <a:t>inner join </a:t>
            </a:r>
            <a:r>
              <a:rPr lang="zh-CN" altLang="en-US" sz="1600" dirty="0" smtClean="0">
                <a:solidFill>
                  <a:schemeClr val="bg1"/>
                </a:solidFill>
                <a:latin typeface="微软雅黑" panose="020B0503020204020204" pitchFamily="34" charset="-122"/>
                <a:ea typeface="微软雅黑" panose="020B0503020204020204" pitchFamily="34" charset="-122"/>
                <a:sym typeface="+mn-ea"/>
              </a:rPr>
              <a:t>连接，阅读执行计划。理解分而治之的执行计划阅读方法。       </a:t>
            </a:r>
            <a:endParaRPr lang="zh-CN" altLang="en-US" sz="1600" dirty="0" smtClean="0">
              <a:solidFill>
                <a:schemeClr val="bg1"/>
              </a:solidFill>
              <a:latin typeface="微软雅黑" panose="020B0503020204020204" pitchFamily="34" charset="-122"/>
              <a:ea typeface="微软雅黑" panose="020B0503020204020204" pitchFamily="34" charset="-122"/>
              <a:sym typeface="+mn-ea"/>
            </a:endParaRPr>
          </a:p>
          <a:p>
            <a:pPr algn="l">
              <a:lnSpc>
                <a:spcPct val="150000"/>
              </a:lnSpc>
            </a:pPr>
            <a:r>
              <a:rPr lang="en-US" altLang="zh-CN" sz="1600" dirty="0" smtClean="0">
                <a:solidFill>
                  <a:schemeClr val="bg1"/>
                </a:solidFill>
                <a:latin typeface="微软雅黑" panose="020B0503020204020204" pitchFamily="34" charset="-122"/>
                <a:ea typeface="微软雅黑" panose="020B0503020204020204" pitchFamily="34" charset="-122"/>
                <a:sym typeface="+mn-ea"/>
              </a:rPr>
              <a:t>3. </a:t>
            </a:r>
            <a:r>
              <a:rPr lang="zh-CN" altLang="en-US" sz="1600" dirty="0" smtClean="0">
                <a:solidFill>
                  <a:schemeClr val="bg1"/>
                </a:solidFill>
                <a:latin typeface="微软雅黑" panose="020B0503020204020204" pitchFamily="34" charset="-122"/>
                <a:ea typeface="微软雅黑" panose="020B0503020204020204" pitchFamily="34" charset="-122"/>
                <a:sym typeface="+mn-ea"/>
              </a:rPr>
              <a:t>要点：</a:t>
            </a:r>
            <a:endParaRPr lang="zh-CN" altLang="en-US" sz="1600" dirty="0" smtClean="0">
              <a:solidFill>
                <a:schemeClr val="bg1"/>
              </a:solidFill>
              <a:latin typeface="微软雅黑" panose="020B0503020204020204" pitchFamily="34" charset="-122"/>
              <a:ea typeface="微软雅黑" panose="020B0503020204020204" pitchFamily="34" charset="-122"/>
              <a:sym typeface="+mn-ea"/>
            </a:endParaRPr>
          </a:p>
          <a:p>
            <a:pPr algn="l">
              <a:lnSpc>
                <a:spcPct val="150000"/>
              </a:lnSpc>
            </a:pPr>
            <a:r>
              <a:rPr lang="zh-CN" altLang="en-US" sz="1600" dirty="0" smtClean="0">
                <a:solidFill>
                  <a:schemeClr val="bg1"/>
                </a:solidFill>
                <a:latin typeface="微软雅黑" panose="020B0503020204020204" pitchFamily="34" charset="-122"/>
                <a:ea typeface="微软雅黑" panose="020B0503020204020204" pitchFamily="34" charset="-122"/>
                <a:sym typeface="+mn-ea"/>
              </a:rPr>
              <a:t>       </a:t>
            </a:r>
            <a:r>
              <a:rPr lang="en-US" altLang="zh-CN" sz="1600" dirty="0" smtClean="0">
                <a:solidFill>
                  <a:schemeClr val="bg1"/>
                </a:solidFill>
                <a:latin typeface="微软雅黑" panose="020B0503020204020204" pitchFamily="34" charset="-122"/>
                <a:ea typeface="微软雅黑" panose="020B0503020204020204" pitchFamily="34" charset="-122"/>
                <a:sym typeface="+mn-ea"/>
              </a:rPr>
              <a:t>SQL</a:t>
            </a:r>
            <a:r>
              <a:rPr lang="zh-CN" altLang="en-US" sz="1600" dirty="0" smtClean="0">
                <a:solidFill>
                  <a:schemeClr val="bg1"/>
                </a:solidFill>
                <a:latin typeface="微软雅黑" panose="020B0503020204020204" pitchFamily="34" charset="-122"/>
                <a:ea typeface="微软雅黑" panose="020B0503020204020204" pitchFamily="34" charset="-122"/>
                <a:sym typeface="+mn-ea"/>
              </a:rPr>
              <a:t>连接一般只能两表连接，然后其他的表再与其产生的连接结果集进行连接。</a:t>
            </a:r>
            <a:endParaRPr lang="zh-CN" altLang="en-US" sz="1600" dirty="0" smtClean="0">
              <a:solidFill>
                <a:schemeClr val="bg1"/>
              </a:solidFill>
              <a:latin typeface="微软雅黑" panose="020B0503020204020204" pitchFamily="34" charset="-122"/>
              <a:ea typeface="微软雅黑" panose="020B0503020204020204" pitchFamily="34" charset="-122"/>
              <a:sym typeface="+mn-ea"/>
            </a:endParaRPr>
          </a:p>
          <a:p>
            <a:pPr algn="l">
              <a:lnSpc>
                <a:spcPct val="150000"/>
              </a:lnSpc>
            </a:pPr>
            <a:r>
              <a:rPr lang="zh-CN" altLang="en-US" sz="1600" dirty="0" smtClean="0">
                <a:solidFill>
                  <a:schemeClr val="bg1"/>
                </a:solidFill>
                <a:latin typeface="微软雅黑" panose="020B0503020204020204" pitchFamily="34" charset="-122"/>
                <a:ea typeface="微软雅黑" panose="020B0503020204020204" pitchFamily="34" charset="-122"/>
                <a:sym typeface="+mn-ea"/>
              </a:rPr>
              <a:t>       了解连接的起点一般是从缩进最深的地方看起，其一般为执行的起点部分。</a:t>
            </a:r>
            <a:endParaRPr lang="zh-CN" altLang="en-US" sz="1600" dirty="0" smtClean="0">
              <a:solidFill>
                <a:schemeClr val="bg1"/>
              </a:solidFill>
              <a:latin typeface="微软雅黑" panose="020B0503020204020204" pitchFamily="34" charset="-122"/>
              <a:ea typeface="微软雅黑" panose="020B0503020204020204" pitchFamily="34" charset="-122"/>
              <a:sym typeface="+mn-ea"/>
            </a:endParaRPr>
          </a:p>
          <a:p>
            <a:pPr algn="l">
              <a:lnSpc>
                <a:spcPct val="150000"/>
              </a:lnSpc>
            </a:pPr>
            <a:r>
              <a:rPr lang="zh-CN" altLang="en-US" sz="1600" dirty="0" smtClean="0">
                <a:solidFill>
                  <a:schemeClr val="bg1"/>
                </a:solidFill>
                <a:latin typeface="微软雅黑" panose="020B0503020204020204" pitchFamily="34" charset="-122"/>
                <a:ea typeface="微软雅黑" panose="020B0503020204020204" pitchFamily="34" charset="-122"/>
                <a:sym typeface="+mn-ea"/>
              </a:rPr>
              <a:t>        找到起点部分后，然后从上向下看，上面的部分是外层循环部分，即驱动表，下面为被驱动表。</a:t>
            </a:r>
            <a:endParaRPr lang="zh-CN" altLang="en-US" sz="1600" dirty="0" smtClean="0">
              <a:solidFill>
                <a:schemeClr val="bg1"/>
              </a:solidFill>
              <a:latin typeface="微软雅黑" panose="020B0503020204020204" pitchFamily="34" charset="-122"/>
              <a:ea typeface="微软雅黑" panose="020B0503020204020204" pitchFamily="34" charset="-122"/>
              <a:sym typeface="+mn-ea"/>
            </a:endParaRPr>
          </a:p>
          <a:p>
            <a:pPr algn="l">
              <a:lnSpc>
                <a:spcPct val="150000"/>
              </a:lnSpc>
            </a:pPr>
            <a:r>
              <a:rPr lang="en-US" altLang="zh-CN" sz="1600" dirty="0" smtClean="0">
                <a:solidFill>
                  <a:schemeClr val="bg1"/>
                </a:solidFill>
                <a:latin typeface="微软雅黑" panose="020B0503020204020204" pitchFamily="34" charset="-122"/>
                <a:ea typeface="微软雅黑" panose="020B0503020204020204" pitchFamily="34" charset="-122"/>
                <a:sym typeface="+mn-ea"/>
              </a:rPr>
              <a:t>4. </a:t>
            </a:r>
            <a:r>
              <a:rPr lang="zh-CN" altLang="en-US" sz="1600" dirty="0" smtClean="0">
                <a:solidFill>
                  <a:schemeClr val="bg1"/>
                </a:solidFill>
                <a:latin typeface="微软雅黑" panose="020B0503020204020204" pitchFamily="34" charset="-122"/>
                <a:ea typeface="微软雅黑" panose="020B0503020204020204" pitchFamily="34" charset="-122"/>
                <a:sym typeface="+mn-ea"/>
              </a:rPr>
              <a:t>推荐参考书籍  《Oracle性能诊断艺术》</a:t>
            </a:r>
            <a:r>
              <a:rPr lang="en-US" altLang="zh-CN" sz="1600" dirty="0" smtClean="0">
                <a:solidFill>
                  <a:schemeClr val="bg1"/>
                </a:solidFill>
                <a:latin typeface="微软雅黑" panose="020B0503020204020204" pitchFamily="34" charset="-122"/>
                <a:ea typeface="微软雅黑" panose="020B0503020204020204" pitchFamily="34" charset="-122"/>
                <a:sym typeface="+mn-ea"/>
              </a:rPr>
              <a:t> </a:t>
            </a:r>
            <a:r>
              <a:rPr lang="zh-CN" altLang="en-US" sz="1600" dirty="0" smtClean="0">
                <a:solidFill>
                  <a:schemeClr val="bg1"/>
                </a:solidFill>
                <a:latin typeface="微软雅黑" panose="020B0503020204020204" pitchFamily="34" charset="-122"/>
                <a:ea typeface="微软雅黑" panose="020B0503020204020204" pitchFamily="34" charset="-122"/>
                <a:sym typeface="+mn-ea"/>
              </a:rPr>
              <a:t>第</a:t>
            </a:r>
            <a:r>
              <a:rPr lang="en-US" altLang="zh-CN" sz="1600" dirty="0" smtClean="0">
                <a:solidFill>
                  <a:schemeClr val="bg1"/>
                </a:solidFill>
                <a:latin typeface="微软雅黑" panose="020B0503020204020204" pitchFamily="34" charset="-122"/>
                <a:ea typeface="微软雅黑" panose="020B0503020204020204" pitchFamily="34" charset="-122"/>
                <a:sym typeface="+mn-ea"/>
              </a:rPr>
              <a:t>6.2.6</a:t>
            </a:r>
            <a:r>
              <a:rPr lang="zh-CN" altLang="en-US" sz="1600" dirty="0" smtClean="0">
                <a:solidFill>
                  <a:schemeClr val="bg1"/>
                </a:solidFill>
                <a:latin typeface="微软雅黑" panose="020B0503020204020204" pitchFamily="34" charset="-122"/>
                <a:ea typeface="微软雅黑" panose="020B0503020204020204" pitchFamily="34" charset="-122"/>
                <a:sym typeface="+mn-ea"/>
              </a:rPr>
              <a:t>节</a:t>
            </a:r>
            <a:r>
              <a:rPr lang="en-US" altLang="zh-CN" sz="1600" dirty="0" smtClean="0">
                <a:solidFill>
                  <a:schemeClr val="bg1"/>
                </a:solidFill>
                <a:latin typeface="微软雅黑" panose="020B0503020204020204" pitchFamily="34" charset="-122"/>
                <a:ea typeface="微软雅黑" panose="020B0503020204020204" pitchFamily="34" charset="-122"/>
                <a:sym typeface="+mn-ea"/>
              </a:rPr>
              <a:t>“</a:t>
            </a:r>
            <a:r>
              <a:rPr lang="zh-CN" altLang="en-US" sz="1600" dirty="0" smtClean="0">
                <a:solidFill>
                  <a:schemeClr val="bg1"/>
                </a:solidFill>
                <a:latin typeface="微软雅黑" panose="020B0503020204020204" pitchFamily="34" charset="-122"/>
                <a:ea typeface="微软雅黑" panose="020B0503020204020204" pitchFamily="34" charset="-122"/>
                <a:sym typeface="+mn-ea"/>
              </a:rPr>
              <a:t>分而治之</a:t>
            </a:r>
            <a:r>
              <a:rPr lang="en-US" altLang="zh-CN" sz="1600" dirty="0" smtClean="0">
                <a:solidFill>
                  <a:schemeClr val="bg1"/>
                </a:solidFill>
                <a:latin typeface="微软雅黑" panose="020B0503020204020204" pitchFamily="34" charset="-122"/>
                <a:ea typeface="微软雅黑" panose="020B0503020204020204" pitchFamily="34" charset="-122"/>
                <a:sym typeface="+mn-ea"/>
              </a:rPr>
              <a:t>”</a:t>
            </a:r>
            <a:r>
              <a:rPr lang="zh-CN" altLang="en-US" sz="1600" dirty="0" smtClean="0">
                <a:solidFill>
                  <a:schemeClr val="bg1"/>
                </a:solidFill>
                <a:latin typeface="微软雅黑" panose="020B0503020204020204" pitchFamily="34" charset="-122"/>
                <a:ea typeface="微软雅黑" panose="020B0503020204020204" pitchFamily="34" charset="-122"/>
                <a:sym typeface="+mn-ea"/>
              </a:rPr>
              <a:t>， </a:t>
            </a:r>
            <a:r>
              <a:rPr lang="en-US" altLang="zh-CN" sz="1600" dirty="0" smtClean="0">
                <a:solidFill>
                  <a:schemeClr val="bg1"/>
                </a:solidFill>
                <a:latin typeface="微软雅黑" panose="020B0503020204020204" pitchFamily="34" charset="-122"/>
                <a:ea typeface="微软雅黑" panose="020B0503020204020204" pitchFamily="34" charset="-122"/>
                <a:sym typeface="+mn-ea"/>
              </a:rPr>
              <a:t>P186</a:t>
            </a:r>
            <a:r>
              <a:rPr lang="zh-CN" altLang="en-US" sz="1600" dirty="0" smtClean="0">
                <a:solidFill>
                  <a:schemeClr val="bg1"/>
                </a:solidFill>
                <a:latin typeface="微软雅黑" panose="020B0503020204020204" pitchFamily="34" charset="-122"/>
                <a:ea typeface="微软雅黑" panose="020B0503020204020204" pitchFamily="34" charset="-122"/>
                <a:sym typeface="+mn-ea"/>
              </a:rPr>
              <a:t>      </a:t>
            </a:r>
            <a:endParaRPr lang="en-US" altLang="zh-CN" sz="1600" dirty="0" smtClean="0">
              <a:solidFill>
                <a:schemeClr val="bg1"/>
              </a:solidFill>
              <a:latin typeface="微软雅黑" panose="020B0503020204020204" pitchFamily="34" charset="-122"/>
              <a:ea typeface="微软雅黑" panose="020B0503020204020204" pitchFamily="34" charset="-122"/>
            </a:endParaRPr>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A0F23"/>
        </a:solidFill>
        <a:effectLst/>
      </p:bgPr>
    </p:bg>
    <p:spTree>
      <p:nvGrpSpPr>
        <p:cNvPr id="1" name=""/>
        <p:cNvGrpSpPr/>
        <p:nvPr/>
      </p:nvGrpSpPr>
      <p:grpSpPr>
        <a:xfrm>
          <a:off x="0" y="0"/>
          <a:ext cx="0" cy="0"/>
          <a:chOff x="0" y="0"/>
          <a:chExt cx="0" cy="0"/>
        </a:xfrm>
      </p:grpSpPr>
      <p:pic>
        <p:nvPicPr>
          <p:cNvPr id="2097246" name="图片 4"/>
          <p:cNvPicPr>
            <a:picLocks noChangeAspect="1"/>
          </p:cNvPicPr>
          <p:nvPr/>
        </p:nvPicPr>
        <p:blipFill>
          <a:blip r:embed="rId1" cstate="hqprint"/>
          <a:stretch>
            <a:fillRect/>
          </a:stretch>
        </p:blipFill>
        <p:spPr>
          <a:xfrm>
            <a:off x="10781773" y="27862"/>
            <a:ext cx="1301859" cy="920356"/>
          </a:xfrm>
          <a:prstGeom prst="rect">
            <a:avLst/>
          </a:prstGeom>
        </p:spPr>
      </p:pic>
      <p:cxnSp>
        <p:nvCxnSpPr>
          <p:cNvPr id="3145944" name="直接连接符 6"/>
          <p:cNvCxnSpPr/>
          <p:nvPr/>
        </p:nvCxnSpPr>
        <p:spPr>
          <a:xfrm>
            <a:off x="11103244" y="225825"/>
            <a:ext cx="0" cy="24351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049008" name="文本框 7"/>
          <p:cNvSpPr txBox="1"/>
          <p:nvPr/>
        </p:nvSpPr>
        <p:spPr>
          <a:xfrm>
            <a:off x="0" y="161212"/>
            <a:ext cx="121024" cy="393731"/>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nvGrpSpPr>
          <p:cNvPr id="183" name="1be75f8e-2ae0-424c-9086-ddafe087be76"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2"/>
            </p:custDataLst>
          </p:nvPr>
        </p:nvGrpSpPr>
        <p:grpSpPr>
          <a:xfrm>
            <a:off x="1255857" y="1108566"/>
            <a:ext cx="9366752" cy="4883150"/>
            <a:chOff x="2489200" y="992188"/>
            <a:chExt cx="7456488" cy="4883150"/>
          </a:xfrm>
        </p:grpSpPr>
        <p:sp>
          <p:nvSpPr>
            <p:cNvPr id="184" name="íŝḻíḍe"/>
            <p:cNvSpPr/>
            <p:nvPr/>
          </p:nvSpPr>
          <p:spPr bwMode="auto">
            <a:xfrm>
              <a:off x="3235325" y="3981450"/>
              <a:ext cx="6710363" cy="1893888"/>
            </a:xfrm>
            <a:custGeom>
              <a:avLst/>
              <a:gdLst>
                <a:gd name="T0" fmla="*/ 1315 w 4256"/>
                <a:gd name="T1" fmla="*/ 66 h 1202"/>
                <a:gd name="T2" fmla="*/ 1874 w 4256"/>
                <a:gd name="T3" fmla="*/ 4 h 1202"/>
                <a:gd name="T4" fmla="*/ 3555 w 4256"/>
                <a:gd name="T5" fmla="*/ 302 h 1202"/>
                <a:gd name="T6" fmla="*/ 4022 w 4256"/>
                <a:gd name="T7" fmla="*/ 491 h 1202"/>
                <a:gd name="T8" fmla="*/ 3861 w 4256"/>
                <a:gd name="T9" fmla="*/ 983 h 1202"/>
                <a:gd name="T10" fmla="*/ 3478 w 4256"/>
                <a:gd name="T11" fmla="*/ 1088 h 1202"/>
                <a:gd name="T12" fmla="*/ 2691 w 4256"/>
                <a:gd name="T13" fmla="*/ 1193 h 1202"/>
                <a:gd name="T14" fmla="*/ 2094 w 4256"/>
                <a:gd name="T15" fmla="*/ 1183 h 1202"/>
                <a:gd name="T16" fmla="*/ 549 w 4256"/>
                <a:gd name="T17" fmla="*/ 952 h 1202"/>
                <a:gd name="T18" fmla="*/ 81 w 4256"/>
                <a:gd name="T19" fmla="*/ 741 h 1202"/>
                <a:gd name="T20" fmla="*/ 255 w 4256"/>
                <a:gd name="T21" fmla="*/ 488 h 1202"/>
                <a:gd name="T22" fmla="*/ 537 w 4256"/>
                <a:gd name="T23" fmla="*/ 448 h 1202"/>
                <a:gd name="T24" fmla="*/ 960 w 4256"/>
                <a:gd name="T25" fmla="*/ 393 h 1202"/>
                <a:gd name="T26" fmla="*/ 1227 w 4256"/>
                <a:gd name="T27" fmla="*/ 247 h 1202"/>
                <a:gd name="T28" fmla="*/ 1315 w 4256"/>
                <a:gd name="T29" fmla="*/ 66 h 1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256" h="1202">
                  <a:moveTo>
                    <a:pt x="1315" y="66"/>
                  </a:moveTo>
                  <a:cubicBezTo>
                    <a:pt x="1455" y="11"/>
                    <a:pt x="1674" y="0"/>
                    <a:pt x="1874" y="4"/>
                  </a:cubicBezTo>
                  <a:cubicBezTo>
                    <a:pt x="2500" y="18"/>
                    <a:pt x="3066" y="151"/>
                    <a:pt x="3555" y="302"/>
                  </a:cubicBezTo>
                  <a:cubicBezTo>
                    <a:pt x="3732" y="357"/>
                    <a:pt x="3907" y="416"/>
                    <a:pt x="4022" y="491"/>
                  </a:cubicBezTo>
                  <a:cubicBezTo>
                    <a:pt x="4256" y="644"/>
                    <a:pt x="4186" y="857"/>
                    <a:pt x="3861" y="983"/>
                  </a:cubicBezTo>
                  <a:cubicBezTo>
                    <a:pt x="3750" y="1026"/>
                    <a:pt x="3616" y="1059"/>
                    <a:pt x="3478" y="1088"/>
                  </a:cubicBezTo>
                  <a:cubicBezTo>
                    <a:pt x="3233" y="1140"/>
                    <a:pt x="2969" y="1181"/>
                    <a:pt x="2691" y="1193"/>
                  </a:cubicBezTo>
                  <a:cubicBezTo>
                    <a:pt x="2492" y="1202"/>
                    <a:pt x="2291" y="1195"/>
                    <a:pt x="2094" y="1183"/>
                  </a:cubicBezTo>
                  <a:cubicBezTo>
                    <a:pt x="1543" y="1150"/>
                    <a:pt x="1003" y="1077"/>
                    <a:pt x="549" y="952"/>
                  </a:cubicBezTo>
                  <a:cubicBezTo>
                    <a:pt x="351" y="898"/>
                    <a:pt x="163" y="830"/>
                    <a:pt x="81" y="741"/>
                  </a:cubicBezTo>
                  <a:cubicBezTo>
                    <a:pt x="0" y="653"/>
                    <a:pt x="52" y="541"/>
                    <a:pt x="255" y="488"/>
                  </a:cubicBezTo>
                  <a:cubicBezTo>
                    <a:pt x="339" y="467"/>
                    <a:pt x="439" y="457"/>
                    <a:pt x="537" y="448"/>
                  </a:cubicBezTo>
                  <a:cubicBezTo>
                    <a:pt x="682" y="434"/>
                    <a:pt x="829" y="421"/>
                    <a:pt x="960" y="393"/>
                  </a:cubicBezTo>
                  <a:cubicBezTo>
                    <a:pt x="1094" y="365"/>
                    <a:pt x="1254" y="310"/>
                    <a:pt x="1227" y="247"/>
                  </a:cubicBezTo>
                  <a:cubicBezTo>
                    <a:pt x="1199" y="180"/>
                    <a:pt x="1176" y="120"/>
                    <a:pt x="1315" y="66"/>
                  </a:cubicBezTo>
                </a:path>
              </a:pathLst>
            </a:custGeom>
            <a:solidFill>
              <a:srgbClr val="4285F4">
                <a:alpha val="20000"/>
              </a:srgbClr>
            </a:solidFill>
            <a:ln>
              <a:noFill/>
            </a:ln>
          </p:spPr>
          <p:txBody>
            <a:bodyPr anchor="ctr"/>
            <a:lstStyle/>
            <a:p>
              <a:pPr algn="ctr"/>
            </a:p>
          </p:txBody>
        </p:sp>
        <p:sp>
          <p:nvSpPr>
            <p:cNvPr id="185" name="íšlidê"/>
            <p:cNvSpPr/>
            <p:nvPr/>
          </p:nvSpPr>
          <p:spPr bwMode="auto">
            <a:xfrm>
              <a:off x="7239000" y="1332021"/>
              <a:ext cx="673100" cy="1411288"/>
            </a:xfrm>
            <a:custGeom>
              <a:avLst/>
              <a:gdLst>
                <a:gd name="T0" fmla="*/ 8 w 427"/>
                <a:gd name="T1" fmla="*/ 788 h 896"/>
                <a:gd name="T2" fmla="*/ 0 w 427"/>
                <a:gd name="T3" fmla="*/ 797 h 896"/>
                <a:gd name="T4" fmla="*/ 50 w 427"/>
                <a:gd name="T5" fmla="*/ 806 h 896"/>
                <a:gd name="T6" fmla="*/ 53 w 427"/>
                <a:gd name="T7" fmla="*/ 796 h 896"/>
                <a:gd name="T8" fmla="*/ 8 w 427"/>
                <a:gd name="T9" fmla="*/ 788 h 896"/>
                <a:gd name="T10" fmla="*/ 419 w 427"/>
                <a:gd name="T11" fmla="*/ 0 h 896"/>
                <a:gd name="T12" fmla="*/ 410 w 427"/>
                <a:gd name="T13" fmla="*/ 884 h 896"/>
                <a:gd name="T14" fmla="*/ 53 w 427"/>
                <a:gd name="T15" fmla="*/ 796 h 896"/>
                <a:gd name="T16" fmla="*/ 53 w 427"/>
                <a:gd name="T17" fmla="*/ 806 h 896"/>
                <a:gd name="T18" fmla="*/ 418 w 427"/>
                <a:gd name="T19" fmla="*/ 896 h 896"/>
                <a:gd name="T20" fmla="*/ 427 w 427"/>
                <a:gd name="T21" fmla="*/ 2 h 896"/>
                <a:gd name="T22" fmla="*/ 419 w 427"/>
                <a:gd name="T23" fmla="*/ 0 h 8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7" h="896">
                  <a:moveTo>
                    <a:pt x="8" y="788"/>
                  </a:moveTo>
                  <a:cubicBezTo>
                    <a:pt x="5" y="791"/>
                    <a:pt x="3" y="794"/>
                    <a:pt x="0" y="797"/>
                  </a:cubicBezTo>
                  <a:cubicBezTo>
                    <a:pt x="17" y="800"/>
                    <a:pt x="33" y="803"/>
                    <a:pt x="50" y="806"/>
                  </a:cubicBezTo>
                  <a:cubicBezTo>
                    <a:pt x="51" y="802"/>
                    <a:pt x="52" y="799"/>
                    <a:pt x="53" y="796"/>
                  </a:cubicBezTo>
                  <a:cubicBezTo>
                    <a:pt x="38" y="793"/>
                    <a:pt x="23" y="790"/>
                    <a:pt x="8" y="788"/>
                  </a:cubicBezTo>
                  <a:moveTo>
                    <a:pt x="419" y="0"/>
                  </a:moveTo>
                  <a:cubicBezTo>
                    <a:pt x="410" y="884"/>
                    <a:pt x="410" y="884"/>
                    <a:pt x="410" y="884"/>
                  </a:cubicBezTo>
                  <a:cubicBezTo>
                    <a:pt x="293" y="846"/>
                    <a:pt x="171" y="817"/>
                    <a:pt x="53" y="796"/>
                  </a:cubicBezTo>
                  <a:cubicBezTo>
                    <a:pt x="53" y="806"/>
                    <a:pt x="53" y="806"/>
                    <a:pt x="53" y="806"/>
                  </a:cubicBezTo>
                  <a:cubicBezTo>
                    <a:pt x="173" y="828"/>
                    <a:pt x="298" y="857"/>
                    <a:pt x="418" y="896"/>
                  </a:cubicBezTo>
                  <a:cubicBezTo>
                    <a:pt x="427" y="2"/>
                    <a:pt x="427" y="2"/>
                    <a:pt x="427" y="2"/>
                  </a:cubicBezTo>
                  <a:cubicBezTo>
                    <a:pt x="427" y="2"/>
                    <a:pt x="425" y="2"/>
                    <a:pt x="419" y="0"/>
                  </a:cubicBezTo>
                </a:path>
              </a:pathLst>
            </a:custGeom>
            <a:solidFill>
              <a:srgbClr val="E5E5E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87" name="îś1íḓé"/>
            <p:cNvSpPr/>
            <p:nvPr/>
          </p:nvSpPr>
          <p:spPr bwMode="auto">
            <a:xfrm>
              <a:off x="4341813" y="1403350"/>
              <a:ext cx="1073150" cy="1409700"/>
            </a:xfrm>
            <a:custGeom>
              <a:avLst/>
              <a:gdLst>
                <a:gd name="T0" fmla="*/ 8 w 681"/>
                <a:gd name="T1" fmla="*/ 0 h 895"/>
                <a:gd name="T2" fmla="*/ 0 w 681"/>
                <a:gd name="T3" fmla="*/ 2 h 895"/>
                <a:gd name="T4" fmla="*/ 9 w 681"/>
                <a:gd name="T5" fmla="*/ 895 h 895"/>
                <a:gd name="T6" fmla="*/ 681 w 681"/>
                <a:gd name="T7" fmla="*/ 763 h 895"/>
                <a:gd name="T8" fmla="*/ 676 w 681"/>
                <a:gd name="T9" fmla="*/ 752 h 895"/>
                <a:gd name="T10" fmla="*/ 17 w 681"/>
                <a:gd name="T11" fmla="*/ 883 h 895"/>
                <a:gd name="T12" fmla="*/ 8 w 681"/>
                <a:gd name="T13" fmla="*/ 0 h 895"/>
              </a:gdLst>
              <a:ahLst/>
              <a:cxnLst>
                <a:cxn ang="0">
                  <a:pos x="T0" y="T1"/>
                </a:cxn>
                <a:cxn ang="0">
                  <a:pos x="T2" y="T3"/>
                </a:cxn>
                <a:cxn ang="0">
                  <a:pos x="T4" y="T5"/>
                </a:cxn>
                <a:cxn ang="0">
                  <a:pos x="T6" y="T7"/>
                </a:cxn>
                <a:cxn ang="0">
                  <a:pos x="T8" y="T9"/>
                </a:cxn>
                <a:cxn ang="0">
                  <a:pos x="T10" y="T11"/>
                </a:cxn>
                <a:cxn ang="0">
                  <a:pos x="T12" y="T13"/>
                </a:cxn>
              </a:cxnLst>
              <a:rect l="0" t="0" r="r" b="b"/>
              <a:pathLst>
                <a:path w="681" h="895">
                  <a:moveTo>
                    <a:pt x="8" y="0"/>
                  </a:moveTo>
                  <a:cubicBezTo>
                    <a:pt x="2" y="1"/>
                    <a:pt x="0" y="2"/>
                    <a:pt x="0" y="2"/>
                  </a:cubicBezTo>
                  <a:cubicBezTo>
                    <a:pt x="9" y="895"/>
                    <a:pt x="9" y="895"/>
                    <a:pt x="9" y="895"/>
                  </a:cubicBezTo>
                  <a:cubicBezTo>
                    <a:pt x="238" y="821"/>
                    <a:pt x="486" y="783"/>
                    <a:pt x="681" y="763"/>
                  </a:cubicBezTo>
                  <a:cubicBezTo>
                    <a:pt x="679" y="760"/>
                    <a:pt x="677" y="756"/>
                    <a:pt x="676" y="752"/>
                  </a:cubicBezTo>
                  <a:cubicBezTo>
                    <a:pt x="483" y="772"/>
                    <a:pt x="241" y="810"/>
                    <a:pt x="17" y="883"/>
                  </a:cubicBezTo>
                  <a:cubicBezTo>
                    <a:pt x="8" y="0"/>
                    <a:pt x="8" y="0"/>
                    <a:pt x="8" y="0"/>
                  </a:cubicBezTo>
                </a:path>
              </a:pathLst>
            </a:custGeom>
            <a:solidFill>
              <a:srgbClr val="E5E5E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89" name="ïş1iḋê"/>
            <p:cNvSpPr/>
            <p:nvPr/>
          </p:nvSpPr>
          <p:spPr bwMode="auto">
            <a:xfrm>
              <a:off x="8123238" y="2011637"/>
              <a:ext cx="1630362" cy="1493838"/>
            </a:xfrm>
            <a:custGeom>
              <a:avLst/>
              <a:gdLst>
                <a:gd name="T0" fmla="*/ 0 w 591"/>
                <a:gd name="T1" fmla="*/ 495 h 948"/>
                <a:gd name="T2" fmla="*/ 0 w 591"/>
                <a:gd name="T3" fmla="*/ 503 h 948"/>
                <a:gd name="T4" fmla="*/ 3 w 591"/>
                <a:gd name="T5" fmla="*/ 503 h 948"/>
                <a:gd name="T6" fmla="*/ 368 w 591"/>
                <a:gd name="T7" fmla="*/ 737 h 948"/>
                <a:gd name="T8" fmla="*/ 0 w 591"/>
                <a:gd name="T9" fmla="*/ 495 h 948"/>
                <a:gd name="T10" fmla="*/ 519 w 591"/>
                <a:gd name="T11" fmla="*/ 0 h 948"/>
                <a:gd name="T12" fmla="*/ 583 w 591"/>
                <a:gd name="T13" fmla="*/ 65 h 948"/>
                <a:gd name="T14" fmla="*/ 549 w 591"/>
                <a:gd name="T15" fmla="*/ 938 h 948"/>
                <a:gd name="T16" fmla="*/ 557 w 591"/>
                <a:gd name="T17" fmla="*/ 948 h 948"/>
                <a:gd name="T18" fmla="*/ 591 w 591"/>
                <a:gd name="T19" fmla="*/ 73 h 948"/>
                <a:gd name="T20" fmla="*/ 519 w 591"/>
                <a:gd name="T21" fmla="*/ 0 h 9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91" h="948">
                  <a:moveTo>
                    <a:pt x="0" y="495"/>
                  </a:moveTo>
                  <a:cubicBezTo>
                    <a:pt x="0" y="503"/>
                    <a:pt x="0" y="503"/>
                    <a:pt x="0" y="503"/>
                  </a:cubicBezTo>
                  <a:cubicBezTo>
                    <a:pt x="0" y="503"/>
                    <a:pt x="1" y="503"/>
                    <a:pt x="3" y="503"/>
                  </a:cubicBezTo>
                  <a:cubicBezTo>
                    <a:pt x="26" y="503"/>
                    <a:pt x="145" y="514"/>
                    <a:pt x="368" y="737"/>
                  </a:cubicBezTo>
                  <a:cubicBezTo>
                    <a:pt x="151" y="518"/>
                    <a:pt x="31" y="497"/>
                    <a:pt x="0" y="495"/>
                  </a:cubicBezTo>
                  <a:moveTo>
                    <a:pt x="519" y="0"/>
                  </a:moveTo>
                  <a:cubicBezTo>
                    <a:pt x="559" y="39"/>
                    <a:pt x="583" y="65"/>
                    <a:pt x="583" y="65"/>
                  </a:cubicBezTo>
                  <a:cubicBezTo>
                    <a:pt x="549" y="938"/>
                    <a:pt x="549" y="938"/>
                    <a:pt x="549" y="938"/>
                  </a:cubicBezTo>
                  <a:cubicBezTo>
                    <a:pt x="552" y="942"/>
                    <a:pt x="555" y="945"/>
                    <a:pt x="557" y="948"/>
                  </a:cubicBezTo>
                  <a:cubicBezTo>
                    <a:pt x="591" y="73"/>
                    <a:pt x="591" y="73"/>
                    <a:pt x="591" y="73"/>
                  </a:cubicBezTo>
                  <a:cubicBezTo>
                    <a:pt x="591" y="73"/>
                    <a:pt x="563" y="44"/>
                    <a:pt x="519" y="0"/>
                  </a:cubicBezTo>
                </a:path>
              </a:pathLst>
            </a:custGeom>
            <a:solidFill>
              <a:srgbClr val="E5E5E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90" name="ïšḻïḑe"/>
            <p:cNvSpPr/>
            <p:nvPr/>
          </p:nvSpPr>
          <p:spPr bwMode="auto">
            <a:xfrm>
              <a:off x="8110537" y="1422577"/>
              <a:ext cx="1658937" cy="2079625"/>
            </a:xfrm>
            <a:custGeom>
              <a:avLst/>
              <a:gdLst>
                <a:gd name="T0" fmla="*/ 0 w 591"/>
                <a:gd name="T1" fmla="*/ 0 h 1320"/>
                <a:gd name="T2" fmla="*/ 0 w 591"/>
                <a:gd name="T3" fmla="*/ 875 h 1320"/>
                <a:gd name="T4" fmla="*/ 557 w 591"/>
                <a:gd name="T5" fmla="*/ 1320 h 1320"/>
                <a:gd name="T6" fmla="*/ 591 w 591"/>
                <a:gd name="T7" fmla="*/ 445 h 1320"/>
                <a:gd name="T8" fmla="*/ 0 w 591"/>
                <a:gd name="T9" fmla="*/ 0 h 1320"/>
              </a:gdLst>
              <a:ahLst/>
              <a:cxnLst>
                <a:cxn ang="0">
                  <a:pos x="T0" y="T1"/>
                </a:cxn>
                <a:cxn ang="0">
                  <a:pos x="T2" y="T3"/>
                </a:cxn>
                <a:cxn ang="0">
                  <a:pos x="T4" y="T5"/>
                </a:cxn>
                <a:cxn ang="0">
                  <a:pos x="T6" y="T7"/>
                </a:cxn>
                <a:cxn ang="0">
                  <a:pos x="T8" y="T9"/>
                </a:cxn>
              </a:cxnLst>
              <a:rect l="0" t="0" r="r" b="b"/>
              <a:pathLst>
                <a:path w="591" h="1320">
                  <a:moveTo>
                    <a:pt x="0" y="0"/>
                  </a:moveTo>
                  <a:cubicBezTo>
                    <a:pt x="0" y="875"/>
                    <a:pt x="0" y="875"/>
                    <a:pt x="0" y="875"/>
                  </a:cubicBezTo>
                  <a:cubicBezTo>
                    <a:pt x="0" y="875"/>
                    <a:pt x="180" y="854"/>
                    <a:pt x="557" y="1320"/>
                  </a:cubicBezTo>
                  <a:cubicBezTo>
                    <a:pt x="591" y="445"/>
                    <a:pt x="591" y="445"/>
                    <a:pt x="591" y="445"/>
                  </a:cubicBezTo>
                  <a:cubicBezTo>
                    <a:pt x="591" y="445"/>
                    <a:pt x="198" y="22"/>
                    <a:pt x="0" y="0"/>
                  </a:cubicBezTo>
                </a:path>
              </a:pathLst>
            </a:custGeom>
            <a:solidFill>
              <a:srgbClr val="F5F5F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buClrTx/>
                <a:buSzTx/>
                <a:buFontTx/>
              </a:pPr>
              <a:r>
                <a:rPr lang="zh-CN" dirty="0">
                  <a:latin typeface="微软雅黑" panose="020B0503020204020204" pitchFamily="34" charset="-122"/>
                  <a:ea typeface="微软雅黑" panose="020B0503020204020204" pitchFamily="34" charset="-122"/>
                </a:rPr>
                <a:t>难以量化性能优化，且不知道如何极限提升性能</a:t>
              </a:r>
              <a:endParaRPr lang="zh-CN" dirty="0">
                <a:latin typeface="微软雅黑" panose="020B0503020204020204" pitchFamily="34" charset="-122"/>
                <a:ea typeface="微软雅黑" panose="020B0503020204020204" pitchFamily="34" charset="-122"/>
              </a:endParaRPr>
            </a:p>
          </p:txBody>
        </p:sp>
        <p:sp>
          <p:nvSpPr>
            <p:cNvPr id="191" name="ïslîḍè"/>
            <p:cNvSpPr/>
            <p:nvPr/>
          </p:nvSpPr>
          <p:spPr bwMode="auto">
            <a:xfrm>
              <a:off x="2513014" y="2212039"/>
              <a:ext cx="1633538" cy="1372712"/>
            </a:xfrm>
            <a:custGeom>
              <a:avLst/>
              <a:gdLst>
                <a:gd name="T0" fmla="*/ 8 w 591"/>
                <a:gd name="T1" fmla="*/ 0 h 883"/>
                <a:gd name="T2" fmla="*/ 0 w 591"/>
                <a:gd name="T3" fmla="*/ 8 h 883"/>
                <a:gd name="T4" fmla="*/ 33 w 591"/>
                <a:gd name="T5" fmla="*/ 883 h 883"/>
                <a:gd name="T6" fmla="*/ 587 w 591"/>
                <a:gd name="T7" fmla="*/ 438 h 883"/>
                <a:gd name="T8" fmla="*/ 591 w 591"/>
                <a:gd name="T9" fmla="*/ 438 h 883"/>
                <a:gd name="T10" fmla="*/ 591 w 591"/>
                <a:gd name="T11" fmla="*/ 426 h 883"/>
                <a:gd name="T12" fmla="*/ 41 w 591"/>
                <a:gd name="T13" fmla="*/ 871 h 883"/>
                <a:gd name="T14" fmla="*/ 8 w 591"/>
                <a:gd name="T15" fmla="*/ 0 h 8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91" h="883">
                  <a:moveTo>
                    <a:pt x="8" y="0"/>
                  </a:moveTo>
                  <a:cubicBezTo>
                    <a:pt x="3" y="5"/>
                    <a:pt x="0" y="8"/>
                    <a:pt x="0" y="8"/>
                  </a:cubicBezTo>
                  <a:cubicBezTo>
                    <a:pt x="33" y="883"/>
                    <a:pt x="33" y="883"/>
                    <a:pt x="33" y="883"/>
                  </a:cubicBezTo>
                  <a:cubicBezTo>
                    <a:pt x="380" y="456"/>
                    <a:pt x="560" y="438"/>
                    <a:pt x="587" y="438"/>
                  </a:cubicBezTo>
                  <a:cubicBezTo>
                    <a:pt x="590" y="438"/>
                    <a:pt x="591" y="438"/>
                    <a:pt x="591" y="438"/>
                  </a:cubicBezTo>
                  <a:cubicBezTo>
                    <a:pt x="591" y="426"/>
                    <a:pt x="591" y="426"/>
                    <a:pt x="591" y="426"/>
                  </a:cubicBezTo>
                  <a:cubicBezTo>
                    <a:pt x="553" y="428"/>
                    <a:pt x="373" y="461"/>
                    <a:pt x="41" y="871"/>
                  </a:cubicBezTo>
                  <a:cubicBezTo>
                    <a:pt x="8" y="0"/>
                    <a:pt x="8" y="0"/>
                    <a:pt x="8" y="0"/>
                  </a:cubicBezTo>
                </a:path>
              </a:pathLst>
            </a:custGeom>
            <a:solidFill>
              <a:srgbClr val="E5E5E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92" name="iṡļíḋe"/>
            <p:cNvSpPr/>
            <p:nvPr/>
          </p:nvSpPr>
          <p:spPr bwMode="auto">
            <a:xfrm>
              <a:off x="2489200" y="1513666"/>
              <a:ext cx="1679576" cy="2079625"/>
            </a:xfrm>
            <a:custGeom>
              <a:avLst/>
              <a:gdLst>
                <a:gd name="T0" fmla="*/ 591 w 591"/>
                <a:gd name="T1" fmla="*/ 0 h 1320"/>
                <a:gd name="T2" fmla="*/ 591 w 591"/>
                <a:gd name="T3" fmla="*/ 875 h 1320"/>
                <a:gd name="T4" fmla="*/ 33 w 591"/>
                <a:gd name="T5" fmla="*/ 1320 h 1320"/>
                <a:gd name="T6" fmla="*/ 0 w 591"/>
                <a:gd name="T7" fmla="*/ 445 h 1320"/>
                <a:gd name="T8" fmla="*/ 591 w 591"/>
                <a:gd name="T9" fmla="*/ 0 h 1320"/>
              </a:gdLst>
              <a:ahLst/>
              <a:cxnLst>
                <a:cxn ang="0">
                  <a:pos x="T0" y="T1"/>
                </a:cxn>
                <a:cxn ang="0">
                  <a:pos x="T2" y="T3"/>
                </a:cxn>
                <a:cxn ang="0">
                  <a:pos x="T4" y="T5"/>
                </a:cxn>
                <a:cxn ang="0">
                  <a:pos x="T6" y="T7"/>
                </a:cxn>
                <a:cxn ang="0">
                  <a:pos x="T8" y="T9"/>
                </a:cxn>
              </a:cxnLst>
              <a:rect l="0" t="0" r="r" b="b"/>
              <a:pathLst>
                <a:path w="591" h="1320">
                  <a:moveTo>
                    <a:pt x="591" y="0"/>
                  </a:moveTo>
                  <a:cubicBezTo>
                    <a:pt x="591" y="875"/>
                    <a:pt x="591" y="875"/>
                    <a:pt x="591" y="875"/>
                  </a:cubicBezTo>
                  <a:cubicBezTo>
                    <a:pt x="591" y="875"/>
                    <a:pt x="411" y="854"/>
                    <a:pt x="33" y="1320"/>
                  </a:cubicBezTo>
                  <a:cubicBezTo>
                    <a:pt x="0" y="445"/>
                    <a:pt x="0" y="445"/>
                    <a:pt x="0" y="445"/>
                  </a:cubicBezTo>
                  <a:cubicBezTo>
                    <a:pt x="0" y="445"/>
                    <a:pt x="393" y="22"/>
                    <a:pt x="591" y="0"/>
                  </a:cubicBezTo>
                </a:path>
              </a:pathLst>
            </a:custGeom>
            <a:solidFill>
              <a:srgbClr val="F5F5F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r>
                <a:rPr lang="zh-CN" dirty="0">
                  <a:latin typeface="微软雅黑" panose="020B0503020204020204" pitchFamily="34" charset="-122"/>
                  <a:ea typeface="微软雅黑" panose="020B0503020204020204" pitchFamily="34" charset="-122"/>
                </a:rPr>
                <a:t>性能优化太难，且无据可循</a:t>
              </a:r>
              <a:endParaRPr lang="zh-CN" dirty="0">
                <a:latin typeface="微软雅黑" panose="020B0503020204020204" pitchFamily="34" charset="-122"/>
                <a:ea typeface="微软雅黑" panose="020B0503020204020204" pitchFamily="34" charset="-122"/>
              </a:endParaRPr>
            </a:p>
          </p:txBody>
        </p:sp>
        <p:sp>
          <p:nvSpPr>
            <p:cNvPr id="193" name="îSḻide"/>
            <p:cNvSpPr/>
            <p:nvPr/>
          </p:nvSpPr>
          <p:spPr bwMode="auto">
            <a:xfrm>
              <a:off x="5326063" y="3905250"/>
              <a:ext cx="2024063" cy="363538"/>
            </a:xfrm>
            <a:custGeom>
              <a:avLst/>
              <a:gdLst>
                <a:gd name="T0" fmla="*/ 1284 w 1284"/>
                <a:gd name="T1" fmla="*/ 29 h 231"/>
                <a:gd name="T2" fmla="*/ 664 w 1284"/>
                <a:gd name="T3" fmla="*/ 231 h 231"/>
                <a:gd name="T4" fmla="*/ 0 w 1284"/>
                <a:gd name="T5" fmla="*/ 35 h 231"/>
                <a:gd name="T6" fmla="*/ 672 w 1284"/>
                <a:gd name="T7" fmla="*/ 79 h 231"/>
                <a:gd name="T8" fmla="*/ 1284 w 1284"/>
                <a:gd name="T9" fmla="*/ 29 h 231"/>
              </a:gdLst>
              <a:ahLst/>
              <a:cxnLst>
                <a:cxn ang="0">
                  <a:pos x="T0" y="T1"/>
                </a:cxn>
                <a:cxn ang="0">
                  <a:pos x="T2" y="T3"/>
                </a:cxn>
                <a:cxn ang="0">
                  <a:pos x="T4" y="T5"/>
                </a:cxn>
                <a:cxn ang="0">
                  <a:pos x="T6" y="T7"/>
                </a:cxn>
                <a:cxn ang="0">
                  <a:pos x="T8" y="T9"/>
                </a:cxn>
              </a:cxnLst>
              <a:rect l="0" t="0" r="r" b="b"/>
              <a:pathLst>
                <a:path w="1284" h="231">
                  <a:moveTo>
                    <a:pt x="1284" y="29"/>
                  </a:moveTo>
                  <a:cubicBezTo>
                    <a:pt x="1284" y="59"/>
                    <a:pt x="1095" y="231"/>
                    <a:pt x="664" y="231"/>
                  </a:cubicBezTo>
                  <a:cubicBezTo>
                    <a:pt x="233" y="231"/>
                    <a:pt x="0" y="65"/>
                    <a:pt x="0" y="35"/>
                  </a:cubicBezTo>
                  <a:cubicBezTo>
                    <a:pt x="0" y="6"/>
                    <a:pt x="241" y="79"/>
                    <a:pt x="672" y="79"/>
                  </a:cubicBezTo>
                  <a:cubicBezTo>
                    <a:pt x="1103" y="79"/>
                    <a:pt x="1284" y="0"/>
                    <a:pt x="1284" y="29"/>
                  </a:cubicBezTo>
                </a:path>
              </a:pathLst>
            </a:custGeom>
            <a:solidFill>
              <a:srgbClr val="F7F7F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94" name="îṣlíde"/>
            <p:cNvSpPr/>
            <p:nvPr/>
          </p:nvSpPr>
          <p:spPr bwMode="auto">
            <a:xfrm>
              <a:off x="5059363" y="3284538"/>
              <a:ext cx="142875" cy="20638"/>
            </a:xfrm>
            <a:prstGeom prst="ellipse">
              <a:avLst/>
            </a:prstGeom>
            <a:solidFill>
              <a:srgbClr val="ECF3F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95" name="îṩľiḑê"/>
            <p:cNvSpPr/>
            <p:nvPr/>
          </p:nvSpPr>
          <p:spPr bwMode="auto">
            <a:xfrm>
              <a:off x="4781550" y="3313113"/>
              <a:ext cx="144463" cy="20638"/>
            </a:xfrm>
            <a:prstGeom prst="ellipse">
              <a:avLst/>
            </a:prstGeom>
            <a:solidFill>
              <a:srgbClr val="ECF3F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96" name="ïṥḷïḑé"/>
            <p:cNvSpPr/>
            <p:nvPr/>
          </p:nvSpPr>
          <p:spPr bwMode="auto">
            <a:xfrm>
              <a:off x="4454525" y="3276600"/>
              <a:ext cx="146050" cy="19050"/>
            </a:xfrm>
            <a:custGeom>
              <a:avLst/>
              <a:gdLst>
                <a:gd name="T0" fmla="*/ 83 w 92"/>
                <a:gd name="T1" fmla="*/ 2 h 12"/>
                <a:gd name="T2" fmla="*/ 79 w 92"/>
                <a:gd name="T3" fmla="*/ 7 h 12"/>
                <a:gd name="T4" fmla="*/ 56 w 92"/>
                <a:gd name="T5" fmla="*/ 12 h 12"/>
                <a:gd name="T6" fmla="*/ 92 w 92"/>
                <a:gd name="T7" fmla="*/ 5 h 12"/>
                <a:gd name="T8" fmla="*/ 83 w 92"/>
                <a:gd name="T9" fmla="*/ 2 h 12"/>
                <a:gd name="T10" fmla="*/ 24 w 92"/>
                <a:gd name="T11" fmla="*/ 0 h 12"/>
                <a:gd name="T12" fmla="*/ 0 w 92"/>
                <a:gd name="T13" fmla="*/ 5 h 12"/>
                <a:gd name="T14" fmla="*/ 22 w 92"/>
                <a:gd name="T15" fmla="*/ 11 h 12"/>
                <a:gd name="T16" fmla="*/ 24 w 92"/>
                <a:gd name="T17"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12">
                  <a:moveTo>
                    <a:pt x="83" y="2"/>
                  </a:moveTo>
                  <a:cubicBezTo>
                    <a:pt x="82" y="4"/>
                    <a:pt x="80" y="6"/>
                    <a:pt x="79" y="7"/>
                  </a:cubicBezTo>
                  <a:cubicBezTo>
                    <a:pt x="76" y="9"/>
                    <a:pt x="67" y="10"/>
                    <a:pt x="56" y="12"/>
                  </a:cubicBezTo>
                  <a:cubicBezTo>
                    <a:pt x="77" y="11"/>
                    <a:pt x="92" y="8"/>
                    <a:pt x="92" y="5"/>
                  </a:cubicBezTo>
                  <a:cubicBezTo>
                    <a:pt x="92" y="4"/>
                    <a:pt x="88" y="3"/>
                    <a:pt x="83" y="2"/>
                  </a:cubicBezTo>
                  <a:moveTo>
                    <a:pt x="24" y="0"/>
                  </a:moveTo>
                  <a:cubicBezTo>
                    <a:pt x="10" y="1"/>
                    <a:pt x="0" y="3"/>
                    <a:pt x="0" y="5"/>
                  </a:cubicBezTo>
                  <a:cubicBezTo>
                    <a:pt x="0" y="8"/>
                    <a:pt x="9" y="10"/>
                    <a:pt x="22" y="11"/>
                  </a:cubicBezTo>
                  <a:cubicBezTo>
                    <a:pt x="20" y="8"/>
                    <a:pt x="22" y="4"/>
                    <a:pt x="24" y="0"/>
                  </a:cubicBezTo>
                </a:path>
              </a:pathLst>
            </a:custGeom>
            <a:solidFill>
              <a:srgbClr val="ECF3F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97" name="íṥḻiḑè"/>
            <p:cNvSpPr/>
            <p:nvPr/>
          </p:nvSpPr>
          <p:spPr bwMode="auto">
            <a:xfrm>
              <a:off x="4914900" y="3395663"/>
              <a:ext cx="101600" cy="14288"/>
            </a:xfrm>
            <a:prstGeom prst="ellipse">
              <a:avLst/>
            </a:prstGeom>
            <a:solidFill>
              <a:srgbClr val="ECF3F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98" name="iṣḷiḍe"/>
            <p:cNvSpPr/>
            <p:nvPr/>
          </p:nvSpPr>
          <p:spPr bwMode="auto">
            <a:xfrm>
              <a:off x="4625975" y="3387725"/>
              <a:ext cx="103188" cy="14288"/>
            </a:xfrm>
            <a:prstGeom prst="ellipse">
              <a:avLst/>
            </a:prstGeom>
            <a:solidFill>
              <a:srgbClr val="ECF3F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99" name="ïṣḷïḍê"/>
            <p:cNvSpPr/>
            <p:nvPr/>
          </p:nvSpPr>
          <p:spPr bwMode="auto">
            <a:xfrm>
              <a:off x="4535488" y="2755900"/>
              <a:ext cx="417513" cy="565150"/>
            </a:xfrm>
            <a:custGeom>
              <a:avLst/>
              <a:gdLst>
                <a:gd name="T0" fmla="*/ 201 w 265"/>
                <a:gd name="T1" fmla="*/ 358 h 358"/>
                <a:gd name="T2" fmla="*/ 191 w 265"/>
                <a:gd name="T3" fmla="*/ 63 h 358"/>
                <a:gd name="T4" fmla="*/ 44 w 265"/>
                <a:gd name="T5" fmla="*/ 15 h 358"/>
                <a:gd name="T6" fmla="*/ 10 w 265"/>
                <a:gd name="T7" fmla="*/ 43 h 358"/>
                <a:gd name="T8" fmla="*/ 72 w 265"/>
                <a:gd name="T9" fmla="*/ 140 h 358"/>
                <a:gd name="T10" fmla="*/ 196 w 265"/>
                <a:gd name="T11" fmla="*/ 300 h 358"/>
                <a:gd name="T12" fmla="*/ 201 w 265"/>
                <a:gd name="T13" fmla="*/ 358 h 358"/>
              </a:gdLst>
              <a:ahLst/>
              <a:cxnLst>
                <a:cxn ang="0">
                  <a:pos x="T0" y="T1"/>
                </a:cxn>
                <a:cxn ang="0">
                  <a:pos x="T2" y="T3"/>
                </a:cxn>
                <a:cxn ang="0">
                  <a:pos x="T4" y="T5"/>
                </a:cxn>
                <a:cxn ang="0">
                  <a:pos x="T6" y="T7"/>
                </a:cxn>
                <a:cxn ang="0">
                  <a:pos x="T8" y="T9"/>
                </a:cxn>
                <a:cxn ang="0">
                  <a:pos x="T10" y="T11"/>
                </a:cxn>
                <a:cxn ang="0">
                  <a:pos x="T12" y="T13"/>
                </a:cxn>
              </a:cxnLst>
              <a:rect l="0" t="0" r="r" b="b"/>
              <a:pathLst>
                <a:path w="265" h="358">
                  <a:moveTo>
                    <a:pt x="201" y="358"/>
                  </a:moveTo>
                  <a:cubicBezTo>
                    <a:pt x="201" y="358"/>
                    <a:pt x="265" y="147"/>
                    <a:pt x="191" y="63"/>
                  </a:cubicBezTo>
                  <a:cubicBezTo>
                    <a:pt x="135" y="0"/>
                    <a:pt x="72" y="7"/>
                    <a:pt x="44" y="15"/>
                  </a:cubicBezTo>
                  <a:cubicBezTo>
                    <a:pt x="29" y="19"/>
                    <a:pt x="17" y="30"/>
                    <a:pt x="10" y="43"/>
                  </a:cubicBezTo>
                  <a:cubicBezTo>
                    <a:pt x="0" y="65"/>
                    <a:pt x="2" y="99"/>
                    <a:pt x="72" y="140"/>
                  </a:cubicBezTo>
                  <a:cubicBezTo>
                    <a:pt x="189" y="207"/>
                    <a:pt x="196" y="300"/>
                    <a:pt x="196" y="300"/>
                  </a:cubicBezTo>
                  <a:lnTo>
                    <a:pt x="201" y="358"/>
                  </a:lnTo>
                  <a:close/>
                </a:path>
              </a:pathLst>
            </a:custGeom>
            <a:solidFill>
              <a:srgbClr val="4285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00" name="iṡḻidê"/>
            <p:cNvSpPr/>
            <p:nvPr/>
          </p:nvSpPr>
          <p:spPr bwMode="auto">
            <a:xfrm>
              <a:off x="4621213" y="2827338"/>
              <a:ext cx="296863" cy="493713"/>
            </a:xfrm>
            <a:custGeom>
              <a:avLst/>
              <a:gdLst>
                <a:gd name="T0" fmla="*/ 0 w 189"/>
                <a:gd name="T1" fmla="*/ 0 h 313"/>
                <a:gd name="T2" fmla="*/ 147 w 189"/>
                <a:gd name="T3" fmla="*/ 313 h 313"/>
              </a:gdLst>
              <a:ahLst/>
              <a:cxnLst>
                <a:cxn ang="0">
                  <a:pos x="T0" y="T1"/>
                </a:cxn>
                <a:cxn ang="0">
                  <a:pos x="T2" y="T3"/>
                </a:cxn>
              </a:cxnLst>
              <a:rect l="0" t="0" r="r" b="b"/>
              <a:pathLst>
                <a:path w="189" h="313">
                  <a:moveTo>
                    <a:pt x="0" y="0"/>
                  </a:moveTo>
                  <a:cubicBezTo>
                    <a:pt x="0" y="0"/>
                    <a:pt x="189" y="59"/>
                    <a:pt x="147" y="313"/>
                  </a:cubicBezTo>
                </a:path>
              </a:pathLst>
            </a:custGeom>
            <a:noFill/>
            <a:ln w="6350" cap="flat">
              <a:solidFill>
                <a:srgbClr val="565987"/>
              </a:solidFill>
              <a:prstDash val="solid"/>
              <a:miter lim="800000"/>
            </a:ln>
            <a:extLst>
              <a:ext uri="{909E8E84-426E-40DD-AFC4-6F175D3DCCD1}">
                <a14:hiddenFill xmlns:a14="http://schemas.microsoft.com/office/drawing/2010/main">
                  <a:solidFill>
                    <a:srgbClr val="FFFFFF"/>
                  </a:solidFill>
                </a14:hiddenFill>
              </a:ext>
            </a:extLst>
          </p:spPr>
          <p:txBody>
            <a:bodyPr anchor="ctr"/>
            <a:lstStyle/>
            <a:p>
              <a:pPr algn="ctr"/>
            </a:p>
          </p:txBody>
        </p:sp>
        <p:sp>
          <p:nvSpPr>
            <p:cNvPr id="201" name="ïšḷîḍé"/>
            <p:cNvSpPr/>
            <p:nvPr/>
          </p:nvSpPr>
          <p:spPr bwMode="auto">
            <a:xfrm>
              <a:off x="4754563" y="2860675"/>
              <a:ext cx="41275" cy="69850"/>
            </a:xfrm>
            <a:custGeom>
              <a:avLst/>
              <a:gdLst>
                <a:gd name="T0" fmla="*/ 26 w 26"/>
                <a:gd name="T1" fmla="*/ 0 h 44"/>
                <a:gd name="T2" fmla="*/ 8 w 26"/>
                <a:gd name="T3" fmla="*/ 44 h 44"/>
              </a:gdLst>
              <a:ahLst/>
              <a:cxnLst>
                <a:cxn ang="0">
                  <a:pos x="T0" y="T1"/>
                </a:cxn>
                <a:cxn ang="0">
                  <a:pos x="T2" y="T3"/>
                </a:cxn>
              </a:cxnLst>
              <a:rect l="0" t="0" r="r" b="b"/>
              <a:pathLst>
                <a:path w="26" h="44">
                  <a:moveTo>
                    <a:pt x="26" y="0"/>
                  </a:moveTo>
                  <a:cubicBezTo>
                    <a:pt x="26" y="0"/>
                    <a:pt x="0" y="18"/>
                    <a:pt x="8" y="44"/>
                  </a:cubicBezTo>
                </a:path>
              </a:pathLst>
            </a:custGeom>
            <a:noFill/>
            <a:ln w="6350" cap="flat">
              <a:solidFill>
                <a:srgbClr val="565987"/>
              </a:solidFill>
              <a:prstDash val="solid"/>
              <a:miter lim="800000"/>
            </a:ln>
            <a:extLst>
              <a:ext uri="{909E8E84-426E-40DD-AFC4-6F175D3DCCD1}">
                <a14:hiddenFill xmlns:a14="http://schemas.microsoft.com/office/drawing/2010/main">
                  <a:solidFill>
                    <a:srgbClr val="FFFFFF"/>
                  </a:solidFill>
                </a14:hiddenFill>
              </a:ext>
            </a:extLst>
          </p:spPr>
          <p:txBody>
            <a:bodyPr anchor="ctr"/>
            <a:lstStyle/>
            <a:p>
              <a:pPr algn="ctr"/>
            </a:p>
          </p:txBody>
        </p:sp>
        <p:sp>
          <p:nvSpPr>
            <p:cNvPr id="202" name="íŝľiḓé"/>
            <p:cNvSpPr/>
            <p:nvPr/>
          </p:nvSpPr>
          <p:spPr bwMode="auto">
            <a:xfrm>
              <a:off x="4651375" y="2860675"/>
              <a:ext cx="53975" cy="25400"/>
            </a:xfrm>
            <a:custGeom>
              <a:avLst/>
              <a:gdLst>
                <a:gd name="T0" fmla="*/ 0 w 35"/>
                <a:gd name="T1" fmla="*/ 16 h 16"/>
                <a:gd name="T2" fmla="*/ 35 w 35"/>
                <a:gd name="T3" fmla="*/ 9 h 16"/>
              </a:gdLst>
              <a:ahLst/>
              <a:cxnLst>
                <a:cxn ang="0">
                  <a:pos x="T0" y="T1"/>
                </a:cxn>
                <a:cxn ang="0">
                  <a:pos x="T2" y="T3"/>
                </a:cxn>
              </a:cxnLst>
              <a:rect l="0" t="0" r="r" b="b"/>
              <a:pathLst>
                <a:path w="35" h="16">
                  <a:moveTo>
                    <a:pt x="0" y="16"/>
                  </a:moveTo>
                  <a:cubicBezTo>
                    <a:pt x="0" y="16"/>
                    <a:pt x="16" y="0"/>
                    <a:pt x="35" y="9"/>
                  </a:cubicBezTo>
                </a:path>
              </a:pathLst>
            </a:custGeom>
            <a:noFill/>
            <a:ln w="6350" cap="flat">
              <a:solidFill>
                <a:srgbClr val="565987"/>
              </a:solidFill>
              <a:prstDash val="solid"/>
              <a:miter lim="800000"/>
            </a:ln>
            <a:extLst>
              <a:ext uri="{909E8E84-426E-40DD-AFC4-6F175D3DCCD1}">
                <a14:hiddenFill xmlns:a14="http://schemas.microsoft.com/office/drawing/2010/main">
                  <a:solidFill>
                    <a:srgbClr val="FFFFFF"/>
                  </a:solidFill>
                </a14:hiddenFill>
              </a:ext>
            </a:extLst>
          </p:spPr>
          <p:txBody>
            <a:bodyPr anchor="ctr"/>
            <a:lstStyle/>
            <a:p>
              <a:pPr algn="ctr"/>
            </a:p>
          </p:txBody>
        </p:sp>
        <p:sp>
          <p:nvSpPr>
            <p:cNvPr id="203" name="iṡ1ïḋé"/>
            <p:cNvSpPr/>
            <p:nvPr/>
          </p:nvSpPr>
          <p:spPr bwMode="auto">
            <a:xfrm>
              <a:off x="4768850" y="2990850"/>
              <a:ext cx="55563" cy="28575"/>
            </a:xfrm>
            <a:custGeom>
              <a:avLst/>
              <a:gdLst>
                <a:gd name="T0" fmla="*/ 0 w 35"/>
                <a:gd name="T1" fmla="*/ 15 h 18"/>
                <a:gd name="T2" fmla="*/ 35 w 35"/>
                <a:gd name="T3" fmla="*/ 18 h 18"/>
              </a:gdLst>
              <a:ahLst/>
              <a:cxnLst>
                <a:cxn ang="0">
                  <a:pos x="T0" y="T1"/>
                </a:cxn>
                <a:cxn ang="0">
                  <a:pos x="T2" y="T3"/>
                </a:cxn>
              </a:cxnLst>
              <a:rect l="0" t="0" r="r" b="b"/>
              <a:pathLst>
                <a:path w="35" h="18">
                  <a:moveTo>
                    <a:pt x="0" y="15"/>
                  </a:moveTo>
                  <a:cubicBezTo>
                    <a:pt x="0" y="15"/>
                    <a:pt x="28" y="0"/>
                    <a:pt x="35" y="18"/>
                  </a:cubicBezTo>
                </a:path>
              </a:pathLst>
            </a:custGeom>
            <a:noFill/>
            <a:ln w="6350" cap="flat">
              <a:solidFill>
                <a:srgbClr val="565987"/>
              </a:solidFill>
              <a:prstDash val="solid"/>
              <a:miter lim="800000"/>
            </a:ln>
            <a:extLst>
              <a:ext uri="{909E8E84-426E-40DD-AFC4-6F175D3DCCD1}">
                <a14:hiddenFill xmlns:a14="http://schemas.microsoft.com/office/drawing/2010/main">
                  <a:solidFill>
                    <a:srgbClr val="FFFFFF"/>
                  </a:solidFill>
                </a14:hiddenFill>
              </a:ext>
            </a:extLst>
          </p:spPr>
          <p:txBody>
            <a:bodyPr anchor="ctr"/>
            <a:lstStyle/>
            <a:p>
              <a:pPr algn="ctr"/>
            </a:p>
          </p:txBody>
        </p:sp>
        <p:sp>
          <p:nvSpPr>
            <p:cNvPr id="204" name="íṥ1iḋe"/>
            <p:cNvSpPr/>
            <p:nvPr/>
          </p:nvSpPr>
          <p:spPr bwMode="auto">
            <a:xfrm>
              <a:off x="4845050" y="3059113"/>
              <a:ext cx="33338" cy="15875"/>
            </a:xfrm>
            <a:custGeom>
              <a:avLst/>
              <a:gdLst>
                <a:gd name="T0" fmla="*/ 21 w 21"/>
                <a:gd name="T1" fmla="*/ 1 h 10"/>
                <a:gd name="T2" fmla="*/ 0 w 21"/>
                <a:gd name="T3" fmla="*/ 10 h 10"/>
              </a:gdLst>
              <a:ahLst/>
              <a:cxnLst>
                <a:cxn ang="0">
                  <a:pos x="T0" y="T1"/>
                </a:cxn>
                <a:cxn ang="0">
                  <a:pos x="T2" y="T3"/>
                </a:cxn>
              </a:cxnLst>
              <a:rect l="0" t="0" r="r" b="b"/>
              <a:pathLst>
                <a:path w="21" h="10">
                  <a:moveTo>
                    <a:pt x="21" y="1"/>
                  </a:moveTo>
                  <a:cubicBezTo>
                    <a:pt x="21" y="1"/>
                    <a:pt x="0" y="0"/>
                    <a:pt x="0" y="10"/>
                  </a:cubicBezTo>
                </a:path>
              </a:pathLst>
            </a:custGeom>
            <a:noFill/>
            <a:ln w="6350" cap="flat">
              <a:solidFill>
                <a:srgbClr val="565987"/>
              </a:solidFill>
              <a:prstDash val="solid"/>
              <a:miter lim="800000"/>
            </a:ln>
            <a:extLst>
              <a:ext uri="{909E8E84-426E-40DD-AFC4-6F175D3DCCD1}">
                <a14:hiddenFill xmlns:a14="http://schemas.microsoft.com/office/drawing/2010/main">
                  <a:solidFill>
                    <a:srgbClr val="FFFFFF"/>
                  </a:solidFill>
                </a14:hiddenFill>
              </a:ext>
            </a:extLst>
          </p:spPr>
          <p:txBody>
            <a:bodyPr anchor="ctr"/>
            <a:lstStyle/>
            <a:p>
              <a:pPr algn="ctr"/>
            </a:p>
          </p:txBody>
        </p:sp>
        <p:sp>
          <p:nvSpPr>
            <p:cNvPr id="205" name="iS1ïďe"/>
            <p:cNvSpPr/>
            <p:nvPr/>
          </p:nvSpPr>
          <p:spPr bwMode="auto">
            <a:xfrm>
              <a:off x="4676775" y="3082925"/>
              <a:ext cx="180975" cy="241300"/>
            </a:xfrm>
            <a:custGeom>
              <a:avLst/>
              <a:gdLst>
                <a:gd name="T0" fmla="*/ 115 w 115"/>
                <a:gd name="T1" fmla="*/ 153 h 153"/>
                <a:gd name="T2" fmla="*/ 19 w 115"/>
                <a:gd name="T3" fmla="*/ 3 h 153"/>
                <a:gd name="T4" fmla="*/ 2 w 115"/>
                <a:gd name="T5" fmla="*/ 24 h 153"/>
                <a:gd name="T6" fmla="*/ 6 w 115"/>
                <a:gd name="T7" fmla="*/ 61 h 153"/>
                <a:gd name="T8" fmla="*/ 115 w 115"/>
                <a:gd name="T9" fmla="*/ 153 h 153"/>
              </a:gdLst>
              <a:ahLst/>
              <a:cxnLst>
                <a:cxn ang="0">
                  <a:pos x="T0" y="T1"/>
                </a:cxn>
                <a:cxn ang="0">
                  <a:pos x="T2" y="T3"/>
                </a:cxn>
                <a:cxn ang="0">
                  <a:pos x="T4" y="T5"/>
                </a:cxn>
                <a:cxn ang="0">
                  <a:pos x="T6" y="T7"/>
                </a:cxn>
                <a:cxn ang="0">
                  <a:pos x="T8" y="T9"/>
                </a:cxn>
              </a:cxnLst>
              <a:rect l="0" t="0" r="r" b="b"/>
              <a:pathLst>
                <a:path w="115" h="153">
                  <a:moveTo>
                    <a:pt x="115" y="153"/>
                  </a:moveTo>
                  <a:cubicBezTo>
                    <a:pt x="115" y="153"/>
                    <a:pt x="39" y="0"/>
                    <a:pt x="19" y="3"/>
                  </a:cubicBezTo>
                  <a:cubicBezTo>
                    <a:pt x="9" y="5"/>
                    <a:pt x="4" y="14"/>
                    <a:pt x="2" y="24"/>
                  </a:cubicBezTo>
                  <a:cubicBezTo>
                    <a:pt x="0" y="37"/>
                    <a:pt x="1" y="50"/>
                    <a:pt x="6" y="61"/>
                  </a:cubicBezTo>
                  <a:cubicBezTo>
                    <a:pt x="17" y="86"/>
                    <a:pt x="46" y="132"/>
                    <a:pt x="115" y="153"/>
                  </a:cubicBezTo>
                  <a:close/>
                </a:path>
              </a:pathLst>
            </a:custGeom>
            <a:solidFill>
              <a:srgbClr val="4285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06" name="îṩľïḋé"/>
            <p:cNvSpPr/>
            <p:nvPr/>
          </p:nvSpPr>
          <p:spPr bwMode="auto">
            <a:xfrm>
              <a:off x="4705350" y="3133725"/>
              <a:ext cx="149225" cy="188913"/>
            </a:xfrm>
            <a:custGeom>
              <a:avLst/>
              <a:gdLst>
                <a:gd name="T0" fmla="*/ 0 w 94"/>
                <a:gd name="T1" fmla="*/ 0 h 120"/>
                <a:gd name="T2" fmla="*/ 94 w 94"/>
                <a:gd name="T3" fmla="*/ 120 h 120"/>
              </a:gdLst>
              <a:ahLst/>
              <a:cxnLst>
                <a:cxn ang="0">
                  <a:pos x="T0" y="T1"/>
                </a:cxn>
                <a:cxn ang="0">
                  <a:pos x="T2" y="T3"/>
                </a:cxn>
              </a:cxnLst>
              <a:rect l="0" t="0" r="r" b="b"/>
              <a:pathLst>
                <a:path w="94" h="120">
                  <a:moveTo>
                    <a:pt x="0" y="0"/>
                  </a:moveTo>
                  <a:cubicBezTo>
                    <a:pt x="0" y="0"/>
                    <a:pt x="79" y="115"/>
                    <a:pt x="94" y="120"/>
                  </a:cubicBezTo>
                </a:path>
              </a:pathLst>
            </a:custGeom>
            <a:noFill/>
            <a:ln w="6350" cap="flat">
              <a:solidFill>
                <a:srgbClr val="565987"/>
              </a:solidFill>
              <a:prstDash val="solid"/>
              <a:miter lim="800000"/>
            </a:ln>
            <a:extLst>
              <a:ext uri="{909E8E84-426E-40DD-AFC4-6F175D3DCCD1}">
                <a14:hiddenFill xmlns:a14="http://schemas.microsoft.com/office/drawing/2010/main">
                  <a:solidFill>
                    <a:srgbClr val="FFFFFF"/>
                  </a:solidFill>
                </a14:hiddenFill>
              </a:ext>
            </a:extLst>
          </p:spPr>
          <p:txBody>
            <a:bodyPr anchor="ctr"/>
            <a:lstStyle/>
            <a:p>
              <a:pPr algn="ctr"/>
            </a:p>
          </p:txBody>
        </p:sp>
        <p:sp>
          <p:nvSpPr>
            <p:cNvPr id="207" name="îṣ1iḓé"/>
            <p:cNvSpPr/>
            <p:nvPr/>
          </p:nvSpPr>
          <p:spPr bwMode="auto">
            <a:xfrm>
              <a:off x="4694238" y="3160713"/>
              <a:ext cx="28575" cy="0"/>
            </a:xfrm>
            <a:prstGeom prst="line">
              <a:avLst/>
            </a:prstGeom>
            <a:noFill/>
            <a:ln w="6350" cap="flat">
              <a:solidFill>
                <a:srgbClr val="565987"/>
              </a:solidFill>
              <a:prstDash val="solid"/>
              <a:miter lim="800000"/>
            </a:ln>
            <a:extLst>
              <a:ext uri="{909E8E84-426E-40DD-AFC4-6F175D3DCCD1}">
                <a14:hiddenFill xmlns:a14="http://schemas.microsoft.com/office/drawing/2010/main">
                  <a:noFill/>
                </a14:hiddenFill>
              </a:ext>
            </a:extLst>
          </p:spPr>
          <p:txBody>
            <a:bodyPr anchor="ctr"/>
            <a:lstStyle/>
            <a:p>
              <a:pPr algn="ctr"/>
            </a:p>
          </p:txBody>
        </p:sp>
        <p:sp>
          <p:nvSpPr>
            <p:cNvPr id="208" name="ïṧḻíḑe"/>
            <p:cNvSpPr/>
            <p:nvPr/>
          </p:nvSpPr>
          <p:spPr bwMode="auto">
            <a:xfrm>
              <a:off x="4729163" y="3227388"/>
              <a:ext cx="46038" cy="1588"/>
            </a:xfrm>
            <a:prstGeom prst="line">
              <a:avLst/>
            </a:prstGeom>
            <a:noFill/>
            <a:ln w="6350" cap="flat">
              <a:solidFill>
                <a:srgbClr val="565987"/>
              </a:solidFill>
              <a:prstDash val="solid"/>
              <a:miter lim="800000"/>
            </a:ln>
            <a:extLst>
              <a:ext uri="{909E8E84-426E-40DD-AFC4-6F175D3DCCD1}">
                <a14:hiddenFill xmlns:a14="http://schemas.microsoft.com/office/drawing/2010/main">
                  <a:noFill/>
                </a14:hiddenFill>
              </a:ext>
            </a:extLst>
          </p:spPr>
          <p:txBody>
            <a:bodyPr anchor="ctr"/>
            <a:lstStyle/>
            <a:p>
              <a:pPr algn="ctr"/>
            </a:p>
          </p:txBody>
        </p:sp>
        <p:sp>
          <p:nvSpPr>
            <p:cNvPr id="209" name="ïslíḑé"/>
            <p:cNvSpPr/>
            <p:nvPr/>
          </p:nvSpPr>
          <p:spPr bwMode="auto">
            <a:xfrm flipH="1">
              <a:off x="4751388" y="3173413"/>
              <a:ext cx="6350" cy="23813"/>
            </a:xfrm>
            <a:prstGeom prst="line">
              <a:avLst/>
            </a:prstGeom>
            <a:noFill/>
            <a:ln w="6350" cap="flat">
              <a:solidFill>
                <a:srgbClr val="565987"/>
              </a:solidFill>
              <a:prstDash val="solid"/>
              <a:miter lim="800000"/>
            </a:ln>
            <a:extLst>
              <a:ext uri="{909E8E84-426E-40DD-AFC4-6F175D3DCCD1}">
                <a14:hiddenFill xmlns:a14="http://schemas.microsoft.com/office/drawing/2010/main">
                  <a:noFill/>
                </a14:hiddenFill>
              </a:ext>
            </a:extLst>
          </p:spPr>
          <p:txBody>
            <a:bodyPr anchor="ctr"/>
            <a:lstStyle/>
            <a:p>
              <a:pPr algn="ctr"/>
            </a:p>
          </p:txBody>
        </p:sp>
        <p:sp>
          <p:nvSpPr>
            <p:cNvPr id="210" name="ïṧļîḍè"/>
            <p:cNvSpPr/>
            <p:nvPr/>
          </p:nvSpPr>
          <p:spPr bwMode="auto">
            <a:xfrm>
              <a:off x="4805363" y="3246438"/>
              <a:ext cx="0" cy="22225"/>
            </a:xfrm>
            <a:prstGeom prst="line">
              <a:avLst/>
            </a:prstGeom>
            <a:noFill/>
            <a:ln w="6350" cap="flat">
              <a:solidFill>
                <a:srgbClr val="565987"/>
              </a:solidFill>
              <a:prstDash val="solid"/>
              <a:miter lim="800000"/>
            </a:ln>
            <a:extLst>
              <a:ext uri="{909E8E84-426E-40DD-AFC4-6F175D3DCCD1}">
                <a14:hiddenFill xmlns:a14="http://schemas.microsoft.com/office/drawing/2010/main">
                  <a:noFill/>
                </a14:hiddenFill>
              </a:ext>
            </a:extLst>
          </p:spPr>
          <p:txBody>
            <a:bodyPr anchor="ctr"/>
            <a:lstStyle/>
            <a:p>
              <a:pPr algn="ctr"/>
            </a:p>
          </p:txBody>
        </p:sp>
        <p:sp>
          <p:nvSpPr>
            <p:cNvPr id="211" name="íṥḷíḍe"/>
            <p:cNvSpPr/>
            <p:nvPr/>
          </p:nvSpPr>
          <p:spPr bwMode="auto">
            <a:xfrm>
              <a:off x="4852988" y="3082925"/>
              <a:ext cx="180975" cy="241300"/>
            </a:xfrm>
            <a:custGeom>
              <a:avLst/>
              <a:gdLst>
                <a:gd name="T0" fmla="*/ 0 w 115"/>
                <a:gd name="T1" fmla="*/ 153 h 153"/>
                <a:gd name="T2" fmla="*/ 96 w 115"/>
                <a:gd name="T3" fmla="*/ 3 h 153"/>
                <a:gd name="T4" fmla="*/ 113 w 115"/>
                <a:gd name="T5" fmla="*/ 24 h 153"/>
                <a:gd name="T6" fmla="*/ 109 w 115"/>
                <a:gd name="T7" fmla="*/ 61 h 153"/>
                <a:gd name="T8" fmla="*/ 0 w 115"/>
                <a:gd name="T9" fmla="*/ 153 h 153"/>
              </a:gdLst>
              <a:ahLst/>
              <a:cxnLst>
                <a:cxn ang="0">
                  <a:pos x="T0" y="T1"/>
                </a:cxn>
                <a:cxn ang="0">
                  <a:pos x="T2" y="T3"/>
                </a:cxn>
                <a:cxn ang="0">
                  <a:pos x="T4" y="T5"/>
                </a:cxn>
                <a:cxn ang="0">
                  <a:pos x="T6" y="T7"/>
                </a:cxn>
                <a:cxn ang="0">
                  <a:pos x="T8" y="T9"/>
                </a:cxn>
              </a:cxnLst>
              <a:rect l="0" t="0" r="r" b="b"/>
              <a:pathLst>
                <a:path w="115" h="153">
                  <a:moveTo>
                    <a:pt x="0" y="153"/>
                  </a:moveTo>
                  <a:cubicBezTo>
                    <a:pt x="0" y="153"/>
                    <a:pt x="76" y="0"/>
                    <a:pt x="96" y="3"/>
                  </a:cubicBezTo>
                  <a:cubicBezTo>
                    <a:pt x="106" y="5"/>
                    <a:pt x="111" y="14"/>
                    <a:pt x="113" y="24"/>
                  </a:cubicBezTo>
                  <a:cubicBezTo>
                    <a:pt x="115" y="37"/>
                    <a:pt x="114" y="50"/>
                    <a:pt x="109" y="61"/>
                  </a:cubicBezTo>
                  <a:cubicBezTo>
                    <a:pt x="98" y="86"/>
                    <a:pt x="69" y="132"/>
                    <a:pt x="0" y="153"/>
                  </a:cubicBezTo>
                  <a:close/>
                </a:path>
              </a:pathLst>
            </a:custGeom>
            <a:solidFill>
              <a:srgbClr val="4285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12" name="i$líḋé"/>
            <p:cNvSpPr/>
            <p:nvPr/>
          </p:nvSpPr>
          <p:spPr bwMode="auto">
            <a:xfrm>
              <a:off x="4854575" y="3133725"/>
              <a:ext cx="149225" cy="188913"/>
            </a:xfrm>
            <a:custGeom>
              <a:avLst/>
              <a:gdLst>
                <a:gd name="T0" fmla="*/ 95 w 95"/>
                <a:gd name="T1" fmla="*/ 0 h 120"/>
                <a:gd name="T2" fmla="*/ 0 w 95"/>
                <a:gd name="T3" fmla="*/ 120 h 120"/>
              </a:gdLst>
              <a:ahLst/>
              <a:cxnLst>
                <a:cxn ang="0">
                  <a:pos x="T0" y="T1"/>
                </a:cxn>
                <a:cxn ang="0">
                  <a:pos x="T2" y="T3"/>
                </a:cxn>
              </a:cxnLst>
              <a:rect l="0" t="0" r="r" b="b"/>
              <a:pathLst>
                <a:path w="95" h="120">
                  <a:moveTo>
                    <a:pt x="95" y="0"/>
                  </a:moveTo>
                  <a:cubicBezTo>
                    <a:pt x="95" y="0"/>
                    <a:pt x="16" y="115"/>
                    <a:pt x="0" y="120"/>
                  </a:cubicBezTo>
                </a:path>
              </a:pathLst>
            </a:custGeom>
            <a:noFill/>
            <a:ln w="6350" cap="flat">
              <a:solidFill>
                <a:srgbClr val="565987"/>
              </a:solidFill>
              <a:prstDash val="solid"/>
              <a:miter lim="800000"/>
            </a:ln>
            <a:extLst>
              <a:ext uri="{909E8E84-426E-40DD-AFC4-6F175D3DCCD1}">
                <a14:hiddenFill xmlns:a14="http://schemas.microsoft.com/office/drawing/2010/main">
                  <a:solidFill>
                    <a:srgbClr val="FFFFFF"/>
                  </a:solidFill>
                </a14:hiddenFill>
              </a:ext>
            </a:extLst>
          </p:spPr>
          <p:txBody>
            <a:bodyPr anchor="ctr"/>
            <a:lstStyle/>
            <a:p>
              <a:pPr algn="ctr"/>
            </a:p>
          </p:txBody>
        </p:sp>
        <p:sp>
          <p:nvSpPr>
            <p:cNvPr id="213" name="íśḷíḍè"/>
            <p:cNvSpPr/>
            <p:nvPr/>
          </p:nvSpPr>
          <p:spPr bwMode="auto">
            <a:xfrm flipH="1">
              <a:off x="4984750" y="3160713"/>
              <a:ext cx="30163" cy="0"/>
            </a:xfrm>
            <a:prstGeom prst="line">
              <a:avLst/>
            </a:prstGeom>
            <a:noFill/>
            <a:ln w="6350" cap="flat">
              <a:solidFill>
                <a:srgbClr val="565987"/>
              </a:solidFill>
              <a:prstDash val="solid"/>
              <a:miter lim="800000"/>
            </a:ln>
            <a:extLst>
              <a:ext uri="{909E8E84-426E-40DD-AFC4-6F175D3DCCD1}">
                <a14:hiddenFill xmlns:a14="http://schemas.microsoft.com/office/drawing/2010/main">
                  <a:noFill/>
                </a14:hiddenFill>
              </a:ext>
            </a:extLst>
          </p:spPr>
          <p:txBody>
            <a:bodyPr anchor="ctr"/>
            <a:lstStyle/>
            <a:p>
              <a:pPr algn="ctr"/>
            </a:p>
          </p:txBody>
        </p:sp>
        <p:sp>
          <p:nvSpPr>
            <p:cNvPr id="214" name="išľiďê"/>
            <p:cNvSpPr/>
            <p:nvPr/>
          </p:nvSpPr>
          <p:spPr bwMode="auto">
            <a:xfrm flipH="1">
              <a:off x="4933950" y="3227388"/>
              <a:ext cx="46038" cy="1588"/>
            </a:xfrm>
            <a:prstGeom prst="line">
              <a:avLst/>
            </a:prstGeom>
            <a:noFill/>
            <a:ln w="6350" cap="flat">
              <a:solidFill>
                <a:srgbClr val="565987"/>
              </a:solidFill>
              <a:prstDash val="solid"/>
              <a:miter lim="800000"/>
            </a:ln>
            <a:extLst>
              <a:ext uri="{909E8E84-426E-40DD-AFC4-6F175D3DCCD1}">
                <a14:hiddenFill xmlns:a14="http://schemas.microsoft.com/office/drawing/2010/main">
                  <a:noFill/>
                </a14:hiddenFill>
              </a:ext>
            </a:extLst>
          </p:spPr>
          <p:txBody>
            <a:bodyPr anchor="ctr"/>
            <a:lstStyle/>
            <a:p>
              <a:pPr algn="ctr"/>
            </a:p>
          </p:txBody>
        </p:sp>
        <p:sp>
          <p:nvSpPr>
            <p:cNvPr id="215" name="iśḷïdè"/>
            <p:cNvSpPr/>
            <p:nvPr/>
          </p:nvSpPr>
          <p:spPr bwMode="auto">
            <a:xfrm>
              <a:off x="4951413" y="3173413"/>
              <a:ext cx="4763" cy="23813"/>
            </a:xfrm>
            <a:prstGeom prst="line">
              <a:avLst/>
            </a:prstGeom>
            <a:noFill/>
            <a:ln w="6350" cap="flat">
              <a:solidFill>
                <a:srgbClr val="565987"/>
              </a:solidFill>
              <a:prstDash val="solid"/>
              <a:miter lim="800000"/>
            </a:ln>
            <a:extLst>
              <a:ext uri="{909E8E84-426E-40DD-AFC4-6F175D3DCCD1}">
                <a14:hiddenFill xmlns:a14="http://schemas.microsoft.com/office/drawing/2010/main">
                  <a:noFill/>
                </a14:hiddenFill>
              </a:ext>
            </a:extLst>
          </p:spPr>
          <p:txBody>
            <a:bodyPr anchor="ctr"/>
            <a:lstStyle/>
            <a:p>
              <a:pPr algn="ctr"/>
            </a:p>
          </p:txBody>
        </p:sp>
        <p:sp>
          <p:nvSpPr>
            <p:cNvPr id="216" name="işlîḑe"/>
            <p:cNvSpPr/>
            <p:nvPr/>
          </p:nvSpPr>
          <p:spPr bwMode="auto">
            <a:xfrm>
              <a:off x="4905375" y="3246438"/>
              <a:ext cx="0" cy="22225"/>
            </a:xfrm>
            <a:prstGeom prst="line">
              <a:avLst/>
            </a:prstGeom>
            <a:noFill/>
            <a:ln w="6350" cap="flat">
              <a:solidFill>
                <a:srgbClr val="565987"/>
              </a:solidFill>
              <a:prstDash val="solid"/>
              <a:miter lim="800000"/>
            </a:ln>
            <a:extLst>
              <a:ext uri="{909E8E84-426E-40DD-AFC4-6F175D3DCCD1}">
                <a14:hiddenFill xmlns:a14="http://schemas.microsoft.com/office/drawing/2010/main">
                  <a:noFill/>
                </a14:hiddenFill>
              </a:ext>
            </a:extLst>
          </p:spPr>
          <p:txBody>
            <a:bodyPr anchor="ctr"/>
            <a:lstStyle/>
            <a:p>
              <a:pPr algn="ctr"/>
            </a:p>
          </p:txBody>
        </p:sp>
        <p:sp>
          <p:nvSpPr>
            <p:cNvPr id="217" name="ïṩlîdè"/>
            <p:cNvSpPr/>
            <p:nvPr/>
          </p:nvSpPr>
          <p:spPr bwMode="auto">
            <a:xfrm>
              <a:off x="4641850" y="3344863"/>
              <a:ext cx="73025" cy="44450"/>
            </a:xfrm>
            <a:custGeom>
              <a:avLst/>
              <a:gdLst>
                <a:gd name="T0" fmla="*/ 5 w 47"/>
                <a:gd name="T1" fmla="*/ 22 h 28"/>
                <a:gd name="T2" fmla="*/ 1 w 47"/>
                <a:gd name="T3" fmla="*/ 15 h 28"/>
                <a:gd name="T4" fmla="*/ 4 w 47"/>
                <a:gd name="T5" fmla="*/ 9 h 28"/>
                <a:gd name="T6" fmla="*/ 12 w 47"/>
                <a:gd name="T7" fmla="*/ 11 h 28"/>
                <a:gd name="T8" fmla="*/ 19 w 47"/>
                <a:gd name="T9" fmla="*/ 15 h 28"/>
                <a:gd name="T10" fmla="*/ 16 w 47"/>
                <a:gd name="T11" fmla="*/ 4 h 28"/>
                <a:gd name="T12" fmla="*/ 17 w 47"/>
                <a:gd name="T13" fmla="*/ 2 h 28"/>
                <a:gd name="T14" fmla="*/ 23 w 47"/>
                <a:gd name="T15" fmla="*/ 2 h 28"/>
                <a:gd name="T16" fmla="*/ 30 w 47"/>
                <a:gd name="T17" fmla="*/ 21 h 28"/>
                <a:gd name="T18" fmla="*/ 30 w 47"/>
                <a:gd name="T19" fmla="*/ 13 h 28"/>
                <a:gd name="T20" fmla="*/ 33 w 47"/>
                <a:gd name="T21" fmla="*/ 6 h 28"/>
                <a:gd name="T22" fmla="*/ 38 w 47"/>
                <a:gd name="T23" fmla="*/ 5 h 28"/>
                <a:gd name="T24" fmla="*/ 45 w 47"/>
                <a:gd name="T25" fmla="*/ 7 h 28"/>
                <a:gd name="T26" fmla="*/ 45 w 47"/>
                <a:gd name="T27" fmla="*/ 16 h 28"/>
                <a:gd name="T28" fmla="*/ 37 w 47"/>
                <a:gd name="T29" fmla="*/ 22 h 28"/>
                <a:gd name="T30" fmla="*/ 32 w 47"/>
                <a:gd name="T31" fmla="*/ 27 h 28"/>
                <a:gd name="T32" fmla="*/ 32 w 47"/>
                <a:gd name="T33" fmla="*/ 28 h 28"/>
                <a:gd name="T34" fmla="*/ 15 w 47"/>
                <a:gd name="T35" fmla="*/ 28 h 28"/>
                <a:gd name="T36" fmla="*/ 5 w 47"/>
                <a:gd name="T37" fmla="*/ 22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28">
                  <a:moveTo>
                    <a:pt x="5" y="22"/>
                  </a:moveTo>
                  <a:cubicBezTo>
                    <a:pt x="3" y="20"/>
                    <a:pt x="1" y="18"/>
                    <a:pt x="1" y="15"/>
                  </a:cubicBezTo>
                  <a:cubicBezTo>
                    <a:pt x="0" y="12"/>
                    <a:pt x="1" y="10"/>
                    <a:pt x="4" y="9"/>
                  </a:cubicBezTo>
                  <a:cubicBezTo>
                    <a:pt x="6" y="7"/>
                    <a:pt x="9" y="9"/>
                    <a:pt x="12" y="11"/>
                  </a:cubicBezTo>
                  <a:cubicBezTo>
                    <a:pt x="14" y="14"/>
                    <a:pt x="16" y="15"/>
                    <a:pt x="19" y="15"/>
                  </a:cubicBezTo>
                  <a:cubicBezTo>
                    <a:pt x="16" y="12"/>
                    <a:pt x="15" y="8"/>
                    <a:pt x="16" y="4"/>
                  </a:cubicBezTo>
                  <a:cubicBezTo>
                    <a:pt x="16" y="3"/>
                    <a:pt x="16" y="2"/>
                    <a:pt x="17" y="2"/>
                  </a:cubicBezTo>
                  <a:cubicBezTo>
                    <a:pt x="18" y="0"/>
                    <a:pt x="21" y="1"/>
                    <a:pt x="23" y="2"/>
                  </a:cubicBezTo>
                  <a:cubicBezTo>
                    <a:pt x="29" y="6"/>
                    <a:pt x="30" y="14"/>
                    <a:pt x="30" y="21"/>
                  </a:cubicBezTo>
                  <a:cubicBezTo>
                    <a:pt x="31" y="19"/>
                    <a:pt x="31" y="16"/>
                    <a:pt x="30" y="13"/>
                  </a:cubicBezTo>
                  <a:cubicBezTo>
                    <a:pt x="30" y="11"/>
                    <a:pt x="31" y="8"/>
                    <a:pt x="33" y="6"/>
                  </a:cubicBezTo>
                  <a:cubicBezTo>
                    <a:pt x="35" y="6"/>
                    <a:pt x="36" y="5"/>
                    <a:pt x="38" y="5"/>
                  </a:cubicBezTo>
                  <a:cubicBezTo>
                    <a:pt x="40" y="5"/>
                    <a:pt x="43" y="6"/>
                    <a:pt x="45" y="7"/>
                  </a:cubicBezTo>
                  <a:cubicBezTo>
                    <a:pt x="47" y="10"/>
                    <a:pt x="47" y="14"/>
                    <a:pt x="45" y="16"/>
                  </a:cubicBezTo>
                  <a:cubicBezTo>
                    <a:pt x="43" y="19"/>
                    <a:pt x="40" y="21"/>
                    <a:pt x="37" y="22"/>
                  </a:cubicBezTo>
                  <a:cubicBezTo>
                    <a:pt x="35" y="24"/>
                    <a:pt x="33" y="25"/>
                    <a:pt x="32" y="27"/>
                  </a:cubicBezTo>
                  <a:cubicBezTo>
                    <a:pt x="32" y="28"/>
                    <a:pt x="32" y="28"/>
                    <a:pt x="32" y="28"/>
                  </a:cubicBezTo>
                  <a:cubicBezTo>
                    <a:pt x="15" y="28"/>
                    <a:pt x="15" y="28"/>
                    <a:pt x="15" y="28"/>
                  </a:cubicBezTo>
                  <a:cubicBezTo>
                    <a:pt x="11" y="27"/>
                    <a:pt x="8" y="24"/>
                    <a:pt x="5" y="22"/>
                  </a:cubicBezTo>
                  <a:close/>
                </a:path>
              </a:pathLst>
            </a:custGeom>
            <a:solidFill>
              <a:srgbClr val="4285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18" name="ïṩḻîdè"/>
            <p:cNvSpPr/>
            <p:nvPr/>
          </p:nvSpPr>
          <p:spPr bwMode="auto">
            <a:xfrm>
              <a:off x="5094288" y="3249613"/>
              <a:ext cx="73025" cy="44450"/>
            </a:xfrm>
            <a:custGeom>
              <a:avLst/>
              <a:gdLst>
                <a:gd name="T0" fmla="*/ 5 w 47"/>
                <a:gd name="T1" fmla="*/ 21 h 28"/>
                <a:gd name="T2" fmla="*/ 1 w 47"/>
                <a:gd name="T3" fmla="*/ 14 h 28"/>
                <a:gd name="T4" fmla="*/ 4 w 47"/>
                <a:gd name="T5" fmla="*/ 8 h 28"/>
                <a:gd name="T6" fmla="*/ 12 w 47"/>
                <a:gd name="T7" fmla="*/ 11 h 28"/>
                <a:gd name="T8" fmla="*/ 19 w 47"/>
                <a:gd name="T9" fmla="*/ 14 h 28"/>
                <a:gd name="T10" fmla="*/ 16 w 47"/>
                <a:gd name="T11" fmla="*/ 3 h 28"/>
                <a:gd name="T12" fmla="*/ 17 w 47"/>
                <a:gd name="T13" fmla="*/ 1 h 28"/>
                <a:gd name="T14" fmla="*/ 23 w 47"/>
                <a:gd name="T15" fmla="*/ 1 h 28"/>
                <a:gd name="T16" fmla="*/ 30 w 47"/>
                <a:gd name="T17" fmla="*/ 21 h 28"/>
                <a:gd name="T18" fmla="*/ 30 w 47"/>
                <a:gd name="T19" fmla="*/ 13 h 28"/>
                <a:gd name="T20" fmla="*/ 33 w 47"/>
                <a:gd name="T21" fmla="*/ 6 h 28"/>
                <a:gd name="T22" fmla="*/ 38 w 47"/>
                <a:gd name="T23" fmla="*/ 5 h 28"/>
                <a:gd name="T24" fmla="*/ 45 w 47"/>
                <a:gd name="T25" fmla="*/ 7 h 28"/>
                <a:gd name="T26" fmla="*/ 45 w 47"/>
                <a:gd name="T27" fmla="*/ 16 h 28"/>
                <a:gd name="T28" fmla="*/ 37 w 47"/>
                <a:gd name="T29" fmla="*/ 22 h 28"/>
                <a:gd name="T30" fmla="*/ 32 w 47"/>
                <a:gd name="T31" fmla="*/ 27 h 28"/>
                <a:gd name="T32" fmla="*/ 31 w 47"/>
                <a:gd name="T33" fmla="*/ 28 h 28"/>
                <a:gd name="T34" fmla="*/ 15 w 47"/>
                <a:gd name="T35" fmla="*/ 28 h 28"/>
                <a:gd name="T36" fmla="*/ 5 w 47"/>
                <a:gd name="T37" fmla="*/ 21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28">
                  <a:moveTo>
                    <a:pt x="5" y="21"/>
                  </a:moveTo>
                  <a:cubicBezTo>
                    <a:pt x="3" y="19"/>
                    <a:pt x="1" y="17"/>
                    <a:pt x="1" y="14"/>
                  </a:cubicBezTo>
                  <a:cubicBezTo>
                    <a:pt x="0" y="12"/>
                    <a:pt x="1" y="9"/>
                    <a:pt x="4" y="8"/>
                  </a:cubicBezTo>
                  <a:cubicBezTo>
                    <a:pt x="7" y="7"/>
                    <a:pt x="10" y="8"/>
                    <a:pt x="12" y="11"/>
                  </a:cubicBezTo>
                  <a:cubicBezTo>
                    <a:pt x="13" y="13"/>
                    <a:pt x="16" y="14"/>
                    <a:pt x="19" y="14"/>
                  </a:cubicBezTo>
                  <a:cubicBezTo>
                    <a:pt x="16" y="12"/>
                    <a:pt x="15" y="7"/>
                    <a:pt x="16" y="3"/>
                  </a:cubicBezTo>
                  <a:cubicBezTo>
                    <a:pt x="16" y="3"/>
                    <a:pt x="16" y="2"/>
                    <a:pt x="17" y="1"/>
                  </a:cubicBezTo>
                  <a:cubicBezTo>
                    <a:pt x="18" y="0"/>
                    <a:pt x="21" y="0"/>
                    <a:pt x="23" y="1"/>
                  </a:cubicBezTo>
                  <a:cubicBezTo>
                    <a:pt x="29" y="5"/>
                    <a:pt x="30" y="13"/>
                    <a:pt x="30" y="21"/>
                  </a:cubicBezTo>
                  <a:cubicBezTo>
                    <a:pt x="31" y="18"/>
                    <a:pt x="31" y="15"/>
                    <a:pt x="30" y="13"/>
                  </a:cubicBezTo>
                  <a:cubicBezTo>
                    <a:pt x="30" y="10"/>
                    <a:pt x="31" y="7"/>
                    <a:pt x="33" y="6"/>
                  </a:cubicBezTo>
                  <a:cubicBezTo>
                    <a:pt x="35" y="5"/>
                    <a:pt x="36" y="5"/>
                    <a:pt x="38" y="5"/>
                  </a:cubicBezTo>
                  <a:cubicBezTo>
                    <a:pt x="40" y="4"/>
                    <a:pt x="43" y="5"/>
                    <a:pt x="45" y="7"/>
                  </a:cubicBezTo>
                  <a:cubicBezTo>
                    <a:pt x="47" y="9"/>
                    <a:pt x="47" y="13"/>
                    <a:pt x="45" y="16"/>
                  </a:cubicBezTo>
                  <a:cubicBezTo>
                    <a:pt x="43" y="18"/>
                    <a:pt x="40" y="20"/>
                    <a:pt x="37" y="22"/>
                  </a:cubicBezTo>
                  <a:cubicBezTo>
                    <a:pt x="35" y="23"/>
                    <a:pt x="33" y="25"/>
                    <a:pt x="32" y="27"/>
                  </a:cubicBezTo>
                  <a:cubicBezTo>
                    <a:pt x="31" y="28"/>
                    <a:pt x="31" y="28"/>
                    <a:pt x="31" y="28"/>
                  </a:cubicBezTo>
                  <a:cubicBezTo>
                    <a:pt x="15" y="28"/>
                    <a:pt x="15" y="28"/>
                    <a:pt x="15" y="28"/>
                  </a:cubicBezTo>
                  <a:cubicBezTo>
                    <a:pt x="11" y="26"/>
                    <a:pt x="8" y="24"/>
                    <a:pt x="5" y="21"/>
                  </a:cubicBezTo>
                  <a:close/>
                </a:path>
              </a:pathLst>
            </a:custGeom>
            <a:solidFill>
              <a:srgbClr val="4285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19" name="îṡliḑé"/>
            <p:cNvSpPr/>
            <p:nvPr/>
          </p:nvSpPr>
          <p:spPr bwMode="auto">
            <a:xfrm>
              <a:off x="4941888" y="3344863"/>
              <a:ext cx="74613" cy="44450"/>
            </a:xfrm>
            <a:custGeom>
              <a:avLst/>
              <a:gdLst>
                <a:gd name="T0" fmla="*/ 5 w 47"/>
                <a:gd name="T1" fmla="*/ 22 h 28"/>
                <a:gd name="T2" fmla="*/ 1 w 47"/>
                <a:gd name="T3" fmla="*/ 15 h 28"/>
                <a:gd name="T4" fmla="*/ 4 w 47"/>
                <a:gd name="T5" fmla="*/ 9 h 28"/>
                <a:gd name="T6" fmla="*/ 12 w 47"/>
                <a:gd name="T7" fmla="*/ 11 h 28"/>
                <a:gd name="T8" fmla="*/ 20 w 47"/>
                <a:gd name="T9" fmla="*/ 15 h 28"/>
                <a:gd name="T10" fmla="*/ 16 w 47"/>
                <a:gd name="T11" fmla="*/ 4 h 28"/>
                <a:gd name="T12" fmla="*/ 17 w 47"/>
                <a:gd name="T13" fmla="*/ 2 h 28"/>
                <a:gd name="T14" fmla="*/ 23 w 47"/>
                <a:gd name="T15" fmla="*/ 2 h 28"/>
                <a:gd name="T16" fmla="*/ 31 w 47"/>
                <a:gd name="T17" fmla="*/ 21 h 28"/>
                <a:gd name="T18" fmla="*/ 31 w 47"/>
                <a:gd name="T19" fmla="*/ 13 h 28"/>
                <a:gd name="T20" fmla="*/ 34 w 47"/>
                <a:gd name="T21" fmla="*/ 6 h 28"/>
                <a:gd name="T22" fmla="*/ 45 w 47"/>
                <a:gd name="T23" fmla="*/ 7 h 28"/>
                <a:gd name="T24" fmla="*/ 45 w 47"/>
                <a:gd name="T25" fmla="*/ 16 h 28"/>
                <a:gd name="T26" fmla="*/ 38 w 47"/>
                <a:gd name="T27" fmla="*/ 22 h 28"/>
                <a:gd name="T28" fmla="*/ 32 w 47"/>
                <a:gd name="T29" fmla="*/ 27 h 28"/>
                <a:gd name="T30" fmla="*/ 32 w 47"/>
                <a:gd name="T31" fmla="*/ 28 h 28"/>
                <a:gd name="T32" fmla="*/ 15 w 47"/>
                <a:gd name="T33" fmla="*/ 28 h 28"/>
                <a:gd name="T34" fmla="*/ 5 w 47"/>
                <a:gd name="T35" fmla="*/ 22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7" h="28">
                  <a:moveTo>
                    <a:pt x="5" y="22"/>
                  </a:moveTo>
                  <a:cubicBezTo>
                    <a:pt x="3" y="20"/>
                    <a:pt x="2" y="18"/>
                    <a:pt x="1" y="15"/>
                  </a:cubicBezTo>
                  <a:cubicBezTo>
                    <a:pt x="0" y="12"/>
                    <a:pt x="2" y="10"/>
                    <a:pt x="4" y="9"/>
                  </a:cubicBezTo>
                  <a:cubicBezTo>
                    <a:pt x="7" y="7"/>
                    <a:pt x="10" y="9"/>
                    <a:pt x="12" y="11"/>
                  </a:cubicBezTo>
                  <a:cubicBezTo>
                    <a:pt x="14" y="14"/>
                    <a:pt x="17" y="15"/>
                    <a:pt x="20" y="15"/>
                  </a:cubicBezTo>
                  <a:cubicBezTo>
                    <a:pt x="17" y="12"/>
                    <a:pt x="15" y="8"/>
                    <a:pt x="16" y="4"/>
                  </a:cubicBezTo>
                  <a:cubicBezTo>
                    <a:pt x="16" y="3"/>
                    <a:pt x="17" y="2"/>
                    <a:pt x="17" y="2"/>
                  </a:cubicBezTo>
                  <a:cubicBezTo>
                    <a:pt x="19" y="0"/>
                    <a:pt x="21" y="1"/>
                    <a:pt x="23" y="2"/>
                  </a:cubicBezTo>
                  <a:cubicBezTo>
                    <a:pt x="29" y="6"/>
                    <a:pt x="31" y="14"/>
                    <a:pt x="31" y="21"/>
                  </a:cubicBezTo>
                  <a:cubicBezTo>
                    <a:pt x="31" y="19"/>
                    <a:pt x="31" y="16"/>
                    <a:pt x="31" y="13"/>
                  </a:cubicBezTo>
                  <a:cubicBezTo>
                    <a:pt x="30" y="11"/>
                    <a:pt x="32" y="8"/>
                    <a:pt x="34" y="6"/>
                  </a:cubicBezTo>
                  <a:cubicBezTo>
                    <a:pt x="37" y="5"/>
                    <a:pt x="42" y="5"/>
                    <a:pt x="45" y="7"/>
                  </a:cubicBezTo>
                  <a:cubicBezTo>
                    <a:pt x="47" y="10"/>
                    <a:pt x="47" y="14"/>
                    <a:pt x="45" y="16"/>
                  </a:cubicBezTo>
                  <a:cubicBezTo>
                    <a:pt x="43" y="19"/>
                    <a:pt x="40" y="21"/>
                    <a:pt x="38" y="22"/>
                  </a:cubicBezTo>
                  <a:cubicBezTo>
                    <a:pt x="35" y="24"/>
                    <a:pt x="34" y="25"/>
                    <a:pt x="32" y="27"/>
                  </a:cubicBezTo>
                  <a:cubicBezTo>
                    <a:pt x="32" y="28"/>
                    <a:pt x="32" y="28"/>
                    <a:pt x="32" y="28"/>
                  </a:cubicBezTo>
                  <a:cubicBezTo>
                    <a:pt x="15" y="28"/>
                    <a:pt x="15" y="28"/>
                    <a:pt x="15" y="28"/>
                  </a:cubicBezTo>
                  <a:cubicBezTo>
                    <a:pt x="12" y="27"/>
                    <a:pt x="8" y="24"/>
                    <a:pt x="5" y="22"/>
                  </a:cubicBezTo>
                  <a:close/>
                </a:path>
              </a:pathLst>
            </a:custGeom>
            <a:solidFill>
              <a:srgbClr val="4285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20" name="ïṡļiḋe"/>
            <p:cNvSpPr/>
            <p:nvPr/>
          </p:nvSpPr>
          <p:spPr bwMode="auto">
            <a:xfrm>
              <a:off x="4492625" y="3182938"/>
              <a:ext cx="60325" cy="79375"/>
            </a:xfrm>
            <a:custGeom>
              <a:avLst/>
              <a:gdLst>
                <a:gd name="T0" fmla="*/ 19 w 38"/>
                <a:gd name="T1" fmla="*/ 0 h 50"/>
                <a:gd name="T2" fmla="*/ 22 w 38"/>
                <a:gd name="T3" fmla="*/ 20 h 50"/>
                <a:gd name="T4" fmla="*/ 35 w 38"/>
                <a:gd name="T5" fmla="*/ 50 h 50"/>
                <a:gd name="T6" fmla="*/ 11 w 38"/>
                <a:gd name="T7" fmla="*/ 27 h 50"/>
                <a:gd name="T8" fmla="*/ 19 w 38"/>
                <a:gd name="T9" fmla="*/ 0 h 50"/>
              </a:gdLst>
              <a:ahLst/>
              <a:cxnLst>
                <a:cxn ang="0">
                  <a:pos x="T0" y="T1"/>
                </a:cxn>
                <a:cxn ang="0">
                  <a:pos x="T2" y="T3"/>
                </a:cxn>
                <a:cxn ang="0">
                  <a:pos x="T4" y="T5"/>
                </a:cxn>
                <a:cxn ang="0">
                  <a:pos x="T6" y="T7"/>
                </a:cxn>
                <a:cxn ang="0">
                  <a:pos x="T8" y="T9"/>
                </a:cxn>
              </a:cxnLst>
              <a:rect l="0" t="0" r="r" b="b"/>
              <a:pathLst>
                <a:path w="38" h="50">
                  <a:moveTo>
                    <a:pt x="19" y="0"/>
                  </a:moveTo>
                  <a:cubicBezTo>
                    <a:pt x="19" y="0"/>
                    <a:pt x="13" y="8"/>
                    <a:pt x="22" y="20"/>
                  </a:cubicBezTo>
                  <a:cubicBezTo>
                    <a:pt x="31" y="32"/>
                    <a:pt x="38" y="42"/>
                    <a:pt x="35" y="50"/>
                  </a:cubicBezTo>
                  <a:cubicBezTo>
                    <a:pt x="35" y="50"/>
                    <a:pt x="22" y="27"/>
                    <a:pt x="11" y="27"/>
                  </a:cubicBezTo>
                  <a:cubicBezTo>
                    <a:pt x="0" y="27"/>
                    <a:pt x="7" y="13"/>
                    <a:pt x="19" y="0"/>
                  </a:cubicBezTo>
                </a:path>
              </a:pathLst>
            </a:custGeom>
            <a:solidFill>
              <a:srgbClr val="4285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21" name="í$1îḍè"/>
            <p:cNvSpPr/>
            <p:nvPr/>
          </p:nvSpPr>
          <p:spPr bwMode="auto">
            <a:xfrm>
              <a:off x="4502150" y="3182938"/>
              <a:ext cx="36513" cy="65088"/>
            </a:xfrm>
            <a:custGeom>
              <a:avLst/>
              <a:gdLst>
                <a:gd name="T0" fmla="*/ 0 w 23"/>
                <a:gd name="T1" fmla="*/ 24 h 41"/>
                <a:gd name="T2" fmla="*/ 5 w 23"/>
                <a:gd name="T3" fmla="*/ 27 h 41"/>
                <a:gd name="T4" fmla="*/ 23 w 23"/>
                <a:gd name="T5" fmla="*/ 41 h 41"/>
                <a:gd name="T6" fmla="*/ 23 w 23"/>
                <a:gd name="T7" fmla="*/ 41 h 41"/>
                <a:gd name="T8" fmla="*/ 6 w 23"/>
                <a:gd name="T9" fmla="*/ 27 h 41"/>
                <a:gd name="T10" fmla="*/ 6 w 23"/>
                <a:gd name="T11" fmla="*/ 27 h 41"/>
                <a:gd name="T12" fmla="*/ 4 w 23"/>
                <a:gd name="T13" fmla="*/ 27 h 41"/>
                <a:gd name="T14" fmla="*/ 0 w 23"/>
                <a:gd name="T15" fmla="*/ 24 h 41"/>
                <a:gd name="T16" fmla="*/ 12 w 23"/>
                <a:gd name="T17" fmla="*/ 2 h 41"/>
                <a:gd name="T18" fmla="*/ 12 w 23"/>
                <a:gd name="T19" fmla="*/ 2 h 41"/>
                <a:gd name="T20" fmla="*/ 12 w 23"/>
                <a:gd name="T21" fmla="*/ 2 h 41"/>
                <a:gd name="T22" fmla="*/ 12 w 23"/>
                <a:gd name="T23" fmla="*/ 2 h 41"/>
                <a:gd name="T24" fmla="*/ 13 w 23"/>
                <a:gd name="T25" fmla="*/ 0 h 41"/>
                <a:gd name="T26" fmla="*/ 13 w 23"/>
                <a:gd name="T27" fmla="*/ 1 h 41"/>
                <a:gd name="T28" fmla="*/ 13 w 23"/>
                <a:gd name="T29"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 h="41">
                  <a:moveTo>
                    <a:pt x="0" y="24"/>
                  </a:moveTo>
                  <a:cubicBezTo>
                    <a:pt x="0" y="26"/>
                    <a:pt x="2" y="27"/>
                    <a:pt x="5" y="27"/>
                  </a:cubicBezTo>
                  <a:cubicBezTo>
                    <a:pt x="11" y="27"/>
                    <a:pt x="18" y="35"/>
                    <a:pt x="23" y="41"/>
                  </a:cubicBezTo>
                  <a:cubicBezTo>
                    <a:pt x="23" y="41"/>
                    <a:pt x="23" y="41"/>
                    <a:pt x="23" y="41"/>
                  </a:cubicBezTo>
                  <a:cubicBezTo>
                    <a:pt x="19" y="35"/>
                    <a:pt x="12" y="28"/>
                    <a:pt x="6" y="27"/>
                  </a:cubicBezTo>
                  <a:cubicBezTo>
                    <a:pt x="6" y="27"/>
                    <a:pt x="6" y="27"/>
                    <a:pt x="6" y="27"/>
                  </a:cubicBezTo>
                  <a:cubicBezTo>
                    <a:pt x="5" y="27"/>
                    <a:pt x="5" y="27"/>
                    <a:pt x="4" y="27"/>
                  </a:cubicBezTo>
                  <a:cubicBezTo>
                    <a:pt x="2" y="27"/>
                    <a:pt x="0" y="26"/>
                    <a:pt x="0" y="24"/>
                  </a:cubicBezTo>
                  <a:moveTo>
                    <a:pt x="12" y="2"/>
                  </a:moveTo>
                  <a:cubicBezTo>
                    <a:pt x="12" y="2"/>
                    <a:pt x="12" y="2"/>
                    <a:pt x="12" y="2"/>
                  </a:cubicBezTo>
                  <a:cubicBezTo>
                    <a:pt x="12" y="2"/>
                    <a:pt x="12" y="2"/>
                    <a:pt x="12" y="2"/>
                  </a:cubicBezTo>
                  <a:cubicBezTo>
                    <a:pt x="12" y="2"/>
                    <a:pt x="12" y="2"/>
                    <a:pt x="12" y="2"/>
                  </a:cubicBezTo>
                  <a:moveTo>
                    <a:pt x="13" y="0"/>
                  </a:moveTo>
                  <a:cubicBezTo>
                    <a:pt x="13" y="0"/>
                    <a:pt x="13" y="0"/>
                    <a:pt x="13" y="1"/>
                  </a:cubicBezTo>
                  <a:cubicBezTo>
                    <a:pt x="13" y="0"/>
                    <a:pt x="13" y="0"/>
                    <a:pt x="13" y="0"/>
                  </a:cubicBezTo>
                </a:path>
              </a:pathLst>
            </a:custGeom>
            <a:solidFill>
              <a:srgbClr val="E5E5E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22" name="íŝļîḑê"/>
            <p:cNvSpPr/>
            <p:nvPr/>
          </p:nvSpPr>
          <p:spPr bwMode="auto">
            <a:xfrm>
              <a:off x="4495800" y="3182938"/>
              <a:ext cx="44450" cy="65088"/>
            </a:xfrm>
            <a:custGeom>
              <a:avLst/>
              <a:gdLst>
                <a:gd name="T0" fmla="*/ 10 w 28"/>
                <a:gd name="T1" fmla="*/ 27 h 41"/>
                <a:gd name="T2" fmla="*/ 27 w 28"/>
                <a:gd name="T3" fmla="*/ 41 h 41"/>
                <a:gd name="T4" fmla="*/ 28 w 28"/>
                <a:gd name="T5" fmla="*/ 41 h 41"/>
                <a:gd name="T6" fmla="*/ 10 w 28"/>
                <a:gd name="T7" fmla="*/ 27 h 41"/>
                <a:gd name="T8" fmla="*/ 17 w 28"/>
                <a:gd name="T9" fmla="*/ 0 h 41"/>
                <a:gd name="T10" fmla="*/ 17 w 28"/>
                <a:gd name="T11" fmla="*/ 0 h 41"/>
                <a:gd name="T12" fmla="*/ 4 w 28"/>
                <a:gd name="T13" fmla="*/ 24 h 41"/>
                <a:gd name="T14" fmla="*/ 8 w 28"/>
                <a:gd name="T15" fmla="*/ 27 h 41"/>
                <a:gd name="T16" fmla="*/ 16 w 28"/>
                <a:gd name="T17" fmla="*/ 2 h 41"/>
                <a:gd name="T18" fmla="*/ 16 w 28"/>
                <a:gd name="T19" fmla="*/ 2 h 41"/>
                <a:gd name="T20" fmla="*/ 17 w 28"/>
                <a:gd name="T21" fmla="*/ 1 h 41"/>
                <a:gd name="T22" fmla="*/ 17 w 28"/>
                <a:gd name="T23" fmla="*/ 0 h 41"/>
                <a:gd name="T24" fmla="*/ 17 w 28"/>
                <a:gd name="T25"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 h="41">
                  <a:moveTo>
                    <a:pt x="10" y="27"/>
                  </a:moveTo>
                  <a:cubicBezTo>
                    <a:pt x="16" y="28"/>
                    <a:pt x="23" y="35"/>
                    <a:pt x="27" y="41"/>
                  </a:cubicBezTo>
                  <a:cubicBezTo>
                    <a:pt x="28" y="41"/>
                    <a:pt x="28" y="41"/>
                    <a:pt x="28" y="41"/>
                  </a:cubicBezTo>
                  <a:cubicBezTo>
                    <a:pt x="23" y="35"/>
                    <a:pt x="16" y="28"/>
                    <a:pt x="10" y="27"/>
                  </a:cubicBezTo>
                  <a:moveTo>
                    <a:pt x="17" y="0"/>
                  </a:moveTo>
                  <a:cubicBezTo>
                    <a:pt x="17" y="0"/>
                    <a:pt x="17" y="0"/>
                    <a:pt x="17" y="0"/>
                  </a:cubicBezTo>
                  <a:cubicBezTo>
                    <a:pt x="8" y="10"/>
                    <a:pt x="2" y="19"/>
                    <a:pt x="4" y="24"/>
                  </a:cubicBezTo>
                  <a:cubicBezTo>
                    <a:pt x="4" y="26"/>
                    <a:pt x="6" y="27"/>
                    <a:pt x="8" y="27"/>
                  </a:cubicBezTo>
                  <a:cubicBezTo>
                    <a:pt x="0" y="25"/>
                    <a:pt x="6" y="14"/>
                    <a:pt x="16" y="2"/>
                  </a:cubicBezTo>
                  <a:cubicBezTo>
                    <a:pt x="16" y="2"/>
                    <a:pt x="16" y="2"/>
                    <a:pt x="16" y="2"/>
                  </a:cubicBezTo>
                  <a:cubicBezTo>
                    <a:pt x="16" y="1"/>
                    <a:pt x="16" y="1"/>
                    <a:pt x="17" y="1"/>
                  </a:cubicBezTo>
                  <a:cubicBezTo>
                    <a:pt x="17" y="0"/>
                    <a:pt x="17" y="0"/>
                    <a:pt x="17" y="0"/>
                  </a:cubicBezTo>
                  <a:cubicBezTo>
                    <a:pt x="17" y="0"/>
                    <a:pt x="17" y="0"/>
                    <a:pt x="17" y="0"/>
                  </a:cubicBezTo>
                </a:path>
              </a:pathLst>
            </a:custGeom>
            <a:solidFill>
              <a:srgbClr val="3B77D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23" name="iṩḷiḋè"/>
            <p:cNvSpPr/>
            <p:nvPr/>
          </p:nvSpPr>
          <p:spPr bwMode="auto">
            <a:xfrm>
              <a:off x="4505325" y="3194050"/>
              <a:ext cx="1588" cy="12700"/>
            </a:xfrm>
            <a:prstGeom prst="ellipse">
              <a:avLst/>
            </a:prstGeom>
            <a:solidFill>
              <a:srgbClr val="FFD03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24" name="ïṡlíḋé"/>
            <p:cNvSpPr/>
            <p:nvPr/>
          </p:nvSpPr>
          <p:spPr bwMode="auto">
            <a:xfrm>
              <a:off x="4494213" y="3200400"/>
              <a:ext cx="12700" cy="7938"/>
            </a:xfrm>
            <a:custGeom>
              <a:avLst/>
              <a:gdLst>
                <a:gd name="T0" fmla="*/ 3 w 8"/>
                <a:gd name="T1" fmla="*/ 3 h 5"/>
                <a:gd name="T2" fmla="*/ 8 w 8"/>
                <a:gd name="T3" fmla="*/ 4 h 5"/>
                <a:gd name="T4" fmla="*/ 4 w 8"/>
                <a:gd name="T5" fmla="*/ 1 h 5"/>
                <a:gd name="T6" fmla="*/ 2 w 8"/>
                <a:gd name="T7" fmla="*/ 1 h 5"/>
                <a:gd name="T8" fmla="*/ 3 w 8"/>
                <a:gd name="T9" fmla="*/ 3 h 5"/>
              </a:gdLst>
              <a:ahLst/>
              <a:cxnLst>
                <a:cxn ang="0">
                  <a:pos x="T0" y="T1"/>
                </a:cxn>
                <a:cxn ang="0">
                  <a:pos x="T2" y="T3"/>
                </a:cxn>
                <a:cxn ang="0">
                  <a:pos x="T4" y="T5"/>
                </a:cxn>
                <a:cxn ang="0">
                  <a:pos x="T6" y="T7"/>
                </a:cxn>
                <a:cxn ang="0">
                  <a:pos x="T8" y="T9"/>
                </a:cxn>
              </a:cxnLst>
              <a:rect l="0" t="0" r="r" b="b"/>
              <a:pathLst>
                <a:path w="8" h="5">
                  <a:moveTo>
                    <a:pt x="3" y="3"/>
                  </a:moveTo>
                  <a:cubicBezTo>
                    <a:pt x="5" y="4"/>
                    <a:pt x="7" y="5"/>
                    <a:pt x="8" y="4"/>
                  </a:cubicBezTo>
                  <a:cubicBezTo>
                    <a:pt x="8" y="4"/>
                    <a:pt x="6" y="3"/>
                    <a:pt x="4" y="1"/>
                  </a:cubicBezTo>
                  <a:cubicBezTo>
                    <a:pt x="1" y="0"/>
                    <a:pt x="2" y="1"/>
                    <a:pt x="2" y="1"/>
                  </a:cubicBezTo>
                  <a:cubicBezTo>
                    <a:pt x="2" y="2"/>
                    <a:pt x="0" y="1"/>
                    <a:pt x="3" y="3"/>
                  </a:cubicBezTo>
                  <a:close/>
                </a:path>
              </a:pathLst>
            </a:custGeom>
            <a:solidFill>
              <a:srgbClr val="FFD03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25" name="išľîḓe"/>
            <p:cNvSpPr/>
            <p:nvPr/>
          </p:nvSpPr>
          <p:spPr bwMode="auto">
            <a:xfrm>
              <a:off x="4543425" y="3182938"/>
              <a:ext cx="61913" cy="79375"/>
            </a:xfrm>
            <a:custGeom>
              <a:avLst/>
              <a:gdLst>
                <a:gd name="T0" fmla="*/ 20 w 39"/>
                <a:gd name="T1" fmla="*/ 0 h 50"/>
                <a:gd name="T2" fmla="*/ 17 w 39"/>
                <a:gd name="T3" fmla="*/ 20 h 50"/>
                <a:gd name="T4" fmla="*/ 3 w 39"/>
                <a:gd name="T5" fmla="*/ 50 h 50"/>
                <a:gd name="T6" fmla="*/ 28 w 39"/>
                <a:gd name="T7" fmla="*/ 27 h 50"/>
                <a:gd name="T8" fmla="*/ 20 w 39"/>
                <a:gd name="T9" fmla="*/ 0 h 50"/>
              </a:gdLst>
              <a:ahLst/>
              <a:cxnLst>
                <a:cxn ang="0">
                  <a:pos x="T0" y="T1"/>
                </a:cxn>
                <a:cxn ang="0">
                  <a:pos x="T2" y="T3"/>
                </a:cxn>
                <a:cxn ang="0">
                  <a:pos x="T4" y="T5"/>
                </a:cxn>
                <a:cxn ang="0">
                  <a:pos x="T6" y="T7"/>
                </a:cxn>
                <a:cxn ang="0">
                  <a:pos x="T8" y="T9"/>
                </a:cxn>
              </a:cxnLst>
              <a:rect l="0" t="0" r="r" b="b"/>
              <a:pathLst>
                <a:path w="39" h="50">
                  <a:moveTo>
                    <a:pt x="20" y="0"/>
                  </a:moveTo>
                  <a:cubicBezTo>
                    <a:pt x="20" y="0"/>
                    <a:pt x="26" y="8"/>
                    <a:pt x="17" y="20"/>
                  </a:cubicBezTo>
                  <a:cubicBezTo>
                    <a:pt x="8" y="32"/>
                    <a:pt x="0" y="42"/>
                    <a:pt x="3" y="50"/>
                  </a:cubicBezTo>
                  <a:cubicBezTo>
                    <a:pt x="3" y="50"/>
                    <a:pt x="17" y="27"/>
                    <a:pt x="28" y="27"/>
                  </a:cubicBezTo>
                  <a:cubicBezTo>
                    <a:pt x="39" y="27"/>
                    <a:pt x="32" y="13"/>
                    <a:pt x="20" y="0"/>
                  </a:cubicBezTo>
                </a:path>
              </a:pathLst>
            </a:custGeom>
            <a:solidFill>
              <a:srgbClr val="4285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26" name="îṧliḋê"/>
            <p:cNvSpPr/>
            <p:nvPr/>
          </p:nvSpPr>
          <p:spPr bwMode="auto">
            <a:xfrm>
              <a:off x="4554538" y="3182938"/>
              <a:ext cx="41275" cy="71438"/>
            </a:xfrm>
            <a:custGeom>
              <a:avLst/>
              <a:gdLst>
                <a:gd name="T0" fmla="*/ 26 w 26"/>
                <a:gd name="T1" fmla="*/ 25 h 45"/>
                <a:gd name="T2" fmla="*/ 22 w 26"/>
                <a:gd name="T3" fmla="*/ 27 h 45"/>
                <a:gd name="T4" fmla="*/ 20 w 26"/>
                <a:gd name="T5" fmla="*/ 27 h 45"/>
                <a:gd name="T6" fmla="*/ 20 w 26"/>
                <a:gd name="T7" fmla="*/ 27 h 45"/>
                <a:gd name="T8" fmla="*/ 0 w 26"/>
                <a:gd name="T9" fmla="*/ 45 h 45"/>
                <a:gd name="T10" fmla="*/ 0 w 26"/>
                <a:gd name="T11" fmla="*/ 45 h 45"/>
                <a:gd name="T12" fmla="*/ 21 w 26"/>
                <a:gd name="T13" fmla="*/ 27 h 45"/>
                <a:gd name="T14" fmla="*/ 26 w 26"/>
                <a:gd name="T15" fmla="*/ 25 h 45"/>
                <a:gd name="T16" fmla="*/ 13 w 26"/>
                <a:gd name="T17" fmla="*/ 1 h 45"/>
                <a:gd name="T18" fmla="*/ 14 w 26"/>
                <a:gd name="T19" fmla="*/ 2 h 45"/>
                <a:gd name="T20" fmla="*/ 14 w 26"/>
                <a:gd name="T21" fmla="*/ 2 h 45"/>
                <a:gd name="T22" fmla="*/ 13 w 26"/>
                <a:gd name="T23" fmla="*/ 1 h 45"/>
                <a:gd name="T24" fmla="*/ 13 w 26"/>
                <a:gd name="T25" fmla="*/ 0 h 45"/>
                <a:gd name="T26" fmla="*/ 13 w 26"/>
                <a:gd name="T27" fmla="*/ 1 h 45"/>
                <a:gd name="T28" fmla="*/ 13 w 26"/>
                <a:gd name="T29"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 h="45">
                  <a:moveTo>
                    <a:pt x="26" y="25"/>
                  </a:moveTo>
                  <a:cubicBezTo>
                    <a:pt x="25" y="26"/>
                    <a:pt x="24" y="27"/>
                    <a:pt x="22" y="27"/>
                  </a:cubicBezTo>
                  <a:cubicBezTo>
                    <a:pt x="21" y="27"/>
                    <a:pt x="21" y="27"/>
                    <a:pt x="20" y="27"/>
                  </a:cubicBezTo>
                  <a:cubicBezTo>
                    <a:pt x="20" y="27"/>
                    <a:pt x="20" y="27"/>
                    <a:pt x="20" y="27"/>
                  </a:cubicBezTo>
                  <a:cubicBezTo>
                    <a:pt x="12" y="28"/>
                    <a:pt x="4" y="38"/>
                    <a:pt x="0" y="45"/>
                  </a:cubicBezTo>
                  <a:cubicBezTo>
                    <a:pt x="0" y="45"/>
                    <a:pt x="0" y="45"/>
                    <a:pt x="0" y="45"/>
                  </a:cubicBezTo>
                  <a:cubicBezTo>
                    <a:pt x="5" y="38"/>
                    <a:pt x="13" y="27"/>
                    <a:pt x="21" y="27"/>
                  </a:cubicBezTo>
                  <a:cubicBezTo>
                    <a:pt x="23" y="27"/>
                    <a:pt x="25" y="26"/>
                    <a:pt x="26" y="25"/>
                  </a:cubicBezTo>
                  <a:moveTo>
                    <a:pt x="13" y="1"/>
                  </a:moveTo>
                  <a:cubicBezTo>
                    <a:pt x="14" y="2"/>
                    <a:pt x="14" y="2"/>
                    <a:pt x="14" y="2"/>
                  </a:cubicBezTo>
                  <a:cubicBezTo>
                    <a:pt x="14" y="2"/>
                    <a:pt x="14" y="2"/>
                    <a:pt x="14" y="2"/>
                  </a:cubicBezTo>
                  <a:cubicBezTo>
                    <a:pt x="14" y="2"/>
                    <a:pt x="14" y="2"/>
                    <a:pt x="13" y="1"/>
                  </a:cubicBezTo>
                  <a:moveTo>
                    <a:pt x="13" y="0"/>
                  </a:moveTo>
                  <a:cubicBezTo>
                    <a:pt x="13" y="0"/>
                    <a:pt x="13" y="1"/>
                    <a:pt x="13" y="1"/>
                  </a:cubicBezTo>
                  <a:cubicBezTo>
                    <a:pt x="13" y="0"/>
                    <a:pt x="13" y="0"/>
                    <a:pt x="13" y="0"/>
                  </a:cubicBezTo>
                </a:path>
              </a:pathLst>
            </a:custGeom>
            <a:solidFill>
              <a:srgbClr val="E5E5E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27" name="is1îḋè"/>
            <p:cNvSpPr/>
            <p:nvPr/>
          </p:nvSpPr>
          <p:spPr bwMode="auto">
            <a:xfrm>
              <a:off x="4552950" y="3182938"/>
              <a:ext cx="49213" cy="71438"/>
            </a:xfrm>
            <a:custGeom>
              <a:avLst/>
              <a:gdLst>
                <a:gd name="T0" fmla="*/ 21 w 31"/>
                <a:gd name="T1" fmla="*/ 27 h 45"/>
                <a:gd name="T2" fmla="*/ 0 w 31"/>
                <a:gd name="T3" fmla="*/ 44 h 45"/>
                <a:gd name="T4" fmla="*/ 1 w 31"/>
                <a:gd name="T5" fmla="*/ 45 h 45"/>
                <a:gd name="T6" fmla="*/ 1 w 31"/>
                <a:gd name="T7" fmla="*/ 45 h 45"/>
                <a:gd name="T8" fmla="*/ 21 w 31"/>
                <a:gd name="T9" fmla="*/ 27 h 45"/>
                <a:gd name="T10" fmla="*/ 14 w 31"/>
                <a:gd name="T11" fmla="*/ 0 h 45"/>
                <a:gd name="T12" fmla="*/ 14 w 31"/>
                <a:gd name="T13" fmla="*/ 0 h 45"/>
                <a:gd name="T14" fmla="*/ 14 w 31"/>
                <a:gd name="T15" fmla="*/ 1 h 45"/>
                <a:gd name="T16" fmla="*/ 14 w 31"/>
                <a:gd name="T17" fmla="*/ 1 h 45"/>
                <a:gd name="T18" fmla="*/ 15 w 31"/>
                <a:gd name="T19" fmla="*/ 2 h 45"/>
                <a:gd name="T20" fmla="*/ 23 w 31"/>
                <a:gd name="T21" fmla="*/ 27 h 45"/>
                <a:gd name="T22" fmla="*/ 27 w 31"/>
                <a:gd name="T23" fmla="*/ 25 h 45"/>
                <a:gd name="T24" fmla="*/ 14 w 31"/>
                <a:gd name="T25" fmla="*/ 0 h 45"/>
                <a:gd name="T26" fmla="*/ 14 w 31"/>
                <a:gd name="T27"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 h="45">
                  <a:moveTo>
                    <a:pt x="21" y="27"/>
                  </a:moveTo>
                  <a:cubicBezTo>
                    <a:pt x="13" y="28"/>
                    <a:pt x="5" y="38"/>
                    <a:pt x="0" y="44"/>
                  </a:cubicBezTo>
                  <a:cubicBezTo>
                    <a:pt x="0" y="44"/>
                    <a:pt x="1" y="45"/>
                    <a:pt x="1" y="45"/>
                  </a:cubicBezTo>
                  <a:cubicBezTo>
                    <a:pt x="1" y="45"/>
                    <a:pt x="1" y="45"/>
                    <a:pt x="1" y="45"/>
                  </a:cubicBezTo>
                  <a:cubicBezTo>
                    <a:pt x="5" y="38"/>
                    <a:pt x="13" y="28"/>
                    <a:pt x="21" y="27"/>
                  </a:cubicBezTo>
                  <a:moveTo>
                    <a:pt x="14" y="0"/>
                  </a:moveTo>
                  <a:cubicBezTo>
                    <a:pt x="14" y="0"/>
                    <a:pt x="14" y="0"/>
                    <a:pt x="14" y="0"/>
                  </a:cubicBezTo>
                  <a:cubicBezTo>
                    <a:pt x="14" y="0"/>
                    <a:pt x="14" y="0"/>
                    <a:pt x="14" y="1"/>
                  </a:cubicBezTo>
                  <a:cubicBezTo>
                    <a:pt x="14" y="1"/>
                    <a:pt x="14" y="1"/>
                    <a:pt x="14" y="1"/>
                  </a:cubicBezTo>
                  <a:cubicBezTo>
                    <a:pt x="15" y="2"/>
                    <a:pt x="15" y="2"/>
                    <a:pt x="15" y="2"/>
                  </a:cubicBezTo>
                  <a:cubicBezTo>
                    <a:pt x="25" y="14"/>
                    <a:pt x="31" y="26"/>
                    <a:pt x="23" y="27"/>
                  </a:cubicBezTo>
                  <a:cubicBezTo>
                    <a:pt x="25" y="27"/>
                    <a:pt x="26" y="26"/>
                    <a:pt x="27" y="25"/>
                  </a:cubicBezTo>
                  <a:cubicBezTo>
                    <a:pt x="29" y="21"/>
                    <a:pt x="23" y="10"/>
                    <a:pt x="14" y="0"/>
                  </a:cubicBezTo>
                  <a:cubicBezTo>
                    <a:pt x="14" y="0"/>
                    <a:pt x="14" y="0"/>
                    <a:pt x="14" y="0"/>
                  </a:cubicBezTo>
                </a:path>
              </a:pathLst>
            </a:custGeom>
            <a:solidFill>
              <a:srgbClr val="3B77D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28" name="îsḷíde"/>
            <p:cNvSpPr/>
            <p:nvPr/>
          </p:nvSpPr>
          <p:spPr bwMode="auto">
            <a:xfrm>
              <a:off x="4591050" y="3194050"/>
              <a:ext cx="1588" cy="12700"/>
            </a:xfrm>
            <a:prstGeom prst="ellipse">
              <a:avLst/>
            </a:prstGeom>
            <a:solidFill>
              <a:srgbClr val="FFD03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29" name="ïš1idê"/>
            <p:cNvSpPr/>
            <p:nvPr/>
          </p:nvSpPr>
          <p:spPr bwMode="auto">
            <a:xfrm>
              <a:off x="4591050" y="3200400"/>
              <a:ext cx="11113" cy="7938"/>
            </a:xfrm>
            <a:custGeom>
              <a:avLst/>
              <a:gdLst>
                <a:gd name="T0" fmla="*/ 5 w 7"/>
                <a:gd name="T1" fmla="*/ 3 h 5"/>
                <a:gd name="T2" fmla="*/ 0 w 7"/>
                <a:gd name="T3" fmla="*/ 4 h 5"/>
                <a:gd name="T4" fmla="*/ 4 w 7"/>
                <a:gd name="T5" fmla="*/ 1 h 5"/>
                <a:gd name="T6" fmla="*/ 6 w 7"/>
                <a:gd name="T7" fmla="*/ 1 h 5"/>
                <a:gd name="T8" fmla="*/ 5 w 7"/>
                <a:gd name="T9" fmla="*/ 3 h 5"/>
              </a:gdLst>
              <a:ahLst/>
              <a:cxnLst>
                <a:cxn ang="0">
                  <a:pos x="T0" y="T1"/>
                </a:cxn>
                <a:cxn ang="0">
                  <a:pos x="T2" y="T3"/>
                </a:cxn>
                <a:cxn ang="0">
                  <a:pos x="T4" y="T5"/>
                </a:cxn>
                <a:cxn ang="0">
                  <a:pos x="T6" y="T7"/>
                </a:cxn>
                <a:cxn ang="0">
                  <a:pos x="T8" y="T9"/>
                </a:cxn>
              </a:cxnLst>
              <a:rect l="0" t="0" r="r" b="b"/>
              <a:pathLst>
                <a:path w="7" h="5">
                  <a:moveTo>
                    <a:pt x="5" y="3"/>
                  </a:moveTo>
                  <a:cubicBezTo>
                    <a:pt x="3" y="4"/>
                    <a:pt x="0" y="5"/>
                    <a:pt x="0" y="4"/>
                  </a:cubicBezTo>
                  <a:cubicBezTo>
                    <a:pt x="0" y="4"/>
                    <a:pt x="2" y="3"/>
                    <a:pt x="4" y="1"/>
                  </a:cubicBezTo>
                  <a:cubicBezTo>
                    <a:pt x="7" y="0"/>
                    <a:pt x="6" y="1"/>
                    <a:pt x="6" y="1"/>
                  </a:cubicBezTo>
                  <a:cubicBezTo>
                    <a:pt x="6" y="2"/>
                    <a:pt x="7" y="1"/>
                    <a:pt x="5" y="3"/>
                  </a:cubicBezTo>
                  <a:close/>
                </a:path>
              </a:pathLst>
            </a:custGeom>
            <a:solidFill>
              <a:srgbClr val="FFD03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30" name="ïS1íḑè"/>
            <p:cNvSpPr/>
            <p:nvPr/>
          </p:nvSpPr>
          <p:spPr bwMode="auto">
            <a:xfrm>
              <a:off x="4468813" y="3241675"/>
              <a:ext cx="120650" cy="55563"/>
            </a:xfrm>
            <a:custGeom>
              <a:avLst/>
              <a:gdLst>
                <a:gd name="T0" fmla="*/ 76 w 76"/>
                <a:gd name="T1" fmla="*/ 12 h 35"/>
                <a:gd name="T2" fmla="*/ 54 w 76"/>
                <a:gd name="T3" fmla="*/ 8 h 35"/>
                <a:gd name="T4" fmla="*/ 26 w 76"/>
                <a:gd name="T5" fmla="*/ 6 h 35"/>
                <a:gd name="T6" fmla="*/ 20 w 76"/>
                <a:gd name="T7" fmla="*/ 35 h 35"/>
                <a:gd name="T8" fmla="*/ 70 w 76"/>
                <a:gd name="T9" fmla="*/ 29 h 35"/>
                <a:gd name="T10" fmla="*/ 76 w 76"/>
                <a:gd name="T11" fmla="*/ 12 h 35"/>
              </a:gdLst>
              <a:ahLst/>
              <a:cxnLst>
                <a:cxn ang="0">
                  <a:pos x="T0" y="T1"/>
                </a:cxn>
                <a:cxn ang="0">
                  <a:pos x="T2" y="T3"/>
                </a:cxn>
                <a:cxn ang="0">
                  <a:pos x="T4" y="T5"/>
                </a:cxn>
                <a:cxn ang="0">
                  <a:pos x="T6" y="T7"/>
                </a:cxn>
                <a:cxn ang="0">
                  <a:pos x="T8" y="T9"/>
                </a:cxn>
                <a:cxn ang="0">
                  <a:pos x="T10" y="T11"/>
                </a:cxn>
              </a:cxnLst>
              <a:rect l="0" t="0" r="r" b="b"/>
              <a:pathLst>
                <a:path w="76" h="35">
                  <a:moveTo>
                    <a:pt x="76" y="12"/>
                  </a:moveTo>
                  <a:cubicBezTo>
                    <a:pt x="76" y="12"/>
                    <a:pt x="59" y="11"/>
                    <a:pt x="54" y="8"/>
                  </a:cubicBezTo>
                  <a:cubicBezTo>
                    <a:pt x="49" y="4"/>
                    <a:pt x="27" y="0"/>
                    <a:pt x="26" y="6"/>
                  </a:cubicBezTo>
                  <a:cubicBezTo>
                    <a:pt x="25" y="11"/>
                    <a:pt x="0" y="35"/>
                    <a:pt x="20" y="35"/>
                  </a:cubicBezTo>
                  <a:cubicBezTo>
                    <a:pt x="39" y="35"/>
                    <a:pt x="65" y="32"/>
                    <a:pt x="70" y="29"/>
                  </a:cubicBezTo>
                  <a:cubicBezTo>
                    <a:pt x="75" y="26"/>
                    <a:pt x="76" y="12"/>
                    <a:pt x="76" y="12"/>
                  </a:cubicBezTo>
                </a:path>
              </a:pathLst>
            </a:custGeom>
            <a:solidFill>
              <a:srgbClr val="A8A8A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31" name="ïṧḻídê"/>
            <p:cNvSpPr/>
            <p:nvPr/>
          </p:nvSpPr>
          <p:spPr bwMode="auto">
            <a:xfrm>
              <a:off x="4587875" y="3260725"/>
              <a:ext cx="1588" cy="0"/>
            </a:xfrm>
            <a:custGeom>
              <a:avLst/>
              <a:gdLst>
                <a:gd name="T0" fmla="*/ 1 w 1"/>
                <a:gd name="T1" fmla="*/ 0 w 1"/>
                <a:gd name="T2" fmla="*/ 0 w 1"/>
                <a:gd name="T3" fmla="*/ 1 w 1"/>
                <a:gd name="T4" fmla="*/ 1 w 1"/>
              </a:gdLst>
              <a:ahLst/>
              <a:cxnLst>
                <a:cxn ang="0">
                  <a:pos x="T0" y="0"/>
                </a:cxn>
                <a:cxn ang="0">
                  <a:pos x="T1" y="0"/>
                </a:cxn>
                <a:cxn ang="0">
                  <a:pos x="T2" y="0"/>
                </a:cxn>
                <a:cxn ang="0">
                  <a:pos x="T3" y="0"/>
                </a:cxn>
                <a:cxn ang="0">
                  <a:pos x="T4" y="0"/>
                </a:cxn>
              </a:cxnLst>
              <a:rect l="0" t="0" r="r" b="b"/>
              <a:pathLst>
                <a:path w="1">
                  <a:moveTo>
                    <a:pt x="1" y="0"/>
                  </a:moveTo>
                  <a:cubicBezTo>
                    <a:pt x="0" y="0"/>
                    <a:pt x="0" y="0"/>
                    <a:pt x="0" y="0"/>
                  </a:cubicBezTo>
                  <a:cubicBezTo>
                    <a:pt x="0" y="0"/>
                    <a:pt x="0" y="0"/>
                    <a:pt x="0" y="0"/>
                  </a:cubicBezTo>
                  <a:cubicBezTo>
                    <a:pt x="1" y="0"/>
                    <a:pt x="1" y="0"/>
                    <a:pt x="1" y="0"/>
                  </a:cubicBezTo>
                  <a:cubicBezTo>
                    <a:pt x="1" y="0"/>
                    <a:pt x="1" y="0"/>
                    <a:pt x="1" y="0"/>
                  </a:cubicBezTo>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32" name="ïSlïďe"/>
            <p:cNvSpPr/>
            <p:nvPr/>
          </p:nvSpPr>
          <p:spPr bwMode="auto">
            <a:xfrm>
              <a:off x="4487863" y="3260725"/>
              <a:ext cx="101600" cy="36513"/>
            </a:xfrm>
            <a:custGeom>
              <a:avLst/>
              <a:gdLst>
                <a:gd name="T0" fmla="*/ 63 w 64"/>
                <a:gd name="T1" fmla="*/ 0 h 23"/>
                <a:gd name="T2" fmla="*/ 57 w 64"/>
                <a:gd name="T3" fmla="*/ 15 h 23"/>
                <a:gd name="T4" fmla="*/ 7 w 64"/>
                <a:gd name="T5" fmla="*/ 21 h 23"/>
                <a:gd name="T6" fmla="*/ 0 w 64"/>
                <a:gd name="T7" fmla="*/ 18 h 23"/>
                <a:gd name="T8" fmla="*/ 8 w 64"/>
                <a:gd name="T9" fmla="*/ 23 h 23"/>
                <a:gd name="T10" fmla="*/ 9 w 64"/>
                <a:gd name="T11" fmla="*/ 23 h 23"/>
                <a:gd name="T12" fmla="*/ 58 w 64"/>
                <a:gd name="T13" fmla="*/ 17 h 23"/>
                <a:gd name="T14" fmla="*/ 64 w 64"/>
                <a:gd name="T15" fmla="*/ 0 h 23"/>
                <a:gd name="T16" fmla="*/ 63 w 64"/>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23">
                  <a:moveTo>
                    <a:pt x="63" y="0"/>
                  </a:moveTo>
                  <a:cubicBezTo>
                    <a:pt x="63" y="4"/>
                    <a:pt x="61" y="12"/>
                    <a:pt x="57" y="15"/>
                  </a:cubicBezTo>
                  <a:cubicBezTo>
                    <a:pt x="52" y="18"/>
                    <a:pt x="27" y="21"/>
                    <a:pt x="7" y="21"/>
                  </a:cubicBezTo>
                  <a:cubicBezTo>
                    <a:pt x="3" y="21"/>
                    <a:pt x="1" y="20"/>
                    <a:pt x="0" y="18"/>
                  </a:cubicBezTo>
                  <a:cubicBezTo>
                    <a:pt x="0" y="21"/>
                    <a:pt x="2" y="23"/>
                    <a:pt x="8" y="23"/>
                  </a:cubicBezTo>
                  <a:cubicBezTo>
                    <a:pt x="8" y="23"/>
                    <a:pt x="9" y="23"/>
                    <a:pt x="9" y="23"/>
                  </a:cubicBezTo>
                  <a:cubicBezTo>
                    <a:pt x="28" y="23"/>
                    <a:pt x="53" y="20"/>
                    <a:pt x="58" y="17"/>
                  </a:cubicBezTo>
                  <a:cubicBezTo>
                    <a:pt x="63" y="14"/>
                    <a:pt x="64" y="1"/>
                    <a:pt x="64" y="0"/>
                  </a:cubicBezTo>
                  <a:cubicBezTo>
                    <a:pt x="64" y="0"/>
                    <a:pt x="64" y="0"/>
                    <a:pt x="63" y="0"/>
                  </a:cubicBezTo>
                </a:path>
              </a:pathLst>
            </a:custGeom>
            <a:solidFill>
              <a:srgbClr val="86868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33" name="íślïḓe"/>
            <p:cNvSpPr/>
            <p:nvPr/>
          </p:nvSpPr>
          <p:spPr bwMode="auto">
            <a:xfrm>
              <a:off x="4149725" y="4087813"/>
              <a:ext cx="438150" cy="65088"/>
            </a:xfrm>
            <a:prstGeom prst="ellipse">
              <a:avLst/>
            </a:prstGeom>
            <a:solidFill>
              <a:srgbClr val="ECF3F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34" name="ïṧḻíḓê"/>
            <p:cNvSpPr/>
            <p:nvPr/>
          </p:nvSpPr>
          <p:spPr bwMode="auto">
            <a:xfrm>
              <a:off x="4760913" y="4356100"/>
              <a:ext cx="414338" cy="63500"/>
            </a:xfrm>
            <a:custGeom>
              <a:avLst/>
              <a:gdLst>
                <a:gd name="T0" fmla="*/ 139 w 263"/>
                <a:gd name="T1" fmla="*/ 0 h 41"/>
                <a:gd name="T2" fmla="*/ 0 w 263"/>
                <a:gd name="T3" fmla="*/ 20 h 41"/>
                <a:gd name="T4" fmla="*/ 139 w 263"/>
                <a:gd name="T5" fmla="*/ 41 h 41"/>
                <a:gd name="T6" fmla="*/ 262 w 263"/>
                <a:gd name="T7" fmla="*/ 30 h 41"/>
                <a:gd name="T8" fmla="*/ 259 w 263"/>
                <a:gd name="T9" fmla="*/ 10 h 41"/>
                <a:gd name="T10" fmla="*/ 259 w 263"/>
                <a:gd name="T11" fmla="*/ 10 h 41"/>
                <a:gd name="T12" fmla="*/ 139 w 263"/>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263" h="41">
                  <a:moveTo>
                    <a:pt x="139" y="0"/>
                  </a:moveTo>
                  <a:cubicBezTo>
                    <a:pt x="62" y="0"/>
                    <a:pt x="0" y="9"/>
                    <a:pt x="0" y="20"/>
                  </a:cubicBezTo>
                  <a:cubicBezTo>
                    <a:pt x="0" y="32"/>
                    <a:pt x="62" y="41"/>
                    <a:pt x="139" y="41"/>
                  </a:cubicBezTo>
                  <a:cubicBezTo>
                    <a:pt x="192" y="41"/>
                    <a:pt x="239" y="36"/>
                    <a:pt x="262" y="30"/>
                  </a:cubicBezTo>
                  <a:cubicBezTo>
                    <a:pt x="263" y="23"/>
                    <a:pt x="262" y="17"/>
                    <a:pt x="259" y="10"/>
                  </a:cubicBezTo>
                  <a:cubicBezTo>
                    <a:pt x="259" y="10"/>
                    <a:pt x="259" y="10"/>
                    <a:pt x="259" y="10"/>
                  </a:cubicBezTo>
                  <a:cubicBezTo>
                    <a:pt x="235" y="4"/>
                    <a:pt x="190" y="0"/>
                    <a:pt x="139" y="0"/>
                  </a:cubicBezTo>
                </a:path>
              </a:pathLst>
            </a:custGeom>
            <a:solidFill>
              <a:srgbClr val="ECF3F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35" name="iśḷíḋe"/>
            <p:cNvSpPr/>
            <p:nvPr/>
          </p:nvSpPr>
          <p:spPr bwMode="auto">
            <a:xfrm>
              <a:off x="5168900" y="4370388"/>
              <a:ext cx="28575" cy="31750"/>
            </a:xfrm>
            <a:custGeom>
              <a:avLst/>
              <a:gdLst>
                <a:gd name="T0" fmla="*/ 0 w 18"/>
                <a:gd name="T1" fmla="*/ 0 h 20"/>
                <a:gd name="T2" fmla="*/ 0 w 18"/>
                <a:gd name="T3" fmla="*/ 0 h 20"/>
                <a:gd name="T4" fmla="*/ 3 w 18"/>
                <a:gd name="T5" fmla="*/ 20 h 20"/>
                <a:gd name="T6" fmla="*/ 18 w 18"/>
                <a:gd name="T7" fmla="*/ 10 h 20"/>
                <a:gd name="T8" fmla="*/ 0 w 18"/>
                <a:gd name="T9" fmla="*/ 0 h 20"/>
              </a:gdLst>
              <a:ahLst/>
              <a:cxnLst>
                <a:cxn ang="0">
                  <a:pos x="T0" y="T1"/>
                </a:cxn>
                <a:cxn ang="0">
                  <a:pos x="T2" y="T3"/>
                </a:cxn>
                <a:cxn ang="0">
                  <a:pos x="T4" y="T5"/>
                </a:cxn>
                <a:cxn ang="0">
                  <a:pos x="T6" y="T7"/>
                </a:cxn>
                <a:cxn ang="0">
                  <a:pos x="T8" y="T9"/>
                </a:cxn>
              </a:cxnLst>
              <a:rect l="0" t="0" r="r" b="b"/>
              <a:pathLst>
                <a:path w="18" h="20">
                  <a:moveTo>
                    <a:pt x="0" y="0"/>
                  </a:moveTo>
                  <a:cubicBezTo>
                    <a:pt x="0" y="0"/>
                    <a:pt x="0" y="0"/>
                    <a:pt x="0" y="0"/>
                  </a:cubicBezTo>
                  <a:cubicBezTo>
                    <a:pt x="3" y="7"/>
                    <a:pt x="4" y="13"/>
                    <a:pt x="3" y="20"/>
                  </a:cubicBezTo>
                  <a:cubicBezTo>
                    <a:pt x="13" y="17"/>
                    <a:pt x="18" y="14"/>
                    <a:pt x="18" y="10"/>
                  </a:cubicBezTo>
                  <a:cubicBezTo>
                    <a:pt x="18" y="7"/>
                    <a:pt x="12" y="3"/>
                    <a:pt x="0" y="0"/>
                  </a:cubicBezTo>
                </a:path>
              </a:pathLst>
            </a:custGeom>
            <a:solidFill>
              <a:srgbClr val="4285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36" name="ïṧļîḓè"/>
            <p:cNvSpPr/>
            <p:nvPr/>
          </p:nvSpPr>
          <p:spPr bwMode="auto">
            <a:xfrm>
              <a:off x="3860800" y="4664075"/>
              <a:ext cx="388938" cy="42863"/>
            </a:xfrm>
            <a:custGeom>
              <a:avLst/>
              <a:gdLst>
                <a:gd name="T0" fmla="*/ 66 w 247"/>
                <a:gd name="T1" fmla="*/ 0 h 27"/>
                <a:gd name="T2" fmla="*/ 0 w 247"/>
                <a:gd name="T3" fmla="*/ 18 h 27"/>
                <a:gd name="T4" fmla="*/ 17 w 247"/>
                <a:gd name="T5" fmla="*/ 27 h 27"/>
                <a:gd name="T6" fmla="*/ 137 w 247"/>
                <a:gd name="T7" fmla="*/ 15 h 27"/>
                <a:gd name="T8" fmla="*/ 69 w 247"/>
                <a:gd name="T9" fmla="*/ 2 h 27"/>
                <a:gd name="T10" fmla="*/ 66 w 247"/>
                <a:gd name="T11" fmla="*/ 0 h 27"/>
                <a:gd name="T12" fmla="*/ 212 w 247"/>
                <a:gd name="T13" fmla="*/ 0 h 27"/>
                <a:gd name="T14" fmla="*/ 213 w 247"/>
                <a:gd name="T15" fmla="*/ 5 h 27"/>
                <a:gd name="T16" fmla="*/ 213 w 247"/>
                <a:gd name="T17" fmla="*/ 5 h 27"/>
                <a:gd name="T18" fmla="*/ 213 w 247"/>
                <a:gd name="T19" fmla="*/ 6 h 27"/>
                <a:gd name="T20" fmla="*/ 212 w 247"/>
                <a:gd name="T21" fmla="*/ 8 h 27"/>
                <a:gd name="T22" fmla="*/ 247 w 247"/>
                <a:gd name="T23" fmla="*/ 5 h 27"/>
                <a:gd name="T24" fmla="*/ 212 w 247"/>
                <a:gd name="T25"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7" h="27">
                  <a:moveTo>
                    <a:pt x="66" y="0"/>
                  </a:moveTo>
                  <a:cubicBezTo>
                    <a:pt x="26" y="4"/>
                    <a:pt x="0" y="10"/>
                    <a:pt x="0" y="18"/>
                  </a:cubicBezTo>
                  <a:cubicBezTo>
                    <a:pt x="0" y="21"/>
                    <a:pt x="6" y="24"/>
                    <a:pt x="17" y="27"/>
                  </a:cubicBezTo>
                  <a:cubicBezTo>
                    <a:pt x="56" y="23"/>
                    <a:pt x="97" y="19"/>
                    <a:pt x="137" y="15"/>
                  </a:cubicBezTo>
                  <a:cubicBezTo>
                    <a:pt x="105" y="12"/>
                    <a:pt x="77" y="7"/>
                    <a:pt x="69" y="2"/>
                  </a:cubicBezTo>
                  <a:cubicBezTo>
                    <a:pt x="68" y="2"/>
                    <a:pt x="67" y="1"/>
                    <a:pt x="66" y="0"/>
                  </a:cubicBezTo>
                  <a:moveTo>
                    <a:pt x="212" y="0"/>
                  </a:moveTo>
                  <a:cubicBezTo>
                    <a:pt x="212" y="2"/>
                    <a:pt x="213" y="3"/>
                    <a:pt x="213" y="5"/>
                  </a:cubicBezTo>
                  <a:cubicBezTo>
                    <a:pt x="213" y="5"/>
                    <a:pt x="213" y="5"/>
                    <a:pt x="213" y="5"/>
                  </a:cubicBezTo>
                  <a:cubicBezTo>
                    <a:pt x="213" y="5"/>
                    <a:pt x="213" y="6"/>
                    <a:pt x="213" y="6"/>
                  </a:cubicBezTo>
                  <a:cubicBezTo>
                    <a:pt x="213" y="7"/>
                    <a:pt x="213" y="7"/>
                    <a:pt x="212" y="8"/>
                  </a:cubicBezTo>
                  <a:cubicBezTo>
                    <a:pt x="224" y="7"/>
                    <a:pt x="235" y="6"/>
                    <a:pt x="247" y="5"/>
                  </a:cubicBezTo>
                  <a:cubicBezTo>
                    <a:pt x="237" y="3"/>
                    <a:pt x="225" y="1"/>
                    <a:pt x="212" y="0"/>
                  </a:cubicBezTo>
                </a:path>
              </a:pathLst>
            </a:custGeom>
            <a:solidFill>
              <a:srgbClr val="ECF3F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37" name="íśḻïḑe"/>
            <p:cNvSpPr/>
            <p:nvPr/>
          </p:nvSpPr>
          <p:spPr bwMode="auto">
            <a:xfrm>
              <a:off x="3887788" y="4672013"/>
              <a:ext cx="411163" cy="52388"/>
            </a:xfrm>
            <a:custGeom>
              <a:avLst/>
              <a:gdLst>
                <a:gd name="T0" fmla="*/ 230 w 261"/>
                <a:gd name="T1" fmla="*/ 0 h 33"/>
                <a:gd name="T2" fmla="*/ 195 w 261"/>
                <a:gd name="T3" fmla="*/ 3 h 33"/>
                <a:gd name="T4" fmla="*/ 177 w 261"/>
                <a:gd name="T5" fmla="*/ 13 h 33"/>
                <a:gd name="T6" fmla="*/ 173 w 261"/>
                <a:gd name="T7" fmla="*/ 13 h 33"/>
                <a:gd name="T8" fmla="*/ 120 w 261"/>
                <a:gd name="T9" fmla="*/ 10 h 33"/>
                <a:gd name="T10" fmla="*/ 0 w 261"/>
                <a:gd name="T11" fmla="*/ 22 h 33"/>
                <a:gd name="T12" fmla="*/ 122 w 261"/>
                <a:gd name="T13" fmla="*/ 33 h 33"/>
                <a:gd name="T14" fmla="*/ 261 w 261"/>
                <a:gd name="T15" fmla="*/ 13 h 33"/>
                <a:gd name="T16" fmla="*/ 230 w 261"/>
                <a:gd name="T17"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1" h="33">
                  <a:moveTo>
                    <a:pt x="230" y="0"/>
                  </a:moveTo>
                  <a:cubicBezTo>
                    <a:pt x="218" y="1"/>
                    <a:pt x="207" y="2"/>
                    <a:pt x="195" y="3"/>
                  </a:cubicBezTo>
                  <a:cubicBezTo>
                    <a:pt x="194" y="9"/>
                    <a:pt x="189" y="12"/>
                    <a:pt x="177" y="13"/>
                  </a:cubicBezTo>
                  <a:cubicBezTo>
                    <a:pt x="176" y="13"/>
                    <a:pt x="175" y="13"/>
                    <a:pt x="173" y="13"/>
                  </a:cubicBezTo>
                  <a:cubicBezTo>
                    <a:pt x="156" y="13"/>
                    <a:pt x="137" y="12"/>
                    <a:pt x="120" y="10"/>
                  </a:cubicBezTo>
                  <a:cubicBezTo>
                    <a:pt x="80" y="14"/>
                    <a:pt x="39" y="18"/>
                    <a:pt x="0" y="22"/>
                  </a:cubicBezTo>
                  <a:cubicBezTo>
                    <a:pt x="24" y="29"/>
                    <a:pt x="69" y="33"/>
                    <a:pt x="122" y="33"/>
                  </a:cubicBezTo>
                  <a:cubicBezTo>
                    <a:pt x="199" y="33"/>
                    <a:pt x="261" y="24"/>
                    <a:pt x="261" y="13"/>
                  </a:cubicBezTo>
                  <a:cubicBezTo>
                    <a:pt x="261" y="8"/>
                    <a:pt x="249" y="3"/>
                    <a:pt x="230" y="0"/>
                  </a:cubicBezTo>
                </a:path>
              </a:pathLst>
            </a:custGeom>
            <a:solidFill>
              <a:srgbClr val="4285F4">
                <a:alpha val="20000"/>
              </a:srgbClr>
            </a:solidFill>
            <a:ln>
              <a:noFill/>
            </a:ln>
          </p:spPr>
          <p:txBody>
            <a:bodyPr anchor="ctr"/>
            <a:lstStyle/>
            <a:p>
              <a:pPr algn="ctr"/>
            </a:p>
          </p:txBody>
        </p:sp>
        <p:sp>
          <p:nvSpPr>
            <p:cNvPr id="238" name="ïs1iďê"/>
            <p:cNvSpPr/>
            <p:nvPr/>
          </p:nvSpPr>
          <p:spPr bwMode="auto">
            <a:xfrm>
              <a:off x="8501063" y="5334000"/>
              <a:ext cx="438150" cy="58738"/>
            </a:xfrm>
            <a:custGeom>
              <a:avLst/>
              <a:gdLst>
                <a:gd name="T0" fmla="*/ 213 w 277"/>
                <a:gd name="T1" fmla="*/ 0 h 38"/>
                <a:gd name="T2" fmla="*/ 194 w 277"/>
                <a:gd name="T3" fmla="*/ 18 h 38"/>
                <a:gd name="T4" fmla="*/ 191 w 277"/>
                <a:gd name="T5" fmla="*/ 18 h 38"/>
                <a:gd name="T6" fmla="*/ 153 w 277"/>
                <a:gd name="T7" fmla="*/ 16 h 38"/>
                <a:gd name="T8" fmla="*/ 70 w 277"/>
                <a:gd name="T9" fmla="*/ 4 h 38"/>
                <a:gd name="T10" fmla="*/ 63 w 277"/>
                <a:gd name="T11" fmla="*/ 2 h 38"/>
                <a:gd name="T12" fmla="*/ 61 w 277"/>
                <a:gd name="T13" fmla="*/ 0 h 38"/>
                <a:gd name="T14" fmla="*/ 0 w 277"/>
                <a:gd name="T15" fmla="*/ 17 h 38"/>
                <a:gd name="T16" fmla="*/ 139 w 277"/>
                <a:gd name="T17" fmla="*/ 38 h 38"/>
                <a:gd name="T18" fmla="*/ 277 w 277"/>
                <a:gd name="T19" fmla="*/ 17 h 38"/>
                <a:gd name="T20" fmla="*/ 213 w 277"/>
                <a:gd name="T21"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7" h="38">
                  <a:moveTo>
                    <a:pt x="213" y="0"/>
                  </a:moveTo>
                  <a:cubicBezTo>
                    <a:pt x="216" y="10"/>
                    <a:pt x="212" y="18"/>
                    <a:pt x="194" y="18"/>
                  </a:cubicBezTo>
                  <a:cubicBezTo>
                    <a:pt x="193" y="18"/>
                    <a:pt x="192" y="18"/>
                    <a:pt x="191" y="18"/>
                  </a:cubicBezTo>
                  <a:cubicBezTo>
                    <a:pt x="179" y="18"/>
                    <a:pt x="166" y="17"/>
                    <a:pt x="153" y="16"/>
                  </a:cubicBezTo>
                  <a:cubicBezTo>
                    <a:pt x="119" y="14"/>
                    <a:pt x="85" y="9"/>
                    <a:pt x="70" y="4"/>
                  </a:cubicBezTo>
                  <a:cubicBezTo>
                    <a:pt x="67" y="3"/>
                    <a:pt x="65" y="3"/>
                    <a:pt x="63" y="2"/>
                  </a:cubicBezTo>
                  <a:cubicBezTo>
                    <a:pt x="63" y="1"/>
                    <a:pt x="62" y="1"/>
                    <a:pt x="61" y="0"/>
                  </a:cubicBezTo>
                  <a:cubicBezTo>
                    <a:pt x="24" y="4"/>
                    <a:pt x="0" y="10"/>
                    <a:pt x="0" y="17"/>
                  </a:cubicBezTo>
                  <a:cubicBezTo>
                    <a:pt x="0" y="28"/>
                    <a:pt x="62" y="38"/>
                    <a:pt x="139" y="38"/>
                  </a:cubicBezTo>
                  <a:cubicBezTo>
                    <a:pt x="215" y="38"/>
                    <a:pt x="277" y="28"/>
                    <a:pt x="277" y="17"/>
                  </a:cubicBezTo>
                  <a:cubicBezTo>
                    <a:pt x="277" y="10"/>
                    <a:pt x="252" y="3"/>
                    <a:pt x="213" y="0"/>
                  </a:cubicBezTo>
                </a:path>
              </a:pathLst>
            </a:custGeom>
            <a:solidFill>
              <a:srgbClr val="4285F4">
                <a:alpha val="20000"/>
              </a:srgbClr>
            </a:solidFill>
            <a:ln>
              <a:noFill/>
            </a:ln>
          </p:spPr>
          <p:txBody>
            <a:bodyPr anchor="ctr"/>
            <a:lstStyle/>
            <a:p>
              <a:pPr algn="ctr"/>
            </a:p>
          </p:txBody>
        </p:sp>
        <p:sp>
          <p:nvSpPr>
            <p:cNvPr id="239" name="îSľïḑé"/>
            <p:cNvSpPr/>
            <p:nvPr/>
          </p:nvSpPr>
          <p:spPr bwMode="auto">
            <a:xfrm>
              <a:off x="6089650" y="4600575"/>
              <a:ext cx="288925" cy="31750"/>
            </a:xfrm>
            <a:prstGeom prst="ellipse">
              <a:avLst/>
            </a:prstGeom>
            <a:solidFill>
              <a:srgbClr val="4285F4">
                <a:alpha val="20000"/>
              </a:srgbClr>
            </a:solidFill>
            <a:ln>
              <a:noFill/>
            </a:ln>
          </p:spPr>
          <p:txBody>
            <a:bodyPr anchor="ctr"/>
            <a:lstStyle/>
            <a:p>
              <a:pPr algn="ctr"/>
            </a:p>
          </p:txBody>
        </p:sp>
        <p:sp>
          <p:nvSpPr>
            <p:cNvPr id="240" name="îṩ1iḍê"/>
            <p:cNvSpPr/>
            <p:nvPr/>
          </p:nvSpPr>
          <p:spPr bwMode="auto">
            <a:xfrm>
              <a:off x="8164513" y="3768725"/>
              <a:ext cx="290513" cy="31750"/>
            </a:xfrm>
            <a:custGeom>
              <a:avLst/>
              <a:gdLst>
                <a:gd name="T0" fmla="*/ 79 w 184"/>
                <a:gd name="T1" fmla="*/ 0 h 20"/>
                <a:gd name="T2" fmla="*/ 0 w 184"/>
                <a:gd name="T3" fmla="*/ 10 h 20"/>
                <a:gd name="T4" fmla="*/ 92 w 184"/>
                <a:gd name="T5" fmla="*/ 20 h 20"/>
                <a:gd name="T6" fmla="*/ 184 w 184"/>
                <a:gd name="T7" fmla="*/ 10 h 20"/>
                <a:gd name="T8" fmla="*/ 155 w 184"/>
                <a:gd name="T9" fmla="*/ 2 h 20"/>
                <a:gd name="T10" fmla="*/ 144 w 184"/>
                <a:gd name="T11" fmla="*/ 5 h 20"/>
                <a:gd name="T12" fmla="*/ 142 w 184"/>
                <a:gd name="T13" fmla="*/ 5 h 20"/>
                <a:gd name="T14" fmla="*/ 79 w 184"/>
                <a:gd name="T15" fmla="*/ 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4" h="20">
                  <a:moveTo>
                    <a:pt x="79" y="0"/>
                  </a:moveTo>
                  <a:cubicBezTo>
                    <a:pt x="35" y="1"/>
                    <a:pt x="0" y="5"/>
                    <a:pt x="0" y="10"/>
                  </a:cubicBezTo>
                  <a:cubicBezTo>
                    <a:pt x="0" y="16"/>
                    <a:pt x="42" y="20"/>
                    <a:pt x="92" y="20"/>
                  </a:cubicBezTo>
                  <a:cubicBezTo>
                    <a:pt x="143" y="20"/>
                    <a:pt x="184" y="16"/>
                    <a:pt x="184" y="10"/>
                  </a:cubicBezTo>
                  <a:cubicBezTo>
                    <a:pt x="184" y="7"/>
                    <a:pt x="173" y="4"/>
                    <a:pt x="155" y="2"/>
                  </a:cubicBezTo>
                  <a:cubicBezTo>
                    <a:pt x="153" y="4"/>
                    <a:pt x="149" y="5"/>
                    <a:pt x="144" y="5"/>
                  </a:cubicBezTo>
                  <a:cubicBezTo>
                    <a:pt x="144" y="5"/>
                    <a:pt x="143" y="5"/>
                    <a:pt x="142" y="5"/>
                  </a:cubicBezTo>
                  <a:cubicBezTo>
                    <a:pt x="121" y="5"/>
                    <a:pt x="97" y="3"/>
                    <a:pt x="79" y="0"/>
                  </a:cubicBezTo>
                </a:path>
              </a:pathLst>
            </a:custGeom>
            <a:solidFill>
              <a:srgbClr val="ECF3F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41" name="iṩḷiḓe"/>
            <p:cNvSpPr/>
            <p:nvPr/>
          </p:nvSpPr>
          <p:spPr bwMode="auto">
            <a:xfrm>
              <a:off x="7035800" y="4997450"/>
              <a:ext cx="288925" cy="31750"/>
            </a:xfrm>
            <a:prstGeom prst="ellipse">
              <a:avLst/>
            </a:prstGeom>
            <a:solidFill>
              <a:srgbClr val="4285F4">
                <a:alpha val="20000"/>
              </a:srgbClr>
            </a:solidFill>
            <a:ln>
              <a:noFill/>
            </a:ln>
          </p:spPr>
          <p:txBody>
            <a:bodyPr anchor="ctr"/>
            <a:lstStyle/>
            <a:p>
              <a:pPr algn="ctr"/>
            </a:p>
          </p:txBody>
        </p:sp>
        <p:sp>
          <p:nvSpPr>
            <p:cNvPr id="242" name="îṣļïḍè"/>
            <p:cNvSpPr/>
            <p:nvPr/>
          </p:nvSpPr>
          <p:spPr bwMode="auto">
            <a:xfrm>
              <a:off x="5784850" y="4891088"/>
              <a:ext cx="290513" cy="31750"/>
            </a:xfrm>
            <a:prstGeom prst="ellipse">
              <a:avLst/>
            </a:prstGeom>
            <a:solidFill>
              <a:srgbClr val="4285F4">
                <a:alpha val="20000"/>
              </a:srgbClr>
            </a:solidFill>
            <a:ln>
              <a:noFill/>
            </a:ln>
          </p:spPr>
          <p:txBody>
            <a:bodyPr anchor="ctr"/>
            <a:lstStyle/>
            <a:p>
              <a:pPr algn="ctr"/>
            </a:p>
          </p:txBody>
        </p:sp>
        <p:sp>
          <p:nvSpPr>
            <p:cNvPr id="243" name="išlïḑé"/>
            <p:cNvSpPr/>
            <p:nvPr/>
          </p:nvSpPr>
          <p:spPr bwMode="auto">
            <a:xfrm>
              <a:off x="4611688" y="4848225"/>
              <a:ext cx="290513" cy="33338"/>
            </a:xfrm>
            <a:prstGeom prst="ellipse">
              <a:avLst/>
            </a:prstGeom>
            <a:solidFill>
              <a:srgbClr val="4285F4">
                <a:alpha val="20000"/>
              </a:srgbClr>
            </a:solidFill>
            <a:ln>
              <a:noFill/>
            </a:ln>
          </p:spPr>
          <p:txBody>
            <a:bodyPr anchor="ctr"/>
            <a:lstStyle/>
            <a:p>
              <a:pPr algn="ctr"/>
            </a:p>
          </p:txBody>
        </p:sp>
        <p:sp>
          <p:nvSpPr>
            <p:cNvPr id="244" name="ïşľïḑe"/>
            <p:cNvSpPr/>
            <p:nvPr/>
          </p:nvSpPr>
          <p:spPr bwMode="auto">
            <a:xfrm>
              <a:off x="4305300" y="5138738"/>
              <a:ext cx="290513" cy="31750"/>
            </a:xfrm>
            <a:prstGeom prst="ellipse">
              <a:avLst/>
            </a:prstGeom>
            <a:solidFill>
              <a:srgbClr val="4285F4">
                <a:alpha val="20000"/>
              </a:srgbClr>
            </a:solidFill>
            <a:ln>
              <a:noFill/>
            </a:ln>
          </p:spPr>
          <p:txBody>
            <a:bodyPr anchor="ctr"/>
            <a:lstStyle/>
            <a:p>
              <a:pPr algn="ctr"/>
            </a:p>
          </p:txBody>
        </p:sp>
        <p:sp>
          <p:nvSpPr>
            <p:cNvPr id="245" name="ïSlïdè"/>
            <p:cNvSpPr/>
            <p:nvPr/>
          </p:nvSpPr>
          <p:spPr bwMode="auto">
            <a:xfrm>
              <a:off x="5414963" y="2074863"/>
              <a:ext cx="1824038" cy="854075"/>
            </a:xfrm>
            <a:custGeom>
              <a:avLst/>
              <a:gdLst>
                <a:gd name="T0" fmla="*/ 551 w 1156"/>
                <a:gd name="T1" fmla="*/ 0 h 542"/>
                <a:gd name="T2" fmla="*/ 352 w 1156"/>
                <a:gd name="T3" fmla="*/ 21 h 542"/>
                <a:gd name="T4" fmla="*/ 357 w 1156"/>
                <a:gd name="T5" fmla="*/ 305 h 542"/>
                <a:gd name="T6" fmla="*/ 349 w 1156"/>
                <a:gd name="T7" fmla="*/ 305 h 542"/>
                <a:gd name="T8" fmla="*/ 349 w 1156"/>
                <a:gd name="T9" fmla="*/ 317 h 542"/>
                <a:gd name="T10" fmla="*/ 0 w 1156"/>
                <a:gd name="T11" fmla="*/ 337 h 542"/>
                <a:gd name="T12" fmla="*/ 590 w 1156"/>
                <a:gd name="T13" fmla="*/ 542 h 542"/>
                <a:gd name="T14" fmla="*/ 1156 w 1156"/>
                <a:gd name="T15" fmla="*/ 371 h 542"/>
                <a:gd name="T16" fmla="*/ 553 w 1156"/>
                <a:gd name="T17" fmla="*/ 317 h 542"/>
                <a:gd name="T18" fmla="*/ 553 w 1156"/>
                <a:gd name="T19" fmla="*/ 305 h 542"/>
                <a:gd name="T20" fmla="*/ 545 w 1156"/>
                <a:gd name="T21" fmla="*/ 305 h 542"/>
                <a:gd name="T22" fmla="*/ 551 w 1156"/>
                <a:gd name="T23" fmla="*/ 0 h 5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56" h="542">
                  <a:moveTo>
                    <a:pt x="551" y="0"/>
                  </a:moveTo>
                  <a:cubicBezTo>
                    <a:pt x="480" y="2"/>
                    <a:pt x="414" y="9"/>
                    <a:pt x="352" y="21"/>
                  </a:cubicBezTo>
                  <a:cubicBezTo>
                    <a:pt x="357" y="305"/>
                    <a:pt x="357" y="305"/>
                    <a:pt x="357" y="305"/>
                  </a:cubicBezTo>
                  <a:cubicBezTo>
                    <a:pt x="357" y="305"/>
                    <a:pt x="354" y="305"/>
                    <a:pt x="349" y="305"/>
                  </a:cubicBezTo>
                  <a:cubicBezTo>
                    <a:pt x="349" y="317"/>
                    <a:pt x="349" y="317"/>
                    <a:pt x="349" y="317"/>
                  </a:cubicBezTo>
                  <a:cubicBezTo>
                    <a:pt x="349" y="317"/>
                    <a:pt x="204" y="317"/>
                    <a:pt x="0" y="337"/>
                  </a:cubicBezTo>
                  <a:cubicBezTo>
                    <a:pt x="66" y="455"/>
                    <a:pt x="305" y="542"/>
                    <a:pt x="590" y="542"/>
                  </a:cubicBezTo>
                  <a:cubicBezTo>
                    <a:pt x="847" y="542"/>
                    <a:pt x="1066" y="471"/>
                    <a:pt x="1156" y="371"/>
                  </a:cubicBezTo>
                  <a:cubicBezTo>
                    <a:pt x="829" y="317"/>
                    <a:pt x="553" y="317"/>
                    <a:pt x="553" y="317"/>
                  </a:cubicBezTo>
                  <a:cubicBezTo>
                    <a:pt x="553" y="305"/>
                    <a:pt x="553" y="305"/>
                    <a:pt x="553" y="305"/>
                  </a:cubicBezTo>
                  <a:cubicBezTo>
                    <a:pt x="548" y="305"/>
                    <a:pt x="545" y="305"/>
                    <a:pt x="545" y="305"/>
                  </a:cubicBezTo>
                  <a:cubicBezTo>
                    <a:pt x="551" y="0"/>
                    <a:pt x="551" y="0"/>
                    <a:pt x="551" y="0"/>
                  </a:cubicBezTo>
                </a:path>
              </a:pathLst>
            </a:custGeom>
            <a:solidFill>
              <a:srgbClr val="E5E5E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46" name="íṩḻiďe"/>
            <p:cNvSpPr/>
            <p:nvPr/>
          </p:nvSpPr>
          <p:spPr bwMode="auto">
            <a:xfrm>
              <a:off x="6288088" y="2554288"/>
              <a:ext cx="963613" cy="104775"/>
            </a:xfrm>
            <a:custGeom>
              <a:avLst/>
              <a:gdLst>
                <a:gd name="T0" fmla="*/ 0 w 611"/>
                <a:gd name="T1" fmla="*/ 0 h 66"/>
                <a:gd name="T2" fmla="*/ 0 w 611"/>
                <a:gd name="T3" fmla="*/ 12 h 66"/>
                <a:gd name="T4" fmla="*/ 603 w 611"/>
                <a:gd name="T5" fmla="*/ 66 h 66"/>
                <a:gd name="T6" fmla="*/ 611 w 611"/>
                <a:gd name="T7" fmla="*/ 57 h 66"/>
                <a:gd name="T8" fmla="*/ 0 w 611"/>
                <a:gd name="T9" fmla="*/ 0 h 66"/>
              </a:gdLst>
              <a:ahLst/>
              <a:cxnLst>
                <a:cxn ang="0">
                  <a:pos x="T0" y="T1"/>
                </a:cxn>
                <a:cxn ang="0">
                  <a:pos x="T2" y="T3"/>
                </a:cxn>
                <a:cxn ang="0">
                  <a:pos x="T4" y="T5"/>
                </a:cxn>
                <a:cxn ang="0">
                  <a:pos x="T6" y="T7"/>
                </a:cxn>
                <a:cxn ang="0">
                  <a:pos x="T8" y="T9"/>
                </a:cxn>
              </a:cxnLst>
              <a:rect l="0" t="0" r="r" b="b"/>
              <a:pathLst>
                <a:path w="611" h="66">
                  <a:moveTo>
                    <a:pt x="0" y="0"/>
                  </a:moveTo>
                  <a:cubicBezTo>
                    <a:pt x="0" y="12"/>
                    <a:pt x="0" y="12"/>
                    <a:pt x="0" y="12"/>
                  </a:cubicBezTo>
                  <a:cubicBezTo>
                    <a:pt x="0" y="12"/>
                    <a:pt x="276" y="12"/>
                    <a:pt x="603" y="66"/>
                  </a:cubicBezTo>
                  <a:cubicBezTo>
                    <a:pt x="606" y="63"/>
                    <a:pt x="608" y="60"/>
                    <a:pt x="611" y="57"/>
                  </a:cubicBezTo>
                  <a:cubicBezTo>
                    <a:pt x="310" y="6"/>
                    <a:pt x="49" y="1"/>
                    <a:pt x="0" y="0"/>
                  </a:cubicBezTo>
                </a:path>
              </a:pathLst>
            </a:custGeom>
            <a:solidFill>
              <a:srgbClr val="CECEC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47" name="iṧlïḑè"/>
            <p:cNvSpPr/>
            <p:nvPr/>
          </p:nvSpPr>
          <p:spPr bwMode="auto">
            <a:xfrm>
              <a:off x="6275388" y="2073275"/>
              <a:ext cx="1030288" cy="571500"/>
            </a:xfrm>
            <a:custGeom>
              <a:avLst/>
              <a:gdLst>
                <a:gd name="T0" fmla="*/ 45 w 654"/>
                <a:gd name="T1" fmla="*/ 0 h 363"/>
                <a:gd name="T2" fmla="*/ 6 w 654"/>
                <a:gd name="T3" fmla="*/ 1 h 363"/>
                <a:gd name="T4" fmla="*/ 0 w 654"/>
                <a:gd name="T5" fmla="*/ 306 h 363"/>
                <a:gd name="T6" fmla="*/ 8 w 654"/>
                <a:gd name="T7" fmla="*/ 306 h 363"/>
                <a:gd name="T8" fmla="*/ 619 w 654"/>
                <a:gd name="T9" fmla="*/ 363 h 363"/>
                <a:gd name="T10" fmla="*/ 654 w 654"/>
                <a:gd name="T11" fmla="*/ 272 h 363"/>
                <a:gd name="T12" fmla="*/ 45 w 654"/>
                <a:gd name="T13" fmla="*/ 0 h 363"/>
              </a:gdLst>
              <a:ahLst/>
              <a:cxnLst>
                <a:cxn ang="0">
                  <a:pos x="T0" y="T1"/>
                </a:cxn>
                <a:cxn ang="0">
                  <a:pos x="T2" y="T3"/>
                </a:cxn>
                <a:cxn ang="0">
                  <a:pos x="T4" y="T5"/>
                </a:cxn>
                <a:cxn ang="0">
                  <a:pos x="T6" y="T7"/>
                </a:cxn>
                <a:cxn ang="0">
                  <a:pos x="T8" y="T9"/>
                </a:cxn>
                <a:cxn ang="0">
                  <a:pos x="T10" y="T11"/>
                </a:cxn>
                <a:cxn ang="0">
                  <a:pos x="T12" y="T13"/>
                </a:cxn>
              </a:cxnLst>
              <a:rect l="0" t="0" r="r" b="b"/>
              <a:pathLst>
                <a:path w="654" h="363">
                  <a:moveTo>
                    <a:pt x="45" y="0"/>
                  </a:moveTo>
                  <a:cubicBezTo>
                    <a:pt x="32" y="0"/>
                    <a:pt x="19" y="0"/>
                    <a:pt x="6" y="1"/>
                  </a:cubicBezTo>
                  <a:cubicBezTo>
                    <a:pt x="0" y="306"/>
                    <a:pt x="0" y="306"/>
                    <a:pt x="0" y="306"/>
                  </a:cubicBezTo>
                  <a:cubicBezTo>
                    <a:pt x="0" y="306"/>
                    <a:pt x="3" y="306"/>
                    <a:pt x="8" y="306"/>
                  </a:cubicBezTo>
                  <a:cubicBezTo>
                    <a:pt x="57" y="307"/>
                    <a:pt x="318" y="312"/>
                    <a:pt x="619" y="363"/>
                  </a:cubicBezTo>
                  <a:cubicBezTo>
                    <a:pt x="641" y="334"/>
                    <a:pt x="654" y="304"/>
                    <a:pt x="654" y="272"/>
                  </a:cubicBezTo>
                  <a:cubicBezTo>
                    <a:pt x="654" y="122"/>
                    <a:pt x="381" y="0"/>
                    <a:pt x="45" y="0"/>
                  </a:cubicBezTo>
                </a:path>
              </a:pathLst>
            </a:custGeom>
            <a:solidFill>
              <a:srgbClr val="DCDCE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48" name="íşļïḓé"/>
            <p:cNvSpPr/>
            <p:nvPr/>
          </p:nvSpPr>
          <p:spPr bwMode="auto">
            <a:xfrm>
              <a:off x="5407025" y="2554288"/>
              <a:ext cx="558800" cy="50800"/>
            </a:xfrm>
            <a:custGeom>
              <a:avLst/>
              <a:gdLst>
                <a:gd name="T0" fmla="*/ 354 w 354"/>
                <a:gd name="T1" fmla="*/ 0 h 32"/>
                <a:gd name="T2" fmla="*/ 0 w 354"/>
                <a:gd name="T3" fmla="*/ 21 h 32"/>
                <a:gd name="T4" fmla="*/ 5 w 354"/>
                <a:gd name="T5" fmla="*/ 32 h 32"/>
                <a:gd name="T6" fmla="*/ 354 w 354"/>
                <a:gd name="T7" fmla="*/ 12 h 32"/>
                <a:gd name="T8" fmla="*/ 354 w 354"/>
                <a:gd name="T9" fmla="*/ 0 h 32"/>
              </a:gdLst>
              <a:ahLst/>
              <a:cxnLst>
                <a:cxn ang="0">
                  <a:pos x="T0" y="T1"/>
                </a:cxn>
                <a:cxn ang="0">
                  <a:pos x="T2" y="T3"/>
                </a:cxn>
                <a:cxn ang="0">
                  <a:pos x="T4" y="T5"/>
                </a:cxn>
                <a:cxn ang="0">
                  <a:pos x="T6" y="T7"/>
                </a:cxn>
                <a:cxn ang="0">
                  <a:pos x="T8" y="T9"/>
                </a:cxn>
              </a:cxnLst>
              <a:rect l="0" t="0" r="r" b="b"/>
              <a:pathLst>
                <a:path w="354" h="32">
                  <a:moveTo>
                    <a:pt x="354" y="0"/>
                  </a:moveTo>
                  <a:cubicBezTo>
                    <a:pt x="319" y="0"/>
                    <a:pt x="182" y="3"/>
                    <a:pt x="0" y="21"/>
                  </a:cubicBezTo>
                  <a:cubicBezTo>
                    <a:pt x="1" y="25"/>
                    <a:pt x="3" y="29"/>
                    <a:pt x="5" y="32"/>
                  </a:cubicBezTo>
                  <a:cubicBezTo>
                    <a:pt x="209" y="12"/>
                    <a:pt x="354" y="12"/>
                    <a:pt x="354" y="12"/>
                  </a:cubicBezTo>
                  <a:cubicBezTo>
                    <a:pt x="354" y="0"/>
                    <a:pt x="354" y="0"/>
                    <a:pt x="354" y="0"/>
                  </a:cubicBezTo>
                </a:path>
              </a:pathLst>
            </a:custGeom>
            <a:solidFill>
              <a:srgbClr val="CECEC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49" name="íṧḻîdè"/>
            <p:cNvSpPr/>
            <p:nvPr/>
          </p:nvSpPr>
          <p:spPr bwMode="auto">
            <a:xfrm>
              <a:off x="5387975" y="2108200"/>
              <a:ext cx="590550" cy="479425"/>
            </a:xfrm>
            <a:custGeom>
              <a:avLst/>
              <a:gdLst>
                <a:gd name="T0" fmla="*/ 370 w 375"/>
                <a:gd name="T1" fmla="*/ 0 h 305"/>
                <a:gd name="T2" fmla="*/ 0 w 375"/>
                <a:gd name="T3" fmla="*/ 250 h 305"/>
                <a:gd name="T4" fmla="*/ 13 w 375"/>
                <a:gd name="T5" fmla="*/ 305 h 305"/>
                <a:gd name="T6" fmla="*/ 367 w 375"/>
                <a:gd name="T7" fmla="*/ 284 h 305"/>
                <a:gd name="T8" fmla="*/ 375 w 375"/>
                <a:gd name="T9" fmla="*/ 284 h 305"/>
                <a:gd name="T10" fmla="*/ 370 w 375"/>
                <a:gd name="T11" fmla="*/ 0 h 305"/>
              </a:gdLst>
              <a:ahLst/>
              <a:cxnLst>
                <a:cxn ang="0">
                  <a:pos x="T0" y="T1"/>
                </a:cxn>
                <a:cxn ang="0">
                  <a:pos x="T2" y="T3"/>
                </a:cxn>
                <a:cxn ang="0">
                  <a:pos x="T4" y="T5"/>
                </a:cxn>
                <a:cxn ang="0">
                  <a:pos x="T6" y="T7"/>
                </a:cxn>
                <a:cxn ang="0">
                  <a:pos x="T8" y="T9"/>
                </a:cxn>
                <a:cxn ang="0">
                  <a:pos x="T10" y="T11"/>
                </a:cxn>
              </a:cxnLst>
              <a:rect l="0" t="0" r="r" b="b"/>
              <a:pathLst>
                <a:path w="375" h="305">
                  <a:moveTo>
                    <a:pt x="370" y="0"/>
                  </a:moveTo>
                  <a:cubicBezTo>
                    <a:pt x="152" y="41"/>
                    <a:pt x="0" y="137"/>
                    <a:pt x="0" y="250"/>
                  </a:cubicBezTo>
                  <a:cubicBezTo>
                    <a:pt x="0" y="269"/>
                    <a:pt x="4" y="287"/>
                    <a:pt x="13" y="305"/>
                  </a:cubicBezTo>
                  <a:cubicBezTo>
                    <a:pt x="195" y="287"/>
                    <a:pt x="332" y="284"/>
                    <a:pt x="367" y="284"/>
                  </a:cubicBezTo>
                  <a:cubicBezTo>
                    <a:pt x="372" y="284"/>
                    <a:pt x="375" y="284"/>
                    <a:pt x="375" y="284"/>
                  </a:cubicBezTo>
                  <a:cubicBezTo>
                    <a:pt x="370" y="0"/>
                    <a:pt x="370" y="0"/>
                    <a:pt x="370" y="0"/>
                  </a:cubicBezTo>
                </a:path>
              </a:pathLst>
            </a:custGeom>
            <a:solidFill>
              <a:srgbClr val="DCDCE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50" name="íśḷîḋê"/>
            <p:cNvSpPr/>
            <p:nvPr/>
          </p:nvSpPr>
          <p:spPr bwMode="auto">
            <a:xfrm>
              <a:off x="5372100" y="2647950"/>
              <a:ext cx="1949450" cy="661988"/>
            </a:xfrm>
            <a:custGeom>
              <a:avLst/>
              <a:gdLst>
                <a:gd name="T0" fmla="*/ 2 w 1237"/>
                <a:gd name="T1" fmla="*/ 0 h 420"/>
                <a:gd name="T2" fmla="*/ 0 w 1237"/>
                <a:gd name="T3" fmla="*/ 0 h 420"/>
                <a:gd name="T4" fmla="*/ 0 w 1237"/>
                <a:gd name="T5" fmla="*/ 231 h 420"/>
                <a:gd name="T6" fmla="*/ 619 w 1237"/>
                <a:gd name="T7" fmla="*/ 420 h 420"/>
                <a:gd name="T8" fmla="*/ 1237 w 1237"/>
                <a:gd name="T9" fmla="*/ 231 h 420"/>
                <a:gd name="T10" fmla="*/ 1237 w 1237"/>
                <a:gd name="T11" fmla="*/ 16 h 420"/>
                <a:gd name="T12" fmla="*/ 1234 w 1237"/>
                <a:gd name="T13" fmla="*/ 16 h 420"/>
                <a:gd name="T14" fmla="*/ 620 w 1237"/>
                <a:gd name="T15" fmla="*/ 257 h 420"/>
                <a:gd name="T16" fmla="*/ 2 w 1237"/>
                <a:gd name="T17" fmla="*/ 0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7" h="420">
                  <a:moveTo>
                    <a:pt x="2" y="0"/>
                  </a:moveTo>
                  <a:cubicBezTo>
                    <a:pt x="0" y="0"/>
                    <a:pt x="0" y="0"/>
                    <a:pt x="0" y="0"/>
                  </a:cubicBezTo>
                  <a:cubicBezTo>
                    <a:pt x="0" y="231"/>
                    <a:pt x="0" y="231"/>
                    <a:pt x="0" y="231"/>
                  </a:cubicBezTo>
                  <a:cubicBezTo>
                    <a:pt x="107" y="343"/>
                    <a:pt x="344" y="420"/>
                    <a:pt x="619" y="420"/>
                  </a:cubicBezTo>
                  <a:cubicBezTo>
                    <a:pt x="893" y="420"/>
                    <a:pt x="1130" y="343"/>
                    <a:pt x="1237" y="231"/>
                  </a:cubicBezTo>
                  <a:cubicBezTo>
                    <a:pt x="1237" y="16"/>
                    <a:pt x="1237" y="16"/>
                    <a:pt x="1237" y="16"/>
                  </a:cubicBezTo>
                  <a:cubicBezTo>
                    <a:pt x="1236" y="16"/>
                    <a:pt x="1235" y="16"/>
                    <a:pt x="1234" y="16"/>
                  </a:cubicBezTo>
                  <a:cubicBezTo>
                    <a:pt x="1195" y="152"/>
                    <a:pt x="935" y="257"/>
                    <a:pt x="620" y="257"/>
                  </a:cubicBezTo>
                  <a:cubicBezTo>
                    <a:pt x="293" y="257"/>
                    <a:pt x="25" y="143"/>
                    <a:pt x="2" y="0"/>
                  </a:cubicBezTo>
                </a:path>
              </a:pathLst>
            </a:custGeom>
            <a:solidFill>
              <a:srgbClr val="E5E5E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51" name="ïŝļiḍê"/>
            <p:cNvSpPr/>
            <p:nvPr/>
          </p:nvSpPr>
          <p:spPr bwMode="auto">
            <a:xfrm>
              <a:off x="7316788" y="2657475"/>
              <a:ext cx="4763" cy="15875"/>
            </a:xfrm>
            <a:custGeom>
              <a:avLst/>
              <a:gdLst>
                <a:gd name="T0" fmla="*/ 3 w 3"/>
                <a:gd name="T1" fmla="*/ 0 h 10"/>
                <a:gd name="T2" fmla="*/ 0 w 3"/>
                <a:gd name="T3" fmla="*/ 10 h 10"/>
                <a:gd name="T4" fmla="*/ 3 w 3"/>
                <a:gd name="T5" fmla="*/ 10 h 10"/>
                <a:gd name="T6" fmla="*/ 3 w 3"/>
                <a:gd name="T7" fmla="*/ 0 h 10"/>
                <a:gd name="T8" fmla="*/ 3 w 3"/>
                <a:gd name="T9" fmla="*/ 0 h 10"/>
              </a:gdLst>
              <a:ahLst/>
              <a:cxnLst>
                <a:cxn ang="0">
                  <a:pos x="T0" y="T1"/>
                </a:cxn>
                <a:cxn ang="0">
                  <a:pos x="T2" y="T3"/>
                </a:cxn>
                <a:cxn ang="0">
                  <a:pos x="T4" y="T5"/>
                </a:cxn>
                <a:cxn ang="0">
                  <a:pos x="T6" y="T7"/>
                </a:cxn>
                <a:cxn ang="0">
                  <a:pos x="T8" y="T9"/>
                </a:cxn>
              </a:cxnLst>
              <a:rect l="0" t="0" r="r" b="b"/>
              <a:pathLst>
                <a:path w="3" h="10">
                  <a:moveTo>
                    <a:pt x="3" y="0"/>
                  </a:moveTo>
                  <a:cubicBezTo>
                    <a:pt x="2" y="3"/>
                    <a:pt x="1" y="6"/>
                    <a:pt x="0" y="10"/>
                  </a:cubicBezTo>
                  <a:cubicBezTo>
                    <a:pt x="1" y="10"/>
                    <a:pt x="2" y="10"/>
                    <a:pt x="3" y="10"/>
                  </a:cubicBezTo>
                  <a:cubicBezTo>
                    <a:pt x="3" y="0"/>
                    <a:pt x="3" y="0"/>
                    <a:pt x="3" y="0"/>
                  </a:cubicBezTo>
                  <a:cubicBezTo>
                    <a:pt x="3" y="0"/>
                    <a:pt x="3" y="0"/>
                    <a:pt x="3" y="0"/>
                  </a:cubicBezTo>
                </a:path>
              </a:pathLst>
            </a:custGeom>
            <a:solidFill>
              <a:srgbClr val="CECEC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52" name="îš1iḑê"/>
            <p:cNvSpPr/>
            <p:nvPr/>
          </p:nvSpPr>
          <p:spPr bwMode="auto">
            <a:xfrm>
              <a:off x="7321550" y="2654300"/>
              <a:ext cx="0" cy="3175"/>
            </a:xfrm>
            <a:custGeom>
              <a:avLst/>
              <a:gdLst>
                <a:gd name="T0" fmla="*/ 0 h 2"/>
                <a:gd name="T1" fmla="*/ 2 h 2"/>
                <a:gd name="T2" fmla="*/ 2 h 2"/>
                <a:gd name="T3" fmla="*/ 0 h 2"/>
              </a:gdLst>
              <a:ahLst/>
              <a:cxnLst>
                <a:cxn ang="0">
                  <a:pos x="0" y="T0"/>
                </a:cxn>
                <a:cxn ang="0">
                  <a:pos x="0" y="T1"/>
                </a:cxn>
                <a:cxn ang="0">
                  <a:pos x="0" y="T2"/>
                </a:cxn>
                <a:cxn ang="0">
                  <a:pos x="0" y="T3"/>
                </a:cxn>
              </a:cxnLst>
              <a:rect l="0" t="0" r="r" b="b"/>
              <a:pathLst>
                <a:path h="2">
                  <a:moveTo>
                    <a:pt x="0" y="0"/>
                  </a:moveTo>
                  <a:cubicBezTo>
                    <a:pt x="0" y="0"/>
                    <a:pt x="0" y="1"/>
                    <a:pt x="0" y="2"/>
                  </a:cubicBezTo>
                  <a:cubicBezTo>
                    <a:pt x="0" y="2"/>
                    <a:pt x="0" y="2"/>
                    <a:pt x="0" y="2"/>
                  </a:cubicBezTo>
                  <a:cubicBezTo>
                    <a:pt x="0" y="0"/>
                    <a:pt x="0" y="0"/>
                    <a:pt x="0" y="0"/>
                  </a:cubicBezTo>
                </a:path>
              </a:pathLst>
            </a:custGeom>
            <a:solidFill>
              <a:srgbClr val="DCDCE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53" name="işľiḑé"/>
            <p:cNvSpPr/>
            <p:nvPr/>
          </p:nvSpPr>
          <p:spPr bwMode="auto">
            <a:xfrm>
              <a:off x="5372100" y="3090863"/>
              <a:ext cx="1949450" cy="660400"/>
            </a:xfrm>
            <a:custGeom>
              <a:avLst/>
              <a:gdLst>
                <a:gd name="T0" fmla="*/ 2 w 1237"/>
                <a:gd name="T1" fmla="*/ 0 h 420"/>
                <a:gd name="T2" fmla="*/ 0 w 1237"/>
                <a:gd name="T3" fmla="*/ 0 h 420"/>
                <a:gd name="T4" fmla="*/ 0 w 1237"/>
                <a:gd name="T5" fmla="*/ 231 h 420"/>
                <a:gd name="T6" fmla="*/ 619 w 1237"/>
                <a:gd name="T7" fmla="*/ 420 h 420"/>
                <a:gd name="T8" fmla="*/ 1237 w 1237"/>
                <a:gd name="T9" fmla="*/ 231 h 420"/>
                <a:gd name="T10" fmla="*/ 1237 w 1237"/>
                <a:gd name="T11" fmla="*/ 4 h 420"/>
                <a:gd name="T12" fmla="*/ 620 w 1237"/>
                <a:gd name="T13" fmla="*/ 256 h 420"/>
                <a:gd name="T14" fmla="*/ 2 w 1237"/>
                <a:gd name="T15" fmla="*/ 0 h 4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37" h="420">
                  <a:moveTo>
                    <a:pt x="2" y="0"/>
                  </a:moveTo>
                  <a:cubicBezTo>
                    <a:pt x="0" y="0"/>
                    <a:pt x="0" y="0"/>
                    <a:pt x="0" y="0"/>
                  </a:cubicBezTo>
                  <a:cubicBezTo>
                    <a:pt x="0" y="231"/>
                    <a:pt x="0" y="231"/>
                    <a:pt x="0" y="231"/>
                  </a:cubicBezTo>
                  <a:cubicBezTo>
                    <a:pt x="107" y="342"/>
                    <a:pt x="344" y="420"/>
                    <a:pt x="619" y="420"/>
                  </a:cubicBezTo>
                  <a:cubicBezTo>
                    <a:pt x="893" y="420"/>
                    <a:pt x="1130" y="342"/>
                    <a:pt x="1237" y="231"/>
                  </a:cubicBezTo>
                  <a:cubicBezTo>
                    <a:pt x="1237" y="4"/>
                    <a:pt x="1237" y="4"/>
                    <a:pt x="1237" y="4"/>
                  </a:cubicBezTo>
                  <a:cubicBezTo>
                    <a:pt x="1210" y="145"/>
                    <a:pt x="944" y="256"/>
                    <a:pt x="620" y="256"/>
                  </a:cubicBezTo>
                  <a:cubicBezTo>
                    <a:pt x="293" y="256"/>
                    <a:pt x="25" y="143"/>
                    <a:pt x="2" y="0"/>
                  </a:cubicBezTo>
                </a:path>
              </a:pathLst>
            </a:custGeom>
            <a:solidFill>
              <a:srgbClr val="E5E5E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54" name="îšlîḍè"/>
            <p:cNvSpPr/>
            <p:nvPr/>
          </p:nvSpPr>
          <p:spPr bwMode="auto">
            <a:xfrm>
              <a:off x="5372100" y="3576638"/>
              <a:ext cx="1949450" cy="500063"/>
            </a:xfrm>
            <a:custGeom>
              <a:avLst/>
              <a:gdLst>
                <a:gd name="T0" fmla="*/ 1228 w 1237"/>
                <a:gd name="T1" fmla="*/ 274 h 317"/>
                <a:gd name="T2" fmla="*/ 1168 w 1237"/>
                <a:gd name="T3" fmla="*/ 317 h 317"/>
                <a:gd name="T4" fmla="*/ 1170 w 1237"/>
                <a:gd name="T5" fmla="*/ 317 h 317"/>
                <a:gd name="T6" fmla="*/ 1225 w 1237"/>
                <a:gd name="T7" fmla="*/ 277 h 317"/>
                <a:gd name="T8" fmla="*/ 1228 w 1237"/>
                <a:gd name="T9" fmla="*/ 274 h 317"/>
                <a:gd name="T10" fmla="*/ 2 w 1237"/>
                <a:gd name="T11" fmla="*/ 0 h 317"/>
                <a:gd name="T12" fmla="*/ 0 w 1237"/>
                <a:gd name="T13" fmla="*/ 0 h 317"/>
                <a:gd name="T14" fmla="*/ 0 w 1237"/>
                <a:gd name="T15" fmla="*/ 237 h 317"/>
                <a:gd name="T16" fmla="*/ 251 w 1237"/>
                <a:gd name="T17" fmla="*/ 267 h 317"/>
                <a:gd name="T18" fmla="*/ 442 w 1237"/>
                <a:gd name="T19" fmla="*/ 260 h 317"/>
                <a:gd name="T20" fmla="*/ 519 w 1237"/>
                <a:gd name="T21" fmla="*/ 261 h 317"/>
                <a:gd name="T22" fmla="*/ 860 w 1237"/>
                <a:gd name="T23" fmla="*/ 280 h 317"/>
                <a:gd name="T24" fmla="*/ 1237 w 1237"/>
                <a:gd name="T25" fmla="*/ 231 h 317"/>
                <a:gd name="T26" fmla="*/ 1237 w 1237"/>
                <a:gd name="T27" fmla="*/ 3 h 317"/>
                <a:gd name="T28" fmla="*/ 620 w 1237"/>
                <a:gd name="T29" fmla="*/ 256 h 317"/>
                <a:gd name="T30" fmla="*/ 2 w 1237"/>
                <a:gd name="T31" fmla="*/ 0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37" h="317">
                  <a:moveTo>
                    <a:pt x="1228" y="274"/>
                  </a:moveTo>
                  <a:cubicBezTo>
                    <a:pt x="1214" y="287"/>
                    <a:pt x="1194" y="302"/>
                    <a:pt x="1168" y="317"/>
                  </a:cubicBezTo>
                  <a:cubicBezTo>
                    <a:pt x="1169" y="317"/>
                    <a:pt x="1169" y="317"/>
                    <a:pt x="1170" y="317"/>
                  </a:cubicBezTo>
                  <a:cubicBezTo>
                    <a:pt x="1190" y="305"/>
                    <a:pt x="1209" y="292"/>
                    <a:pt x="1225" y="277"/>
                  </a:cubicBezTo>
                  <a:cubicBezTo>
                    <a:pt x="1226" y="276"/>
                    <a:pt x="1227" y="275"/>
                    <a:pt x="1228" y="274"/>
                  </a:cubicBezTo>
                  <a:moveTo>
                    <a:pt x="2" y="0"/>
                  </a:moveTo>
                  <a:cubicBezTo>
                    <a:pt x="0" y="0"/>
                    <a:pt x="0" y="0"/>
                    <a:pt x="0" y="0"/>
                  </a:cubicBezTo>
                  <a:cubicBezTo>
                    <a:pt x="0" y="237"/>
                    <a:pt x="0" y="237"/>
                    <a:pt x="0" y="237"/>
                  </a:cubicBezTo>
                  <a:cubicBezTo>
                    <a:pt x="41" y="239"/>
                    <a:pt x="126" y="254"/>
                    <a:pt x="251" y="267"/>
                  </a:cubicBezTo>
                  <a:cubicBezTo>
                    <a:pt x="313" y="262"/>
                    <a:pt x="378" y="260"/>
                    <a:pt x="442" y="260"/>
                  </a:cubicBezTo>
                  <a:cubicBezTo>
                    <a:pt x="468" y="260"/>
                    <a:pt x="493" y="260"/>
                    <a:pt x="519" y="261"/>
                  </a:cubicBezTo>
                  <a:cubicBezTo>
                    <a:pt x="635" y="263"/>
                    <a:pt x="749" y="270"/>
                    <a:pt x="860" y="280"/>
                  </a:cubicBezTo>
                  <a:cubicBezTo>
                    <a:pt x="1075" y="265"/>
                    <a:pt x="1195" y="233"/>
                    <a:pt x="1237" y="231"/>
                  </a:cubicBezTo>
                  <a:cubicBezTo>
                    <a:pt x="1237" y="3"/>
                    <a:pt x="1237" y="3"/>
                    <a:pt x="1237" y="3"/>
                  </a:cubicBezTo>
                  <a:cubicBezTo>
                    <a:pt x="1210" y="145"/>
                    <a:pt x="944" y="256"/>
                    <a:pt x="620" y="256"/>
                  </a:cubicBezTo>
                  <a:cubicBezTo>
                    <a:pt x="293" y="256"/>
                    <a:pt x="25" y="143"/>
                    <a:pt x="2" y="0"/>
                  </a:cubicBezTo>
                </a:path>
              </a:pathLst>
            </a:custGeom>
            <a:solidFill>
              <a:srgbClr val="E5E5E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55" name="íṣľíḓé"/>
            <p:cNvSpPr/>
            <p:nvPr/>
          </p:nvSpPr>
          <p:spPr bwMode="auto">
            <a:xfrm>
              <a:off x="5513388" y="3986213"/>
              <a:ext cx="1703388" cy="153988"/>
            </a:xfrm>
            <a:custGeom>
              <a:avLst/>
              <a:gdLst>
                <a:gd name="T0" fmla="*/ 0 w 1080"/>
                <a:gd name="T1" fmla="*/ 70 h 97"/>
                <a:gd name="T2" fmla="*/ 62 w 1080"/>
                <a:gd name="T3" fmla="*/ 97 h 97"/>
                <a:gd name="T4" fmla="*/ 0 w 1080"/>
                <a:gd name="T5" fmla="*/ 70 h 97"/>
                <a:gd name="T6" fmla="*/ 1078 w 1080"/>
                <a:gd name="T7" fmla="*/ 57 h 97"/>
                <a:gd name="T8" fmla="*/ 1045 w 1080"/>
                <a:gd name="T9" fmla="*/ 76 h 97"/>
                <a:gd name="T10" fmla="*/ 1080 w 1080"/>
                <a:gd name="T11" fmla="*/ 57 h 97"/>
                <a:gd name="T12" fmla="*/ 1078 w 1080"/>
                <a:gd name="T13" fmla="*/ 57 h 97"/>
                <a:gd name="T14" fmla="*/ 352 w 1080"/>
                <a:gd name="T15" fmla="*/ 0 h 97"/>
                <a:gd name="T16" fmla="*/ 161 w 1080"/>
                <a:gd name="T17" fmla="*/ 7 h 97"/>
                <a:gd name="T18" fmla="*/ 553 w 1080"/>
                <a:gd name="T19" fmla="*/ 27 h 97"/>
                <a:gd name="T20" fmla="*/ 770 w 1080"/>
                <a:gd name="T21" fmla="*/ 20 h 97"/>
                <a:gd name="T22" fmla="*/ 429 w 1080"/>
                <a:gd name="T23" fmla="*/ 1 h 97"/>
                <a:gd name="T24" fmla="*/ 352 w 1080"/>
                <a:gd name="T25"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80" h="97">
                  <a:moveTo>
                    <a:pt x="0" y="70"/>
                  </a:moveTo>
                  <a:cubicBezTo>
                    <a:pt x="19" y="79"/>
                    <a:pt x="40" y="88"/>
                    <a:pt x="62" y="97"/>
                  </a:cubicBezTo>
                  <a:cubicBezTo>
                    <a:pt x="39" y="88"/>
                    <a:pt x="18" y="79"/>
                    <a:pt x="0" y="70"/>
                  </a:cubicBezTo>
                  <a:moveTo>
                    <a:pt x="1078" y="57"/>
                  </a:moveTo>
                  <a:cubicBezTo>
                    <a:pt x="1068" y="63"/>
                    <a:pt x="1057" y="70"/>
                    <a:pt x="1045" y="76"/>
                  </a:cubicBezTo>
                  <a:cubicBezTo>
                    <a:pt x="1057" y="70"/>
                    <a:pt x="1069" y="64"/>
                    <a:pt x="1080" y="57"/>
                  </a:cubicBezTo>
                  <a:cubicBezTo>
                    <a:pt x="1079" y="57"/>
                    <a:pt x="1079" y="57"/>
                    <a:pt x="1078" y="57"/>
                  </a:cubicBezTo>
                  <a:moveTo>
                    <a:pt x="352" y="0"/>
                  </a:moveTo>
                  <a:cubicBezTo>
                    <a:pt x="288" y="0"/>
                    <a:pt x="223" y="2"/>
                    <a:pt x="161" y="7"/>
                  </a:cubicBezTo>
                  <a:cubicBezTo>
                    <a:pt x="265" y="18"/>
                    <a:pt x="396" y="27"/>
                    <a:pt x="553" y="27"/>
                  </a:cubicBezTo>
                  <a:cubicBezTo>
                    <a:pt x="634" y="27"/>
                    <a:pt x="707" y="25"/>
                    <a:pt x="770" y="20"/>
                  </a:cubicBezTo>
                  <a:cubicBezTo>
                    <a:pt x="659" y="10"/>
                    <a:pt x="545" y="3"/>
                    <a:pt x="429" y="1"/>
                  </a:cubicBezTo>
                  <a:cubicBezTo>
                    <a:pt x="403" y="0"/>
                    <a:pt x="378" y="0"/>
                    <a:pt x="352" y="0"/>
                  </a:cubicBezTo>
                </a:path>
              </a:pathLst>
            </a:custGeom>
            <a:solidFill>
              <a:srgbClr val="3B77D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56" name="íṣļîdê"/>
            <p:cNvSpPr/>
            <p:nvPr/>
          </p:nvSpPr>
          <p:spPr bwMode="auto">
            <a:xfrm>
              <a:off x="5372100" y="3941763"/>
              <a:ext cx="1949450" cy="296863"/>
            </a:xfrm>
            <a:custGeom>
              <a:avLst/>
              <a:gdLst>
                <a:gd name="T0" fmla="*/ 1237 w 1237"/>
                <a:gd name="T1" fmla="*/ 0 h 189"/>
                <a:gd name="T2" fmla="*/ 860 w 1237"/>
                <a:gd name="T3" fmla="*/ 49 h 189"/>
                <a:gd name="T4" fmla="*/ 643 w 1237"/>
                <a:gd name="T5" fmla="*/ 56 h 189"/>
                <a:gd name="T6" fmla="*/ 251 w 1237"/>
                <a:gd name="T7" fmla="*/ 36 h 189"/>
                <a:gd name="T8" fmla="*/ 0 w 1237"/>
                <a:gd name="T9" fmla="*/ 6 h 189"/>
                <a:gd name="T10" fmla="*/ 0 w 1237"/>
                <a:gd name="T11" fmla="*/ 18 h 189"/>
                <a:gd name="T12" fmla="*/ 12 w 1237"/>
                <a:gd name="T13" fmla="*/ 46 h 189"/>
                <a:gd name="T14" fmla="*/ 90 w 1237"/>
                <a:gd name="T15" fmla="*/ 99 h 189"/>
                <a:gd name="T16" fmla="*/ 152 w 1237"/>
                <a:gd name="T17" fmla="*/ 126 h 189"/>
                <a:gd name="T18" fmla="*/ 619 w 1237"/>
                <a:gd name="T19" fmla="*/ 189 h 189"/>
                <a:gd name="T20" fmla="*/ 1135 w 1237"/>
                <a:gd name="T21" fmla="*/ 105 h 189"/>
                <a:gd name="T22" fmla="*/ 1168 w 1237"/>
                <a:gd name="T23" fmla="*/ 86 h 189"/>
                <a:gd name="T24" fmla="*/ 1228 w 1237"/>
                <a:gd name="T25" fmla="*/ 43 h 189"/>
                <a:gd name="T26" fmla="*/ 1237 w 1237"/>
                <a:gd name="T27" fmla="*/ 18 h 189"/>
                <a:gd name="T28" fmla="*/ 1237 w 1237"/>
                <a:gd name="T29" fmla="*/ 0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37" h="189">
                  <a:moveTo>
                    <a:pt x="1237" y="0"/>
                  </a:moveTo>
                  <a:cubicBezTo>
                    <a:pt x="1195" y="2"/>
                    <a:pt x="1075" y="34"/>
                    <a:pt x="860" y="49"/>
                  </a:cubicBezTo>
                  <a:cubicBezTo>
                    <a:pt x="797" y="54"/>
                    <a:pt x="724" y="56"/>
                    <a:pt x="643" y="56"/>
                  </a:cubicBezTo>
                  <a:cubicBezTo>
                    <a:pt x="486" y="56"/>
                    <a:pt x="355" y="47"/>
                    <a:pt x="251" y="36"/>
                  </a:cubicBezTo>
                  <a:cubicBezTo>
                    <a:pt x="126" y="23"/>
                    <a:pt x="41" y="8"/>
                    <a:pt x="0" y="6"/>
                  </a:cubicBezTo>
                  <a:cubicBezTo>
                    <a:pt x="0" y="18"/>
                    <a:pt x="0" y="18"/>
                    <a:pt x="0" y="18"/>
                  </a:cubicBezTo>
                  <a:cubicBezTo>
                    <a:pt x="0" y="28"/>
                    <a:pt x="4" y="39"/>
                    <a:pt x="12" y="46"/>
                  </a:cubicBezTo>
                  <a:cubicBezTo>
                    <a:pt x="34" y="66"/>
                    <a:pt x="60" y="83"/>
                    <a:pt x="90" y="99"/>
                  </a:cubicBezTo>
                  <a:cubicBezTo>
                    <a:pt x="108" y="108"/>
                    <a:pt x="129" y="117"/>
                    <a:pt x="152" y="126"/>
                  </a:cubicBezTo>
                  <a:cubicBezTo>
                    <a:pt x="273" y="170"/>
                    <a:pt x="438" y="189"/>
                    <a:pt x="619" y="189"/>
                  </a:cubicBezTo>
                  <a:cubicBezTo>
                    <a:pt x="825" y="189"/>
                    <a:pt x="1010" y="164"/>
                    <a:pt x="1135" y="105"/>
                  </a:cubicBezTo>
                  <a:cubicBezTo>
                    <a:pt x="1147" y="99"/>
                    <a:pt x="1158" y="92"/>
                    <a:pt x="1168" y="86"/>
                  </a:cubicBezTo>
                  <a:cubicBezTo>
                    <a:pt x="1194" y="71"/>
                    <a:pt x="1214" y="56"/>
                    <a:pt x="1228" y="43"/>
                  </a:cubicBezTo>
                  <a:cubicBezTo>
                    <a:pt x="1234" y="36"/>
                    <a:pt x="1237" y="27"/>
                    <a:pt x="1237" y="18"/>
                  </a:cubicBezTo>
                  <a:cubicBezTo>
                    <a:pt x="1237" y="0"/>
                    <a:pt x="1237" y="0"/>
                    <a:pt x="1237" y="0"/>
                  </a:cubicBezTo>
                </a:path>
              </a:pathLst>
            </a:custGeom>
            <a:solidFill>
              <a:srgbClr val="DEDEE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57" name="îSľîḍê"/>
            <p:cNvSpPr/>
            <p:nvPr/>
          </p:nvSpPr>
          <p:spPr bwMode="auto">
            <a:xfrm>
              <a:off x="5387975" y="2047875"/>
              <a:ext cx="1917700" cy="855663"/>
            </a:xfrm>
            <a:prstGeom prst="ellipse">
              <a:avLst/>
            </a:prstGeom>
            <a:solidFill>
              <a:srgbClr val="4285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58" name="îṡliḍe"/>
            <p:cNvSpPr/>
            <p:nvPr/>
          </p:nvSpPr>
          <p:spPr bwMode="auto">
            <a:xfrm>
              <a:off x="5372100" y="2622550"/>
              <a:ext cx="1949450" cy="661988"/>
            </a:xfrm>
            <a:custGeom>
              <a:avLst/>
              <a:gdLst>
                <a:gd name="T0" fmla="*/ 1237 w 1237"/>
                <a:gd name="T1" fmla="*/ 4 h 420"/>
                <a:gd name="T2" fmla="*/ 620 w 1237"/>
                <a:gd name="T3" fmla="*/ 257 h 420"/>
                <a:gd name="T4" fmla="*/ 2 w 1237"/>
                <a:gd name="T5" fmla="*/ 0 h 420"/>
                <a:gd name="T6" fmla="*/ 0 w 1237"/>
                <a:gd name="T7" fmla="*/ 0 h 420"/>
                <a:gd name="T8" fmla="*/ 0 w 1237"/>
                <a:gd name="T9" fmla="*/ 231 h 420"/>
                <a:gd name="T10" fmla="*/ 619 w 1237"/>
                <a:gd name="T11" fmla="*/ 420 h 420"/>
                <a:gd name="T12" fmla="*/ 1237 w 1237"/>
                <a:gd name="T13" fmla="*/ 231 h 420"/>
                <a:gd name="T14" fmla="*/ 1237 w 1237"/>
                <a:gd name="T15" fmla="*/ 4 h 4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37" h="420">
                  <a:moveTo>
                    <a:pt x="1237" y="4"/>
                  </a:moveTo>
                  <a:cubicBezTo>
                    <a:pt x="1210" y="145"/>
                    <a:pt x="944" y="257"/>
                    <a:pt x="620" y="257"/>
                  </a:cubicBezTo>
                  <a:cubicBezTo>
                    <a:pt x="293" y="257"/>
                    <a:pt x="25" y="143"/>
                    <a:pt x="2" y="0"/>
                  </a:cubicBezTo>
                  <a:cubicBezTo>
                    <a:pt x="0" y="0"/>
                    <a:pt x="0" y="0"/>
                    <a:pt x="0" y="0"/>
                  </a:cubicBezTo>
                  <a:cubicBezTo>
                    <a:pt x="0" y="231"/>
                    <a:pt x="0" y="231"/>
                    <a:pt x="0" y="231"/>
                  </a:cubicBezTo>
                  <a:cubicBezTo>
                    <a:pt x="107" y="343"/>
                    <a:pt x="344" y="420"/>
                    <a:pt x="619" y="420"/>
                  </a:cubicBezTo>
                  <a:cubicBezTo>
                    <a:pt x="893" y="420"/>
                    <a:pt x="1130" y="343"/>
                    <a:pt x="1237" y="231"/>
                  </a:cubicBezTo>
                  <a:lnTo>
                    <a:pt x="1237" y="4"/>
                  </a:lnTo>
                  <a:close/>
                </a:path>
              </a:pathLst>
            </a:custGeom>
            <a:solidFill>
              <a:srgbClr val="4285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59" name="ïśḷiďè"/>
            <p:cNvSpPr/>
            <p:nvPr/>
          </p:nvSpPr>
          <p:spPr bwMode="auto">
            <a:xfrm>
              <a:off x="5372100" y="3065463"/>
              <a:ext cx="1949450" cy="661988"/>
            </a:xfrm>
            <a:custGeom>
              <a:avLst/>
              <a:gdLst>
                <a:gd name="T0" fmla="*/ 1237 w 1237"/>
                <a:gd name="T1" fmla="*/ 4 h 420"/>
                <a:gd name="T2" fmla="*/ 620 w 1237"/>
                <a:gd name="T3" fmla="*/ 256 h 420"/>
                <a:gd name="T4" fmla="*/ 2 w 1237"/>
                <a:gd name="T5" fmla="*/ 0 h 420"/>
                <a:gd name="T6" fmla="*/ 0 w 1237"/>
                <a:gd name="T7" fmla="*/ 0 h 420"/>
                <a:gd name="T8" fmla="*/ 0 w 1237"/>
                <a:gd name="T9" fmla="*/ 231 h 420"/>
                <a:gd name="T10" fmla="*/ 619 w 1237"/>
                <a:gd name="T11" fmla="*/ 420 h 420"/>
                <a:gd name="T12" fmla="*/ 1237 w 1237"/>
                <a:gd name="T13" fmla="*/ 231 h 420"/>
                <a:gd name="T14" fmla="*/ 1237 w 1237"/>
                <a:gd name="T15" fmla="*/ 4 h 4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37" h="420">
                  <a:moveTo>
                    <a:pt x="1237" y="4"/>
                  </a:moveTo>
                  <a:cubicBezTo>
                    <a:pt x="1210" y="145"/>
                    <a:pt x="944" y="256"/>
                    <a:pt x="620" y="256"/>
                  </a:cubicBezTo>
                  <a:cubicBezTo>
                    <a:pt x="293" y="256"/>
                    <a:pt x="25" y="143"/>
                    <a:pt x="2" y="0"/>
                  </a:cubicBezTo>
                  <a:cubicBezTo>
                    <a:pt x="0" y="0"/>
                    <a:pt x="0" y="0"/>
                    <a:pt x="0" y="0"/>
                  </a:cubicBezTo>
                  <a:cubicBezTo>
                    <a:pt x="0" y="231"/>
                    <a:pt x="0" y="231"/>
                    <a:pt x="0" y="231"/>
                  </a:cubicBezTo>
                  <a:cubicBezTo>
                    <a:pt x="107" y="342"/>
                    <a:pt x="344" y="420"/>
                    <a:pt x="619" y="420"/>
                  </a:cubicBezTo>
                  <a:cubicBezTo>
                    <a:pt x="893" y="420"/>
                    <a:pt x="1130" y="342"/>
                    <a:pt x="1237" y="231"/>
                  </a:cubicBezTo>
                  <a:lnTo>
                    <a:pt x="1237" y="4"/>
                  </a:lnTo>
                  <a:close/>
                </a:path>
              </a:pathLst>
            </a:custGeom>
            <a:solidFill>
              <a:srgbClr val="4285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60" name="îśľíďê"/>
            <p:cNvSpPr/>
            <p:nvPr/>
          </p:nvSpPr>
          <p:spPr bwMode="auto">
            <a:xfrm>
              <a:off x="5372100" y="3551238"/>
              <a:ext cx="1949450" cy="661988"/>
            </a:xfrm>
            <a:custGeom>
              <a:avLst/>
              <a:gdLst>
                <a:gd name="T0" fmla="*/ 1237 w 1237"/>
                <a:gd name="T1" fmla="*/ 3 h 420"/>
                <a:gd name="T2" fmla="*/ 620 w 1237"/>
                <a:gd name="T3" fmla="*/ 256 h 420"/>
                <a:gd name="T4" fmla="*/ 2 w 1237"/>
                <a:gd name="T5" fmla="*/ 0 h 420"/>
                <a:gd name="T6" fmla="*/ 0 w 1237"/>
                <a:gd name="T7" fmla="*/ 0 h 420"/>
                <a:gd name="T8" fmla="*/ 0 w 1237"/>
                <a:gd name="T9" fmla="*/ 249 h 420"/>
                <a:gd name="T10" fmla="*/ 12 w 1237"/>
                <a:gd name="T11" fmla="*/ 277 h 420"/>
                <a:gd name="T12" fmla="*/ 619 w 1237"/>
                <a:gd name="T13" fmla="*/ 420 h 420"/>
                <a:gd name="T14" fmla="*/ 1225 w 1237"/>
                <a:gd name="T15" fmla="*/ 277 h 420"/>
                <a:gd name="T16" fmla="*/ 1237 w 1237"/>
                <a:gd name="T17" fmla="*/ 249 h 420"/>
                <a:gd name="T18" fmla="*/ 1237 w 1237"/>
                <a:gd name="T19" fmla="*/ 3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37" h="420">
                  <a:moveTo>
                    <a:pt x="1237" y="3"/>
                  </a:moveTo>
                  <a:cubicBezTo>
                    <a:pt x="1210" y="145"/>
                    <a:pt x="944" y="256"/>
                    <a:pt x="620" y="256"/>
                  </a:cubicBezTo>
                  <a:cubicBezTo>
                    <a:pt x="293" y="256"/>
                    <a:pt x="25" y="143"/>
                    <a:pt x="2" y="0"/>
                  </a:cubicBezTo>
                  <a:cubicBezTo>
                    <a:pt x="0" y="0"/>
                    <a:pt x="0" y="0"/>
                    <a:pt x="0" y="0"/>
                  </a:cubicBezTo>
                  <a:cubicBezTo>
                    <a:pt x="0" y="249"/>
                    <a:pt x="0" y="249"/>
                    <a:pt x="0" y="249"/>
                  </a:cubicBezTo>
                  <a:cubicBezTo>
                    <a:pt x="0" y="259"/>
                    <a:pt x="4" y="270"/>
                    <a:pt x="12" y="277"/>
                  </a:cubicBezTo>
                  <a:cubicBezTo>
                    <a:pt x="124" y="380"/>
                    <a:pt x="354" y="420"/>
                    <a:pt x="619" y="420"/>
                  </a:cubicBezTo>
                  <a:cubicBezTo>
                    <a:pt x="883" y="420"/>
                    <a:pt x="1113" y="380"/>
                    <a:pt x="1225" y="277"/>
                  </a:cubicBezTo>
                  <a:cubicBezTo>
                    <a:pt x="1233" y="270"/>
                    <a:pt x="1237" y="259"/>
                    <a:pt x="1237" y="249"/>
                  </a:cubicBezTo>
                  <a:lnTo>
                    <a:pt x="1237" y="3"/>
                  </a:lnTo>
                  <a:close/>
                </a:path>
              </a:pathLst>
            </a:custGeom>
            <a:solidFill>
              <a:srgbClr val="4285F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61" name="îS1íḓê"/>
            <p:cNvSpPr/>
            <p:nvPr/>
          </p:nvSpPr>
          <p:spPr bwMode="auto">
            <a:xfrm>
              <a:off x="7400925" y="4532313"/>
              <a:ext cx="719138" cy="123825"/>
            </a:xfrm>
            <a:custGeom>
              <a:avLst/>
              <a:gdLst>
                <a:gd name="T0" fmla="*/ 315 w 456"/>
                <a:gd name="T1" fmla="*/ 0 h 79"/>
                <a:gd name="T2" fmla="*/ 305 w 456"/>
                <a:gd name="T3" fmla="*/ 20 h 79"/>
                <a:gd name="T4" fmla="*/ 263 w 456"/>
                <a:gd name="T5" fmla="*/ 22 h 79"/>
                <a:gd name="T6" fmla="*/ 258 w 456"/>
                <a:gd name="T7" fmla="*/ 26 h 79"/>
                <a:gd name="T8" fmla="*/ 191 w 456"/>
                <a:gd name="T9" fmla="*/ 42 h 79"/>
                <a:gd name="T10" fmla="*/ 143 w 456"/>
                <a:gd name="T11" fmla="*/ 37 h 79"/>
                <a:gd name="T12" fmla="*/ 146 w 456"/>
                <a:gd name="T13" fmla="*/ 20 h 79"/>
                <a:gd name="T14" fmla="*/ 146 w 456"/>
                <a:gd name="T15" fmla="*/ 19 h 79"/>
                <a:gd name="T16" fmla="*/ 134 w 456"/>
                <a:gd name="T17" fmla="*/ 0 h 79"/>
                <a:gd name="T18" fmla="*/ 0 w 456"/>
                <a:gd name="T19" fmla="*/ 38 h 79"/>
                <a:gd name="T20" fmla="*/ 228 w 456"/>
                <a:gd name="T21" fmla="*/ 79 h 79"/>
                <a:gd name="T22" fmla="*/ 456 w 456"/>
                <a:gd name="T23" fmla="*/ 38 h 79"/>
                <a:gd name="T24" fmla="*/ 315 w 456"/>
                <a:gd name="T25"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6" h="79">
                  <a:moveTo>
                    <a:pt x="315" y="0"/>
                  </a:moveTo>
                  <a:cubicBezTo>
                    <a:pt x="317" y="14"/>
                    <a:pt x="305" y="20"/>
                    <a:pt x="305" y="20"/>
                  </a:cubicBezTo>
                  <a:cubicBezTo>
                    <a:pt x="305" y="20"/>
                    <a:pt x="287" y="21"/>
                    <a:pt x="263" y="22"/>
                  </a:cubicBezTo>
                  <a:cubicBezTo>
                    <a:pt x="258" y="26"/>
                    <a:pt x="258" y="26"/>
                    <a:pt x="258" y="26"/>
                  </a:cubicBezTo>
                  <a:cubicBezTo>
                    <a:pt x="191" y="42"/>
                    <a:pt x="191" y="42"/>
                    <a:pt x="191" y="42"/>
                  </a:cubicBezTo>
                  <a:cubicBezTo>
                    <a:pt x="143" y="37"/>
                    <a:pt x="143" y="37"/>
                    <a:pt x="143" y="37"/>
                  </a:cubicBezTo>
                  <a:cubicBezTo>
                    <a:pt x="146" y="20"/>
                    <a:pt x="146" y="20"/>
                    <a:pt x="146" y="20"/>
                  </a:cubicBezTo>
                  <a:cubicBezTo>
                    <a:pt x="146" y="20"/>
                    <a:pt x="146" y="20"/>
                    <a:pt x="146" y="19"/>
                  </a:cubicBezTo>
                  <a:cubicBezTo>
                    <a:pt x="135" y="15"/>
                    <a:pt x="132" y="6"/>
                    <a:pt x="134" y="0"/>
                  </a:cubicBezTo>
                  <a:cubicBezTo>
                    <a:pt x="55" y="7"/>
                    <a:pt x="0" y="21"/>
                    <a:pt x="0" y="38"/>
                  </a:cubicBezTo>
                  <a:cubicBezTo>
                    <a:pt x="0" y="60"/>
                    <a:pt x="102" y="79"/>
                    <a:pt x="228" y="79"/>
                  </a:cubicBezTo>
                  <a:cubicBezTo>
                    <a:pt x="354" y="79"/>
                    <a:pt x="456" y="60"/>
                    <a:pt x="456" y="38"/>
                  </a:cubicBezTo>
                  <a:cubicBezTo>
                    <a:pt x="456" y="21"/>
                    <a:pt x="398" y="6"/>
                    <a:pt x="315" y="0"/>
                  </a:cubicBezTo>
                </a:path>
              </a:pathLst>
            </a:custGeom>
            <a:solidFill>
              <a:srgbClr val="4285F4">
                <a:alpha val="20000"/>
              </a:srgbClr>
            </a:solidFill>
            <a:ln>
              <a:noFill/>
            </a:ln>
          </p:spPr>
          <p:txBody>
            <a:bodyPr anchor="ctr"/>
            <a:lstStyle/>
            <a:p>
              <a:pPr algn="ctr"/>
            </a:p>
          </p:txBody>
        </p:sp>
        <p:sp>
          <p:nvSpPr>
            <p:cNvPr id="262" name="íṣḻîḍé"/>
            <p:cNvSpPr/>
            <p:nvPr/>
          </p:nvSpPr>
          <p:spPr bwMode="auto">
            <a:xfrm>
              <a:off x="7667625" y="4457700"/>
              <a:ext cx="214313" cy="104775"/>
            </a:xfrm>
            <a:custGeom>
              <a:avLst/>
              <a:gdLst>
                <a:gd name="T0" fmla="*/ 130 w 136"/>
                <a:gd name="T1" fmla="*/ 13 h 67"/>
                <a:gd name="T2" fmla="*/ 136 w 136"/>
                <a:gd name="T3" fmla="*/ 31 h 67"/>
                <a:gd name="T4" fmla="*/ 116 w 136"/>
                <a:gd name="T5" fmla="*/ 52 h 67"/>
                <a:gd name="T6" fmla="*/ 49 w 136"/>
                <a:gd name="T7" fmla="*/ 67 h 67"/>
                <a:gd name="T8" fmla="*/ 0 w 136"/>
                <a:gd name="T9" fmla="*/ 63 h 67"/>
                <a:gd name="T10" fmla="*/ 4 w 136"/>
                <a:gd name="T11" fmla="*/ 46 h 67"/>
                <a:gd name="T12" fmla="*/ 19 w 136"/>
                <a:gd name="T13" fmla="*/ 30 h 67"/>
                <a:gd name="T14" fmla="*/ 85 w 136"/>
                <a:gd name="T15" fmla="*/ 0 h 67"/>
                <a:gd name="T16" fmla="*/ 130 w 136"/>
                <a:gd name="T17" fmla="*/ 13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 h="67">
                  <a:moveTo>
                    <a:pt x="130" y="13"/>
                  </a:moveTo>
                  <a:cubicBezTo>
                    <a:pt x="136" y="31"/>
                    <a:pt x="136" y="31"/>
                    <a:pt x="136" y="31"/>
                  </a:cubicBezTo>
                  <a:cubicBezTo>
                    <a:pt x="116" y="52"/>
                    <a:pt x="116" y="52"/>
                    <a:pt x="116" y="52"/>
                  </a:cubicBezTo>
                  <a:cubicBezTo>
                    <a:pt x="49" y="67"/>
                    <a:pt x="49" y="67"/>
                    <a:pt x="49" y="67"/>
                  </a:cubicBezTo>
                  <a:cubicBezTo>
                    <a:pt x="0" y="63"/>
                    <a:pt x="0" y="63"/>
                    <a:pt x="0" y="63"/>
                  </a:cubicBezTo>
                  <a:cubicBezTo>
                    <a:pt x="4" y="46"/>
                    <a:pt x="4" y="46"/>
                    <a:pt x="4" y="46"/>
                  </a:cubicBezTo>
                  <a:cubicBezTo>
                    <a:pt x="5" y="38"/>
                    <a:pt x="11" y="32"/>
                    <a:pt x="19" y="30"/>
                  </a:cubicBezTo>
                  <a:cubicBezTo>
                    <a:pt x="39" y="26"/>
                    <a:pt x="77" y="15"/>
                    <a:pt x="85" y="0"/>
                  </a:cubicBezTo>
                  <a:cubicBezTo>
                    <a:pt x="130" y="13"/>
                    <a:pt x="130" y="13"/>
                    <a:pt x="130" y="13"/>
                  </a:cubicBezTo>
                </a:path>
              </a:pathLst>
            </a:custGeom>
            <a:solidFill>
              <a:srgbClr val="DB8B8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63" name="işľíďê"/>
            <p:cNvSpPr/>
            <p:nvPr/>
          </p:nvSpPr>
          <p:spPr bwMode="auto">
            <a:xfrm>
              <a:off x="7693025" y="4478338"/>
              <a:ext cx="187325" cy="52388"/>
            </a:xfrm>
            <a:custGeom>
              <a:avLst/>
              <a:gdLst>
                <a:gd name="T0" fmla="*/ 34 w 119"/>
                <a:gd name="T1" fmla="*/ 9 h 33"/>
                <a:gd name="T2" fmla="*/ 3 w 119"/>
                <a:gd name="T3" fmla="*/ 17 h 33"/>
                <a:gd name="T4" fmla="*/ 0 w 119"/>
                <a:gd name="T5" fmla="*/ 18 h 33"/>
                <a:gd name="T6" fmla="*/ 8 w 119"/>
                <a:gd name="T7" fmla="*/ 30 h 33"/>
                <a:gd name="T8" fmla="*/ 33 w 119"/>
                <a:gd name="T9" fmla="*/ 18 h 33"/>
                <a:gd name="T10" fmla="*/ 34 w 119"/>
                <a:gd name="T11" fmla="*/ 18 h 33"/>
                <a:gd name="T12" fmla="*/ 31 w 119"/>
                <a:gd name="T13" fmla="*/ 14 h 33"/>
                <a:gd name="T14" fmla="*/ 34 w 119"/>
                <a:gd name="T15" fmla="*/ 9 h 33"/>
                <a:gd name="T16" fmla="*/ 114 w 119"/>
                <a:gd name="T17" fmla="*/ 0 h 33"/>
                <a:gd name="T18" fmla="*/ 114 w 119"/>
                <a:gd name="T19" fmla="*/ 4 h 33"/>
                <a:gd name="T20" fmla="*/ 114 w 119"/>
                <a:gd name="T21" fmla="*/ 4 h 33"/>
                <a:gd name="T22" fmla="*/ 90 w 119"/>
                <a:gd name="T23" fmla="*/ 10 h 33"/>
                <a:gd name="T24" fmla="*/ 90 w 119"/>
                <a:gd name="T25" fmla="*/ 26 h 33"/>
                <a:gd name="T26" fmla="*/ 89 w 119"/>
                <a:gd name="T27" fmla="*/ 27 h 33"/>
                <a:gd name="T28" fmla="*/ 90 w 119"/>
                <a:gd name="T29" fmla="*/ 28 h 33"/>
                <a:gd name="T30" fmla="*/ 91 w 119"/>
                <a:gd name="T31" fmla="*/ 33 h 33"/>
                <a:gd name="T32" fmla="*/ 100 w 119"/>
                <a:gd name="T33" fmla="*/ 29 h 33"/>
                <a:gd name="T34" fmla="*/ 119 w 119"/>
                <a:gd name="T35" fmla="*/ 15 h 33"/>
                <a:gd name="T36" fmla="*/ 114 w 119"/>
                <a:gd name="T37"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9" h="33">
                  <a:moveTo>
                    <a:pt x="34" y="9"/>
                  </a:moveTo>
                  <a:cubicBezTo>
                    <a:pt x="23" y="13"/>
                    <a:pt x="11" y="16"/>
                    <a:pt x="3" y="17"/>
                  </a:cubicBezTo>
                  <a:cubicBezTo>
                    <a:pt x="2" y="18"/>
                    <a:pt x="1" y="18"/>
                    <a:pt x="0" y="18"/>
                  </a:cubicBezTo>
                  <a:cubicBezTo>
                    <a:pt x="8" y="30"/>
                    <a:pt x="8" y="30"/>
                    <a:pt x="8" y="30"/>
                  </a:cubicBezTo>
                  <a:cubicBezTo>
                    <a:pt x="17" y="27"/>
                    <a:pt x="26" y="23"/>
                    <a:pt x="33" y="18"/>
                  </a:cubicBezTo>
                  <a:cubicBezTo>
                    <a:pt x="33" y="18"/>
                    <a:pt x="33" y="18"/>
                    <a:pt x="34" y="18"/>
                  </a:cubicBezTo>
                  <a:cubicBezTo>
                    <a:pt x="33" y="16"/>
                    <a:pt x="32" y="15"/>
                    <a:pt x="31" y="14"/>
                  </a:cubicBezTo>
                  <a:cubicBezTo>
                    <a:pt x="31" y="14"/>
                    <a:pt x="32" y="12"/>
                    <a:pt x="34" y="9"/>
                  </a:cubicBezTo>
                  <a:moveTo>
                    <a:pt x="114" y="0"/>
                  </a:moveTo>
                  <a:cubicBezTo>
                    <a:pt x="114" y="4"/>
                    <a:pt x="114" y="4"/>
                    <a:pt x="114" y="4"/>
                  </a:cubicBezTo>
                  <a:cubicBezTo>
                    <a:pt x="114" y="4"/>
                    <a:pt x="114" y="4"/>
                    <a:pt x="114" y="4"/>
                  </a:cubicBezTo>
                  <a:cubicBezTo>
                    <a:pt x="114" y="4"/>
                    <a:pt x="103" y="8"/>
                    <a:pt x="90" y="10"/>
                  </a:cubicBezTo>
                  <a:cubicBezTo>
                    <a:pt x="90" y="26"/>
                    <a:pt x="90" y="26"/>
                    <a:pt x="90" y="26"/>
                  </a:cubicBezTo>
                  <a:cubicBezTo>
                    <a:pt x="90" y="26"/>
                    <a:pt x="90" y="26"/>
                    <a:pt x="89" y="27"/>
                  </a:cubicBezTo>
                  <a:cubicBezTo>
                    <a:pt x="90" y="28"/>
                    <a:pt x="90" y="28"/>
                    <a:pt x="90" y="28"/>
                  </a:cubicBezTo>
                  <a:cubicBezTo>
                    <a:pt x="91" y="33"/>
                    <a:pt x="91" y="33"/>
                    <a:pt x="91" y="33"/>
                  </a:cubicBezTo>
                  <a:cubicBezTo>
                    <a:pt x="96" y="31"/>
                    <a:pt x="100" y="29"/>
                    <a:pt x="100" y="29"/>
                  </a:cubicBezTo>
                  <a:cubicBezTo>
                    <a:pt x="119" y="15"/>
                    <a:pt x="119" y="15"/>
                    <a:pt x="119" y="15"/>
                  </a:cubicBezTo>
                  <a:cubicBezTo>
                    <a:pt x="114" y="0"/>
                    <a:pt x="114" y="0"/>
                    <a:pt x="114" y="0"/>
                  </a:cubicBezTo>
                </a:path>
              </a:pathLst>
            </a:custGeom>
            <a:solidFill>
              <a:srgbClr val="C57D7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64" name="iśliḑè"/>
            <p:cNvSpPr/>
            <p:nvPr/>
          </p:nvSpPr>
          <p:spPr bwMode="auto">
            <a:xfrm>
              <a:off x="7599363" y="4500563"/>
              <a:ext cx="319088" cy="71438"/>
            </a:xfrm>
            <a:custGeom>
              <a:avLst/>
              <a:gdLst>
                <a:gd name="T0" fmla="*/ 59 w 202"/>
                <a:gd name="T1" fmla="*/ 31 h 46"/>
                <a:gd name="T2" fmla="*/ 68 w 202"/>
                <a:gd name="T3" fmla="*/ 18 h 46"/>
                <a:gd name="T4" fmla="*/ 59 w 202"/>
                <a:gd name="T5" fmla="*/ 4 h 46"/>
                <a:gd name="T6" fmla="*/ 19 w 202"/>
                <a:gd name="T7" fmla="*/ 14 h 46"/>
                <a:gd name="T8" fmla="*/ 23 w 202"/>
                <a:gd name="T9" fmla="*/ 40 h 46"/>
                <a:gd name="T10" fmla="*/ 179 w 202"/>
                <a:gd name="T11" fmla="*/ 40 h 46"/>
                <a:gd name="T12" fmla="*/ 179 w 202"/>
                <a:gd name="T13" fmla="*/ 0 h 46"/>
                <a:gd name="T14" fmla="*/ 159 w 202"/>
                <a:gd name="T15" fmla="*/ 15 h 46"/>
                <a:gd name="T16" fmla="*/ 107 w 202"/>
                <a:gd name="T17" fmla="*/ 31 h 46"/>
                <a:gd name="T18" fmla="*/ 59 w 202"/>
                <a:gd name="T19" fmla="*/ 31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2" h="46">
                  <a:moveTo>
                    <a:pt x="59" y="31"/>
                  </a:moveTo>
                  <a:cubicBezTo>
                    <a:pt x="68" y="18"/>
                    <a:pt x="68" y="18"/>
                    <a:pt x="68" y="18"/>
                  </a:cubicBezTo>
                  <a:cubicBezTo>
                    <a:pt x="59" y="4"/>
                    <a:pt x="59" y="4"/>
                    <a:pt x="59" y="4"/>
                  </a:cubicBezTo>
                  <a:cubicBezTo>
                    <a:pt x="59" y="4"/>
                    <a:pt x="31" y="15"/>
                    <a:pt x="19" y="14"/>
                  </a:cubicBezTo>
                  <a:cubicBezTo>
                    <a:pt x="6" y="12"/>
                    <a:pt x="0" y="34"/>
                    <a:pt x="23" y="40"/>
                  </a:cubicBezTo>
                  <a:cubicBezTo>
                    <a:pt x="47" y="46"/>
                    <a:pt x="179" y="40"/>
                    <a:pt x="179" y="40"/>
                  </a:cubicBezTo>
                  <a:cubicBezTo>
                    <a:pt x="179" y="40"/>
                    <a:pt x="202" y="29"/>
                    <a:pt x="179" y="0"/>
                  </a:cubicBezTo>
                  <a:cubicBezTo>
                    <a:pt x="159" y="15"/>
                    <a:pt x="159" y="15"/>
                    <a:pt x="159" y="15"/>
                  </a:cubicBezTo>
                  <a:cubicBezTo>
                    <a:pt x="159" y="15"/>
                    <a:pt x="124" y="34"/>
                    <a:pt x="107" y="31"/>
                  </a:cubicBezTo>
                  <a:cubicBezTo>
                    <a:pt x="59" y="31"/>
                    <a:pt x="59" y="31"/>
                    <a:pt x="59" y="31"/>
                  </a:cubicBezTo>
                </a:path>
              </a:pathLst>
            </a:custGeom>
            <a:solidFill>
              <a:srgbClr val="C1717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65" name="ï$ļidê"/>
            <p:cNvSpPr/>
            <p:nvPr/>
          </p:nvSpPr>
          <p:spPr bwMode="auto">
            <a:xfrm>
              <a:off x="7626350" y="4492625"/>
              <a:ext cx="214313" cy="104775"/>
            </a:xfrm>
            <a:custGeom>
              <a:avLst/>
              <a:gdLst>
                <a:gd name="T0" fmla="*/ 0 w 136"/>
                <a:gd name="T1" fmla="*/ 62 h 67"/>
                <a:gd name="T2" fmla="*/ 48 w 136"/>
                <a:gd name="T3" fmla="*/ 67 h 67"/>
                <a:gd name="T4" fmla="*/ 115 w 136"/>
                <a:gd name="T5" fmla="*/ 51 h 67"/>
                <a:gd name="T6" fmla="*/ 136 w 136"/>
                <a:gd name="T7" fmla="*/ 31 h 67"/>
                <a:gd name="T8" fmla="*/ 134 w 136"/>
                <a:gd name="T9" fmla="*/ 26 h 67"/>
                <a:gd name="T10" fmla="*/ 132 w 136"/>
                <a:gd name="T11" fmla="*/ 19 h 67"/>
                <a:gd name="T12" fmla="*/ 129 w 136"/>
                <a:gd name="T13" fmla="*/ 12 h 67"/>
                <a:gd name="T14" fmla="*/ 84 w 136"/>
                <a:gd name="T15" fmla="*/ 0 h 67"/>
                <a:gd name="T16" fmla="*/ 75 w 136"/>
                <a:gd name="T17" fmla="*/ 9 h 67"/>
                <a:gd name="T18" fmla="*/ 18 w 136"/>
                <a:gd name="T19" fmla="*/ 30 h 67"/>
                <a:gd name="T20" fmla="*/ 16 w 136"/>
                <a:gd name="T21" fmla="*/ 31 h 67"/>
                <a:gd name="T22" fmla="*/ 8 w 136"/>
                <a:gd name="T23" fmla="*/ 36 h 67"/>
                <a:gd name="T24" fmla="*/ 3 w 136"/>
                <a:gd name="T25" fmla="*/ 45 h 67"/>
                <a:gd name="T26" fmla="*/ 0 w 136"/>
                <a:gd name="T27" fmla="*/ 6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6" h="67">
                  <a:moveTo>
                    <a:pt x="0" y="62"/>
                  </a:moveTo>
                  <a:cubicBezTo>
                    <a:pt x="48" y="67"/>
                    <a:pt x="48" y="67"/>
                    <a:pt x="48" y="67"/>
                  </a:cubicBezTo>
                  <a:cubicBezTo>
                    <a:pt x="115" y="51"/>
                    <a:pt x="115" y="51"/>
                    <a:pt x="115" y="51"/>
                  </a:cubicBezTo>
                  <a:cubicBezTo>
                    <a:pt x="136" y="31"/>
                    <a:pt x="136" y="31"/>
                    <a:pt x="136" y="31"/>
                  </a:cubicBezTo>
                  <a:cubicBezTo>
                    <a:pt x="134" y="26"/>
                    <a:pt x="134" y="26"/>
                    <a:pt x="134" y="26"/>
                  </a:cubicBezTo>
                  <a:cubicBezTo>
                    <a:pt x="132" y="19"/>
                    <a:pt x="132" y="19"/>
                    <a:pt x="132" y="19"/>
                  </a:cubicBezTo>
                  <a:cubicBezTo>
                    <a:pt x="129" y="12"/>
                    <a:pt x="129" y="12"/>
                    <a:pt x="129" y="12"/>
                  </a:cubicBezTo>
                  <a:cubicBezTo>
                    <a:pt x="84" y="0"/>
                    <a:pt x="84" y="0"/>
                    <a:pt x="84" y="0"/>
                  </a:cubicBezTo>
                  <a:cubicBezTo>
                    <a:pt x="82" y="4"/>
                    <a:pt x="79" y="7"/>
                    <a:pt x="75" y="9"/>
                  </a:cubicBezTo>
                  <a:cubicBezTo>
                    <a:pt x="60" y="19"/>
                    <a:pt x="34" y="26"/>
                    <a:pt x="18" y="30"/>
                  </a:cubicBezTo>
                  <a:cubicBezTo>
                    <a:pt x="18" y="30"/>
                    <a:pt x="17" y="30"/>
                    <a:pt x="16" y="31"/>
                  </a:cubicBezTo>
                  <a:cubicBezTo>
                    <a:pt x="13" y="32"/>
                    <a:pt x="11" y="33"/>
                    <a:pt x="8" y="36"/>
                  </a:cubicBezTo>
                  <a:cubicBezTo>
                    <a:pt x="6" y="38"/>
                    <a:pt x="4" y="42"/>
                    <a:pt x="3" y="45"/>
                  </a:cubicBezTo>
                  <a:cubicBezTo>
                    <a:pt x="0" y="62"/>
                    <a:pt x="0" y="62"/>
                    <a:pt x="0" y="62"/>
                  </a:cubicBezTo>
                </a:path>
              </a:pathLst>
            </a:custGeom>
            <a:solidFill>
              <a:srgbClr val="DB8B8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66" name="îṡlîďè"/>
            <p:cNvSpPr/>
            <p:nvPr/>
          </p:nvSpPr>
          <p:spPr bwMode="auto">
            <a:xfrm>
              <a:off x="7626350" y="4533900"/>
              <a:ext cx="214313" cy="63500"/>
            </a:xfrm>
            <a:custGeom>
              <a:avLst/>
              <a:gdLst>
                <a:gd name="T0" fmla="*/ 134 w 136"/>
                <a:gd name="T1" fmla="*/ 0 h 41"/>
                <a:gd name="T2" fmla="*/ 115 w 136"/>
                <a:gd name="T3" fmla="*/ 15 h 41"/>
                <a:gd name="T4" fmla="*/ 68 w 136"/>
                <a:gd name="T5" fmla="*/ 30 h 41"/>
                <a:gd name="T6" fmla="*/ 64 w 136"/>
                <a:gd name="T7" fmla="*/ 30 h 41"/>
                <a:gd name="T8" fmla="*/ 16 w 136"/>
                <a:gd name="T9" fmla="*/ 30 h 41"/>
                <a:gd name="T10" fmla="*/ 25 w 136"/>
                <a:gd name="T11" fmla="*/ 18 h 41"/>
                <a:gd name="T12" fmla="*/ 17 w 136"/>
                <a:gd name="T13" fmla="*/ 5 h 41"/>
                <a:gd name="T14" fmla="*/ 9 w 136"/>
                <a:gd name="T15" fmla="*/ 10 h 41"/>
                <a:gd name="T16" fmla="*/ 3 w 136"/>
                <a:gd name="T17" fmla="*/ 19 h 41"/>
                <a:gd name="T18" fmla="*/ 0 w 136"/>
                <a:gd name="T19" fmla="*/ 36 h 41"/>
                <a:gd name="T20" fmla="*/ 48 w 136"/>
                <a:gd name="T21" fmla="*/ 41 h 41"/>
                <a:gd name="T22" fmla="*/ 115 w 136"/>
                <a:gd name="T23" fmla="*/ 25 h 41"/>
                <a:gd name="T24" fmla="*/ 136 w 136"/>
                <a:gd name="T25" fmla="*/ 5 h 41"/>
                <a:gd name="T26" fmla="*/ 134 w 136"/>
                <a:gd name="T27"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6" h="41">
                  <a:moveTo>
                    <a:pt x="134" y="0"/>
                  </a:moveTo>
                  <a:cubicBezTo>
                    <a:pt x="115" y="15"/>
                    <a:pt x="115" y="15"/>
                    <a:pt x="115" y="15"/>
                  </a:cubicBezTo>
                  <a:cubicBezTo>
                    <a:pt x="115" y="15"/>
                    <a:pt x="86" y="30"/>
                    <a:pt x="68" y="30"/>
                  </a:cubicBezTo>
                  <a:cubicBezTo>
                    <a:pt x="67" y="30"/>
                    <a:pt x="65" y="30"/>
                    <a:pt x="64" y="30"/>
                  </a:cubicBezTo>
                  <a:cubicBezTo>
                    <a:pt x="16" y="30"/>
                    <a:pt x="16" y="30"/>
                    <a:pt x="16" y="30"/>
                  </a:cubicBezTo>
                  <a:cubicBezTo>
                    <a:pt x="25" y="18"/>
                    <a:pt x="25" y="18"/>
                    <a:pt x="25" y="18"/>
                  </a:cubicBezTo>
                  <a:cubicBezTo>
                    <a:pt x="17" y="5"/>
                    <a:pt x="17" y="5"/>
                    <a:pt x="17" y="5"/>
                  </a:cubicBezTo>
                  <a:cubicBezTo>
                    <a:pt x="14" y="6"/>
                    <a:pt x="11" y="7"/>
                    <a:pt x="9" y="10"/>
                  </a:cubicBezTo>
                  <a:cubicBezTo>
                    <a:pt x="6" y="12"/>
                    <a:pt x="4" y="16"/>
                    <a:pt x="3" y="19"/>
                  </a:cubicBezTo>
                  <a:cubicBezTo>
                    <a:pt x="0" y="36"/>
                    <a:pt x="0" y="36"/>
                    <a:pt x="0" y="36"/>
                  </a:cubicBezTo>
                  <a:cubicBezTo>
                    <a:pt x="48" y="41"/>
                    <a:pt x="48" y="41"/>
                    <a:pt x="48" y="41"/>
                  </a:cubicBezTo>
                  <a:cubicBezTo>
                    <a:pt x="115" y="25"/>
                    <a:pt x="115" y="25"/>
                    <a:pt x="115" y="25"/>
                  </a:cubicBezTo>
                  <a:cubicBezTo>
                    <a:pt x="136" y="5"/>
                    <a:pt x="136" y="5"/>
                    <a:pt x="136" y="5"/>
                  </a:cubicBezTo>
                  <a:cubicBezTo>
                    <a:pt x="134" y="0"/>
                    <a:pt x="134" y="0"/>
                    <a:pt x="134" y="0"/>
                  </a:cubicBezTo>
                </a:path>
              </a:pathLst>
            </a:custGeom>
            <a:solidFill>
              <a:srgbClr val="C57D7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67" name="ïsļiďê"/>
            <p:cNvSpPr/>
            <p:nvPr/>
          </p:nvSpPr>
          <p:spPr bwMode="auto">
            <a:xfrm>
              <a:off x="7556500" y="4535488"/>
              <a:ext cx="320675" cy="71438"/>
            </a:xfrm>
            <a:custGeom>
              <a:avLst/>
              <a:gdLst>
                <a:gd name="T0" fmla="*/ 60 w 203"/>
                <a:gd name="T1" fmla="*/ 31 h 46"/>
                <a:gd name="T2" fmla="*/ 69 w 203"/>
                <a:gd name="T3" fmla="*/ 18 h 46"/>
                <a:gd name="T4" fmla="*/ 60 w 203"/>
                <a:gd name="T5" fmla="*/ 4 h 46"/>
                <a:gd name="T6" fmla="*/ 19 w 203"/>
                <a:gd name="T7" fmla="*/ 14 h 46"/>
                <a:gd name="T8" fmla="*/ 24 w 203"/>
                <a:gd name="T9" fmla="*/ 40 h 46"/>
                <a:gd name="T10" fmla="*/ 179 w 203"/>
                <a:gd name="T11" fmla="*/ 40 h 46"/>
                <a:gd name="T12" fmla="*/ 179 w 203"/>
                <a:gd name="T13" fmla="*/ 0 h 46"/>
                <a:gd name="T14" fmla="*/ 159 w 203"/>
                <a:gd name="T15" fmla="*/ 15 h 46"/>
                <a:gd name="T16" fmla="*/ 108 w 203"/>
                <a:gd name="T17" fmla="*/ 31 h 46"/>
                <a:gd name="T18" fmla="*/ 60 w 203"/>
                <a:gd name="T19" fmla="*/ 31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3" h="46">
                  <a:moveTo>
                    <a:pt x="60" y="31"/>
                  </a:moveTo>
                  <a:cubicBezTo>
                    <a:pt x="69" y="18"/>
                    <a:pt x="69" y="18"/>
                    <a:pt x="69" y="18"/>
                  </a:cubicBezTo>
                  <a:cubicBezTo>
                    <a:pt x="60" y="4"/>
                    <a:pt x="60" y="4"/>
                    <a:pt x="60" y="4"/>
                  </a:cubicBezTo>
                  <a:cubicBezTo>
                    <a:pt x="60" y="4"/>
                    <a:pt x="32" y="15"/>
                    <a:pt x="19" y="14"/>
                  </a:cubicBezTo>
                  <a:cubicBezTo>
                    <a:pt x="7" y="12"/>
                    <a:pt x="0" y="34"/>
                    <a:pt x="24" y="40"/>
                  </a:cubicBezTo>
                  <a:cubicBezTo>
                    <a:pt x="47" y="46"/>
                    <a:pt x="179" y="40"/>
                    <a:pt x="179" y="40"/>
                  </a:cubicBezTo>
                  <a:cubicBezTo>
                    <a:pt x="179" y="40"/>
                    <a:pt x="203" y="29"/>
                    <a:pt x="179" y="0"/>
                  </a:cubicBezTo>
                  <a:cubicBezTo>
                    <a:pt x="159" y="15"/>
                    <a:pt x="159" y="15"/>
                    <a:pt x="159" y="15"/>
                  </a:cubicBezTo>
                  <a:cubicBezTo>
                    <a:pt x="159" y="15"/>
                    <a:pt x="125" y="34"/>
                    <a:pt x="108" y="31"/>
                  </a:cubicBezTo>
                  <a:lnTo>
                    <a:pt x="60" y="31"/>
                  </a:lnTo>
                  <a:close/>
                </a:path>
              </a:pathLst>
            </a:custGeom>
            <a:solidFill>
              <a:srgbClr val="C1717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68" name="íṩḻiďe"/>
            <p:cNvSpPr/>
            <p:nvPr/>
          </p:nvSpPr>
          <p:spPr bwMode="auto">
            <a:xfrm>
              <a:off x="7712075" y="3030538"/>
              <a:ext cx="117475" cy="141288"/>
            </a:xfrm>
            <a:custGeom>
              <a:avLst/>
              <a:gdLst>
                <a:gd name="T0" fmla="*/ 0 w 75"/>
                <a:gd name="T1" fmla="*/ 82 h 90"/>
                <a:gd name="T2" fmla="*/ 64 w 75"/>
                <a:gd name="T3" fmla="*/ 59 h 90"/>
                <a:gd name="T4" fmla="*/ 62 w 75"/>
                <a:gd name="T5" fmla="*/ 32 h 90"/>
                <a:gd name="T6" fmla="*/ 75 w 75"/>
                <a:gd name="T7" fmla="*/ 0 h 90"/>
                <a:gd name="T8" fmla="*/ 5 w 75"/>
                <a:gd name="T9" fmla="*/ 11 h 90"/>
                <a:gd name="T10" fmla="*/ 15 w 75"/>
                <a:gd name="T11" fmla="*/ 33 h 90"/>
                <a:gd name="T12" fmla="*/ 0 w 75"/>
                <a:gd name="T13" fmla="*/ 82 h 90"/>
              </a:gdLst>
              <a:ahLst/>
              <a:cxnLst>
                <a:cxn ang="0">
                  <a:pos x="T0" y="T1"/>
                </a:cxn>
                <a:cxn ang="0">
                  <a:pos x="T2" y="T3"/>
                </a:cxn>
                <a:cxn ang="0">
                  <a:pos x="T4" y="T5"/>
                </a:cxn>
                <a:cxn ang="0">
                  <a:pos x="T6" y="T7"/>
                </a:cxn>
                <a:cxn ang="0">
                  <a:pos x="T8" y="T9"/>
                </a:cxn>
                <a:cxn ang="0">
                  <a:pos x="T10" y="T11"/>
                </a:cxn>
                <a:cxn ang="0">
                  <a:pos x="T12" y="T13"/>
                </a:cxn>
              </a:cxnLst>
              <a:rect l="0" t="0" r="r" b="b"/>
              <a:pathLst>
                <a:path w="75" h="90">
                  <a:moveTo>
                    <a:pt x="0" y="82"/>
                  </a:moveTo>
                  <a:cubicBezTo>
                    <a:pt x="0" y="82"/>
                    <a:pt x="75" y="90"/>
                    <a:pt x="64" y="59"/>
                  </a:cubicBezTo>
                  <a:cubicBezTo>
                    <a:pt x="61" y="50"/>
                    <a:pt x="61" y="41"/>
                    <a:pt x="62" y="32"/>
                  </a:cubicBezTo>
                  <a:cubicBezTo>
                    <a:pt x="64" y="20"/>
                    <a:pt x="69" y="9"/>
                    <a:pt x="75" y="0"/>
                  </a:cubicBezTo>
                  <a:cubicBezTo>
                    <a:pt x="5" y="11"/>
                    <a:pt x="5" y="11"/>
                    <a:pt x="5" y="11"/>
                  </a:cubicBezTo>
                  <a:cubicBezTo>
                    <a:pt x="9" y="18"/>
                    <a:pt x="13" y="25"/>
                    <a:pt x="15" y="33"/>
                  </a:cubicBezTo>
                  <a:cubicBezTo>
                    <a:pt x="23" y="66"/>
                    <a:pt x="0" y="82"/>
                    <a:pt x="0" y="82"/>
                  </a:cubicBezTo>
                </a:path>
              </a:pathLst>
            </a:custGeom>
            <a:solidFill>
              <a:srgbClr val="DB8B8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69" name="ï$ľíḋé"/>
            <p:cNvSpPr/>
            <p:nvPr/>
          </p:nvSpPr>
          <p:spPr bwMode="auto">
            <a:xfrm>
              <a:off x="7770813" y="3719513"/>
              <a:ext cx="147638" cy="795338"/>
            </a:xfrm>
            <a:custGeom>
              <a:avLst/>
              <a:gdLst>
                <a:gd name="T0" fmla="*/ 90 w 93"/>
                <a:gd name="T1" fmla="*/ 0 h 505"/>
                <a:gd name="T2" fmla="*/ 73 w 93"/>
                <a:gd name="T3" fmla="*/ 100 h 505"/>
                <a:gd name="T4" fmla="*/ 70 w 93"/>
                <a:gd name="T5" fmla="*/ 195 h 505"/>
                <a:gd name="T6" fmla="*/ 84 w 93"/>
                <a:gd name="T7" fmla="*/ 299 h 505"/>
                <a:gd name="T8" fmla="*/ 64 w 93"/>
                <a:gd name="T9" fmla="*/ 461 h 505"/>
                <a:gd name="T10" fmla="*/ 64 w 93"/>
                <a:gd name="T11" fmla="*/ 486 h 505"/>
                <a:gd name="T12" fmla="*/ 0 w 93"/>
                <a:gd name="T13" fmla="*/ 483 h 505"/>
                <a:gd name="T14" fmla="*/ 14 w 93"/>
                <a:gd name="T15" fmla="*/ 298 h 505"/>
                <a:gd name="T16" fmla="*/ 7 w 93"/>
                <a:gd name="T17" fmla="*/ 41 h 505"/>
                <a:gd name="T18" fmla="*/ 90 w 93"/>
                <a:gd name="T19" fmla="*/ 0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 h="505">
                  <a:moveTo>
                    <a:pt x="90" y="0"/>
                  </a:moveTo>
                  <a:cubicBezTo>
                    <a:pt x="90" y="0"/>
                    <a:pt x="89" y="67"/>
                    <a:pt x="73" y="100"/>
                  </a:cubicBezTo>
                  <a:cubicBezTo>
                    <a:pt x="70" y="195"/>
                    <a:pt x="70" y="195"/>
                    <a:pt x="70" y="195"/>
                  </a:cubicBezTo>
                  <a:cubicBezTo>
                    <a:pt x="70" y="195"/>
                    <a:pt x="75" y="282"/>
                    <a:pt x="84" y="299"/>
                  </a:cubicBezTo>
                  <a:cubicBezTo>
                    <a:pt x="93" y="316"/>
                    <a:pt x="64" y="461"/>
                    <a:pt x="64" y="461"/>
                  </a:cubicBezTo>
                  <a:cubicBezTo>
                    <a:pt x="64" y="486"/>
                    <a:pt x="64" y="486"/>
                    <a:pt x="64" y="486"/>
                  </a:cubicBezTo>
                  <a:cubicBezTo>
                    <a:pt x="64" y="486"/>
                    <a:pt x="14" y="505"/>
                    <a:pt x="0" y="483"/>
                  </a:cubicBezTo>
                  <a:cubicBezTo>
                    <a:pt x="14" y="298"/>
                    <a:pt x="14" y="298"/>
                    <a:pt x="14" y="298"/>
                  </a:cubicBezTo>
                  <a:cubicBezTo>
                    <a:pt x="7" y="41"/>
                    <a:pt x="7" y="41"/>
                    <a:pt x="7" y="41"/>
                  </a:cubicBezTo>
                  <a:cubicBezTo>
                    <a:pt x="90" y="0"/>
                    <a:pt x="90" y="0"/>
                    <a:pt x="90" y="0"/>
                  </a:cubicBezTo>
                </a:path>
              </a:pathLst>
            </a:custGeom>
            <a:solidFill>
              <a:srgbClr val="47446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70" name="îṩļîḑè"/>
            <p:cNvSpPr/>
            <p:nvPr/>
          </p:nvSpPr>
          <p:spPr bwMode="auto">
            <a:xfrm>
              <a:off x="7834313" y="3770313"/>
              <a:ext cx="76200" cy="723900"/>
            </a:xfrm>
            <a:custGeom>
              <a:avLst/>
              <a:gdLst>
                <a:gd name="T0" fmla="*/ 48 w 48"/>
                <a:gd name="T1" fmla="*/ 0 h 459"/>
                <a:gd name="T2" fmla="*/ 11 w 48"/>
                <a:gd name="T3" fmla="*/ 61 h 459"/>
                <a:gd name="T4" fmla="*/ 11 w 48"/>
                <a:gd name="T5" fmla="*/ 190 h 459"/>
                <a:gd name="T6" fmla="*/ 22 w 48"/>
                <a:gd name="T7" fmla="*/ 288 h 459"/>
                <a:gd name="T8" fmla="*/ 0 w 48"/>
                <a:gd name="T9" fmla="*/ 450 h 459"/>
                <a:gd name="T10" fmla="*/ 0 w 48"/>
                <a:gd name="T11" fmla="*/ 459 h 459"/>
                <a:gd name="T12" fmla="*/ 24 w 48"/>
                <a:gd name="T13" fmla="*/ 453 h 459"/>
                <a:gd name="T14" fmla="*/ 24 w 48"/>
                <a:gd name="T15" fmla="*/ 428 h 459"/>
                <a:gd name="T16" fmla="*/ 24 w 48"/>
                <a:gd name="T17" fmla="*/ 428 h 459"/>
                <a:gd name="T18" fmla="*/ 46 w 48"/>
                <a:gd name="T19" fmla="*/ 280 h 459"/>
                <a:gd name="T20" fmla="*/ 44 w 48"/>
                <a:gd name="T21" fmla="*/ 266 h 459"/>
                <a:gd name="T22" fmla="*/ 30 w 48"/>
                <a:gd name="T23" fmla="*/ 162 h 459"/>
                <a:gd name="T24" fmla="*/ 30 w 48"/>
                <a:gd name="T25" fmla="*/ 162 h 459"/>
                <a:gd name="T26" fmla="*/ 30 w 48"/>
                <a:gd name="T27" fmla="*/ 162 h 459"/>
                <a:gd name="T28" fmla="*/ 33 w 48"/>
                <a:gd name="T29" fmla="*/ 67 h 459"/>
                <a:gd name="T30" fmla="*/ 48 w 48"/>
                <a:gd name="T31" fmla="*/ 0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 h="459">
                  <a:moveTo>
                    <a:pt x="48" y="0"/>
                  </a:moveTo>
                  <a:cubicBezTo>
                    <a:pt x="41" y="23"/>
                    <a:pt x="28" y="44"/>
                    <a:pt x="11" y="61"/>
                  </a:cubicBezTo>
                  <a:cubicBezTo>
                    <a:pt x="11" y="190"/>
                    <a:pt x="11" y="190"/>
                    <a:pt x="11" y="190"/>
                  </a:cubicBezTo>
                  <a:cubicBezTo>
                    <a:pt x="11" y="190"/>
                    <a:pt x="14" y="262"/>
                    <a:pt x="22" y="288"/>
                  </a:cubicBezTo>
                  <a:cubicBezTo>
                    <a:pt x="30" y="315"/>
                    <a:pt x="0" y="450"/>
                    <a:pt x="0" y="450"/>
                  </a:cubicBezTo>
                  <a:cubicBezTo>
                    <a:pt x="0" y="459"/>
                    <a:pt x="0" y="459"/>
                    <a:pt x="0" y="459"/>
                  </a:cubicBezTo>
                  <a:cubicBezTo>
                    <a:pt x="13" y="457"/>
                    <a:pt x="24" y="453"/>
                    <a:pt x="24" y="453"/>
                  </a:cubicBezTo>
                  <a:cubicBezTo>
                    <a:pt x="24" y="428"/>
                    <a:pt x="24" y="428"/>
                    <a:pt x="24" y="428"/>
                  </a:cubicBezTo>
                  <a:cubicBezTo>
                    <a:pt x="24" y="428"/>
                    <a:pt x="24" y="428"/>
                    <a:pt x="24" y="428"/>
                  </a:cubicBezTo>
                  <a:cubicBezTo>
                    <a:pt x="24" y="428"/>
                    <a:pt x="46" y="320"/>
                    <a:pt x="46" y="280"/>
                  </a:cubicBezTo>
                  <a:cubicBezTo>
                    <a:pt x="46" y="273"/>
                    <a:pt x="45" y="269"/>
                    <a:pt x="44" y="266"/>
                  </a:cubicBezTo>
                  <a:cubicBezTo>
                    <a:pt x="35" y="249"/>
                    <a:pt x="30" y="162"/>
                    <a:pt x="30" y="162"/>
                  </a:cubicBezTo>
                  <a:cubicBezTo>
                    <a:pt x="30" y="162"/>
                    <a:pt x="30" y="162"/>
                    <a:pt x="30" y="162"/>
                  </a:cubicBezTo>
                  <a:cubicBezTo>
                    <a:pt x="30" y="162"/>
                    <a:pt x="30" y="162"/>
                    <a:pt x="30" y="162"/>
                  </a:cubicBezTo>
                  <a:cubicBezTo>
                    <a:pt x="33" y="67"/>
                    <a:pt x="33" y="67"/>
                    <a:pt x="33" y="67"/>
                  </a:cubicBezTo>
                  <a:cubicBezTo>
                    <a:pt x="42" y="49"/>
                    <a:pt x="46" y="21"/>
                    <a:pt x="48" y="0"/>
                  </a:cubicBezTo>
                </a:path>
              </a:pathLst>
            </a:custGeom>
            <a:solidFill>
              <a:srgbClr val="403D5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71" name="í$ļiďe"/>
            <p:cNvSpPr/>
            <p:nvPr/>
          </p:nvSpPr>
          <p:spPr bwMode="auto">
            <a:xfrm>
              <a:off x="7851775" y="3381375"/>
              <a:ext cx="142875" cy="277813"/>
            </a:xfrm>
            <a:custGeom>
              <a:avLst/>
              <a:gdLst>
                <a:gd name="T0" fmla="*/ 70 w 90"/>
                <a:gd name="T1" fmla="*/ 0 h 176"/>
                <a:gd name="T2" fmla="*/ 80 w 90"/>
                <a:gd name="T3" fmla="*/ 25 h 176"/>
                <a:gd name="T4" fmla="*/ 88 w 90"/>
                <a:gd name="T5" fmla="*/ 77 h 176"/>
                <a:gd name="T6" fmla="*/ 74 w 90"/>
                <a:gd name="T7" fmla="*/ 118 h 176"/>
                <a:gd name="T8" fmla="*/ 30 w 90"/>
                <a:gd name="T9" fmla="*/ 176 h 176"/>
                <a:gd name="T10" fmla="*/ 0 w 90"/>
                <a:gd name="T11" fmla="*/ 87 h 176"/>
                <a:gd name="T12" fmla="*/ 25 w 90"/>
                <a:gd name="T13" fmla="*/ 62 h 176"/>
                <a:gd name="T14" fmla="*/ 22 w 90"/>
                <a:gd name="T15" fmla="*/ 4 h 176"/>
                <a:gd name="T16" fmla="*/ 70 w 90"/>
                <a:gd name="T17" fmla="*/ 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 h="176">
                  <a:moveTo>
                    <a:pt x="70" y="0"/>
                  </a:moveTo>
                  <a:cubicBezTo>
                    <a:pt x="80" y="25"/>
                    <a:pt x="80" y="25"/>
                    <a:pt x="80" y="25"/>
                  </a:cubicBezTo>
                  <a:cubicBezTo>
                    <a:pt x="88" y="77"/>
                    <a:pt x="88" y="77"/>
                    <a:pt x="88" y="77"/>
                  </a:cubicBezTo>
                  <a:cubicBezTo>
                    <a:pt x="90" y="92"/>
                    <a:pt x="85" y="108"/>
                    <a:pt x="74" y="118"/>
                  </a:cubicBezTo>
                  <a:cubicBezTo>
                    <a:pt x="55" y="137"/>
                    <a:pt x="30" y="176"/>
                    <a:pt x="30" y="176"/>
                  </a:cubicBezTo>
                  <a:cubicBezTo>
                    <a:pt x="0" y="87"/>
                    <a:pt x="0" y="87"/>
                    <a:pt x="0" y="87"/>
                  </a:cubicBezTo>
                  <a:cubicBezTo>
                    <a:pt x="0" y="87"/>
                    <a:pt x="30" y="82"/>
                    <a:pt x="25" y="62"/>
                  </a:cubicBezTo>
                  <a:cubicBezTo>
                    <a:pt x="21" y="42"/>
                    <a:pt x="22" y="4"/>
                    <a:pt x="22" y="4"/>
                  </a:cubicBezTo>
                  <a:cubicBezTo>
                    <a:pt x="70" y="0"/>
                    <a:pt x="70" y="0"/>
                    <a:pt x="70" y="0"/>
                  </a:cubicBezTo>
                </a:path>
              </a:pathLst>
            </a:custGeom>
            <a:solidFill>
              <a:srgbClr val="FF748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72" name="íṥḻiḑê"/>
            <p:cNvSpPr/>
            <p:nvPr/>
          </p:nvSpPr>
          <p:spPr bwMode="auto">
            <a:xfrm>
              <a:off x="7862888" y="3416300"/>
              <a:ext cx="131763" cy="222250"/>
            </a:xfrm>
            <a:custGeom>
              <a:avLst/>
              <a:gdLst>
                <a:gd name="T0" fmla="*/ 67 w 83"/>
                <a:gd name="T1" fmla="*/ 96 h 141"/>
                <a:gd name="T2" fmla="*/ 67 w 83"/>
                <a:gd name="T3" fmla="*/ 96 h 141"/>
                <a:gd name="T4" fmla="*/ 31 w 83"/>
                <a:gd name="T5" fmla="*/ 141 h 141"/>
                <a:gd name="T6" fmla="*/ 31 w 83"/>
                <a:gd name="T7" fmla="*/ 141 h 141"/>
                <a:gd name="T8" fmla="*/ 67 w 83"/>
                <a:gd name="T9" fmla="*/ 96 h 141"/>
                <a:gd name="T10" fmla="*/ 18 w 83"/>
                <a:gd name="T11" fmla="*/ 49 h 141"/>
                <a:gd name="T12" fmla="*/ 0 w 83"/>
                <a:gd name="T13" fmla="*/ 63 h 141"/>
                <a:gd name="T14" fmla="*/ 0 w 83"/>
                <a:gd name="T15" fmla="*/ 63 h 141"/>
                <a:gd name="T16" fmla="*/ 18 w 83"/>
                <a:gd name="T17" fmla="*/ 49 h 141"/>
                <a:gd name="T18" fmla="*/ 72 w 83"/>
                <a:gd name="T19" fmla="*/ 0 h 141"/>
                <a:gd name="T20" fmla="*/ 73 w 83"/>
                <a:gd name="T21" fmla="*/ 3 h 141"/>
                <a:gd name="T22" fmla="*/ 73 w 83"/>
                <a:gd name="T23" fmla="*/ 3 h 141"/>
                <a:gd name="T24" fmla="*/ 81 w 83"/>
                <a:gd name="T25" fmla="*/ 55 h 141"/>
                <a:gd name="T26" fmla="*/ 68 w 83"/>
                <a:gd name="T27" fmla="*/ 95 h 141"/>
                <a:gd name="T28" fmla="*/ 81 w 83"/>
                <a:gd name="T29" fmla="*/ 55 h 141"/>
                <a:gd name="T30" fmla="*/ 73 w 83"/>
                <a:gd name="T31" fmla="*/ 2 h 141"/>
                <a:gd name="T32" fmla="*/ 72 w 83"/>
                <a:gd name="T33" fmla="*/ 0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3" h="141">
                  <a:moveTo>
                    <a:pt x="67" y="96"/>
                  </a:moveTo>
                  <a:cubicBezTo>
                    <a:pt x="67" y="96"/>
                    <a:pt x="67" y="96"/>
                    <a:pt x="67" y="96"/>
                  </a:cubicBezTo>
                  <a:cubicBezTo>
                    <a:pt x="55" y="108"/>
                    <a:pt x="40" y="128"/>
                    <a:pt x="31" y="141"/>
                  </a:cubicBezTo>
                  <a:cubicBezTo>
                    <a:pt x="31" y="141"/>
                    <a:pt x="31" y="141"/>
                    <a:pt x="31" y="141"/>
                  </a:cubicBezTo>
                  <a:cubicBezTo>
                    <a:pt x="40" y="129"/>
                    <a:pt x="55" y="108"/>
                    <a:pt x="67" y="96"/>
                  </a:cubicBezTo>
                  <a:moveTo>
                    <a:pt x="18" y="49"/>
                  </a:moveTo>
                  <a:cubicBezTo>
                    <a:pt x="15" y="57"/>
                    <a:pt x="7" y="61"/>
                    <a:pt x="0" y="63"/>
                  </a:cubicBezTo>
                  <a:cubicBezTo>
                    <a:pt x="0" y="63"/>
                    <a:pt x="0" y="63"/>
                    <a:pt x="0" y="63"/>
                  </a:cubicBezTo>
                  <a:cubicBezTo>
                    <a:pt x="7" y="61"/>
                    <a:pt x="15" y="57"/>
                    <a:pt x="18" y="49"/>
                  </a:cubicBezTo>
                  <a:moveTo>
                    <a:pt x="72" y="0"/>
                  </a:moveTo>
                  <a:cubicBezTo>
                    <a:pt x="73" y="3"/>
                    <a:pt x="73" y="3"/>
                    <a:pt x="73" y="3"/>
                  </a:cubicBezTo>
                  <a:cubicBezTo>
                    <a:pt x="73" y="3"/>
                    <a:pt x="73" y="3"/>
                    <a:pt x="73" y="3"/>
                  </a:cubicBezTo>
                  <a:cubicBezTo>
                    <a:pt x="81" y="55"/>
                    <a:pt x="81" y="55"/>
                    <a:pt x="81" y="55"/>
                  </a:cubicBezTo>
                  <a:cubicBezTo>
                    <a:pt x="83" y="70"/>
                    <a:pt x="78" y="85"/>
                    <a:pt x="68" y="95"/>
                  </a:cubicBezTo>
                  <a:cubicBezTo>
                    <a:pt x="78" y="85"/>
                    <a:pt x="83" y="70"/>
                    <a:pt x="81" y="55"/>
                  </a:cubicBezTo>
                  <a:cubicBezTo>
                    <a:pt x="73" y="2"/>
                    <a:pt x="73" y="2"/>
                    <a:pt x="73" y="2"/>
                  </a:cubicBezTo>
                  <a:cubicBezTo>
                    <a:pt x="72" y="0"/>
                    <a:pt x="72" y="0"/>
                    <a:pt x="72" y="0"/>
                  </a:cubicBezTo>
                </a:path>
              </a:pathLst>
            </a:custGeom>
            <a:solidFill>
              <a:srgbClr val="F2F2F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73" name="íšľíďe"/>
            <p:cNvSpPr/>
            <p:nvPr/>
          </p:nvSpPr>
          <p:spPr bwMode="auto">
            <a:xfrm>
              <a:off x="7862888" y="3421063"/>
              <a:ext cx="131763" cy="217488"/>
            </a:xfrm>
            <a:custGeom>
              <a:avLst/>
              <a:gdLst>
                <a:gd name="T0" fmla="*/ 73 w 83"/>
                <a:gd name="T1" fmla="*/ 0 h 138"/>
                <a:gd name="T2" fmla="*/ 60 w 83"/>
                <a:gd name="T3" fmla="*/ 3 h 138"/>
                <a:gd name="T4" fmla="*/ 71 w 83"/>
                <a:gd name="T5" fmla="*/ 21 h 138"/>
                <a:gd name="T6" fmla="*/ 38 w 83"/>
                <a:gd name="T7" fmla="*/ 29 h 138"/>
                <a:gd name="T8" fmla="*/ 18 w 83"/>
                <a:gd name="T9" fmla="*/ 30 h 138"/>
                <a:gd name="T10" fmla="*/ 17 w 83"/>
                <a:gd name="T11" fmla="*/ 30 h 138"/>
                <a:gd name="T12" fmla="*/ 19 w 83"/>
                <a:gd name="T13" fmla="*/ 36 h 138"/>
                <a:gd name="T14" fmla="*/ 18 w 83"/>
                <a:gd name="T15" fmla="*/ 46 h 138"/>
                <a:gd name="T16" fmla="*/ 0 w 83"/>
                <a:gd name="T17" fmla="*/ 60 h 138"/>
                <a:gd name="T18" fmla="*/ 11 w 83"/>
                <a:gd name="T19" fmla="*/ 90 h 138"/>
                <a:gd name="T20" fmla="*/ 10 w 83"/>
                <a:gd name="T21" fmla="*/ 91 h 138"/>
                <a:gd name="T22" fmla="*/ 31 w 83"/>
                <a:gd name="T23" fmla="*/ 138 h 138"/>
                <a:gd name="T24" fmla="*/ 67 w 83"/>
                <a:gd name="T25" fmla="*/ 93 h 138"/>
                <a:gd name="T26" fmla="*/ 67 w 83"/>
                <a:gd name="T27" fmla="*/ 93 h 138"/>
                <a:gd name="T28" fmla="*/ 67 w 83"/>
                <a:gd name="T29" fmla="*/ 93 h 138"/>
                <a:gd name="T30" fmla="*/ 68 w 83"/>
                <a:gd name="T31" fmla="*/ 92 h 138"/>
                <a:gd name="T32" fmla="*/ 81 w 83"/>
                <a:gd name="T33" fmla="*/ 52 h 138"/>
                <a:gd name="T34" fmla="*/ 73 w 83"/>
                <a:gd name="T3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3" h="138">
                  <a:moveTo>
                    <a:pt x="73" y="0"/>
                  </a:moveTo>
                  <a:cubicBezTo>
                    <a:pt x="60" y="3"/>
                    <a:pt x="60" y="3"/>
                    <a:pt x="60" y="3"/>
                  </a:cubicBezTo>
                  <a:cubicBezTo>
                    <a:pt x="64" y="9"/>
                    <a:pt x="68" y="14"/>
                    <a:pt x="71" y="21"/>
                  </a:cubicBezTo>
                  <a:cubicBezTo>
                    <a:pt x="62" y="28"/>
                    <a:pt x="49" y="29"/>
                    <a:pt x="38" y="29"/>
                  </a:cubicBezTo>
                  <a:cubicBezTo>
                    <a:pt x="31" y="29"/>
                    <a:pt x="25" y="30"/>
                    <a:pt x="18" y="30"/>
                  </a:cubicBezTo>
                  <a:cubicBezTo>
                    <a:pt x="18" y="30"/>
                    <a:pt x="17" y="30"/>
                    <a:pt x="17" y="30"/>
                  </a:cubicBezTo>
                  <a:cubicBezTo>
                    <a:pt x="18" y="32"/>
                    <a:pt x="18" y="34"/>
                    <a:pt x="19" y="36"/>
                  </a:cubicBezTo>
                  <a:cubicBezTo>
                    <a:pt x="19" y="40"/>
                    <a:pt x="19" y="43"/>
                    <a:pt x="18" y="46"/>
                  </a:cubicBezTo>
                  <a:cubicBezTo>
                    <a:pt x="15" y="54"/>
                    <a:pt x="7" y="58"/>
                    <a:pt x="0" y="60"/>
                  </a:cubicBezTo>
                  <a:cubicBezTo>
                    <a:pt x="1" y="69"/>
                    <a:pt x="4" y="79"/>
                    <a:pt x="11" y="90"/>
                  </a:cubicBezTo>
                  <a:cubicBezTo>
                    <a:pt x="11" y="90"/>
                    <a:pt x="10" y="90"/>
                    <a:pt x="10" y="91"/>
                  </a:cubicBezTo>
                  <a:cubicBezTo>
                    <a:pt x="16" y="102"/>
                    <a:pt x="25" y="120"/>
                    <a:pt x="31" y="138"/>
                  </a:cubicBezTo>
                  <a:cubicBezTo>
                    <a:pt x="40" y="125"/>
                    <a:pt x="55" y="105"/>
                    <a:pt x="67" y="93"/>
                  </a:cubicBezTo>
                  <a:cubicBezTo>
                    <a:pt x="67" y="93"/>
                    <a:pt x="67" y="93"/>
                    <a:pt x="67" y="93"/>
                  </a:cubicBezTo>
                  <a:cubicBezTo>
                    <a:pt x="67" y="93"/>
                    <a:pt x="67" y="93"/>
                    <a:pt x="67" y="93"/>
                  </a:cubicBezTo>
                  <a:cubicBezTo>
                    <a:pt x="67" y="92"/>
                    <a:pt x="67" y="92"/>
                    <a:pt x="68" y="92"/>
                  </a:cubicBezTo>
                  <a:cubicBezTo>
                    <a:pt x="78" y="82"/>
                    <a:pt x="83" y="67"/>
                    <a:pt x="81" y="52"/>
                  </a:cubicBezTo>
                  <a:cubicBezTo>
                    <a:pt x="73" y="0"/>
                    <a:pt x="73" y="0"/>
                    <a:pt x="73" y="0"/>
                  </a:cubicBezTo>
                </a:path>
              </a:pathLst>
            </a:custGeom>
            <a:solidFill>
              <a:srgbClr val="F26E8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74" name="îŝľîdê"/>
            <p:cNvSpPr/>
            <p:nvPr/>
          </p:nvSpPr>
          <p:spPr bwMode="auto">
            <a:xfrm>
              <a:off x="7745413" y="4506913"/>
              <a:ext cx="88900" cy="30163"/>
            </a:xfrm>
            <a:custGeom>
              <a:avLst/>
              <a:gdLst>
                <a:gd name="T0" fmla="*/ 1 w 57"/>
                <a:gd name="T1" fmla="*/ 0 h 19"/>
                <a:gd name="T2" fmla="*/ 0 w 57"/>
                <a:gd name="T3" fmla="*/ 0 h 19"/>
                <a:gd name="T4" fmla="*/ 30 w 57"/>
                <a:gd name="T5" fmla="*/ 19 h 19"/>
                <a:gd name="T6" fmla="*/ 57 w 57"/>
                <a:gd name="T7" fmla="*/ 10 h 19"/>
                <a:gd name="T8" fmla="*/ 56 w 57"/>
                <a:gd name="T9" fmla="*/ 9 h 19"/>
                <a:gd name="T10" fmla="*/ 30 w 57"/>
                <a:gd name="T11" fmla="*/ 17 h 19"/>
                <a:gd name="T12" fmla="*/ 1 w 57"/>
                <a:gd name="T13" fmla="*/ 0 h 19"/>
              </a:gdLst>
              <a:ahLst/>
              <a:cxnLst>
                <a:cxn ang="0">
                  <a:pos x="T0" y="T1"/>
                </a:cxn>
                <a:cxn ang="0">
                  <a:pos x="T2" y="T3"/>
                </a:cxn>
                <a:cxn ang="0">
                  <a:pos x="T4" y="T5"/>
                </a:cxn>
                <a:cxn ang="0">
                  <a:pos x="T6" y="T7"/>
                </a:cxn>
                <a:cxn ang="0">
                  <a:pos x="T8" y="T9"/>
                </a:cxn>
                <a:cxn ang="0">
                  <a:pos x="T10" y="T11"/>
                </a:cxn>
                <a:cxn ang="0">
                  <a:pos x="T12" y="T13"/>
                </a:cxn>
              </a:cxnLst>
              <a:rect l="0" t="0" r="r" b="b"/>
              <a:pathLst>
                <a:path w="57" h="19">
                  <a:moveTo>
                    <a:pt x="1" y="0"/>
                  </a:moveTo>
                  <a:cubicBezTo>
                    <a:pt x="0" y="0"/>
                    <a:pt x="0" y="0"/>
                    <a:pt x="0" y="0"/>
                  </a:cubicBezTo>
                  <a:cubicBezTo>
                    <a:pt x="9" y="14"/>
                    <a:pt x="20" y="19"/>
                    <a:pt x="30" y="19"/>
                  </a:cubicBezTo>
                  <a:cubicBezTo>
                    <a:pt x="43" y="19"/>
                    <a:pt x="53" y="12"/>
                    <a:pt x="57" y="10"/>
                  </a:cubicBezTo>
                  <a:cubicBezTo>
                    <a:pt x="56" y="9"/>
                    <a:pt x="56" y="9"/>
                    <a:pt x="56" y="9"/>
                  </a:cubicBezTo>
                  <a:cubicBezTo>
                    <a:pt x="53" y="11"/>
                    <a:pt x="42" y="17"/>
                    <a:pt x="30" y="17"/>
                  </a:cubicBezTo>
                  <a:cubicBezTo>
                    <a:pt x="20" y="17"/>
                    <a:pt x="10" y="13"/>
                    <a:pt x="1" y="0"/>
                  </a:cubicBezTo>
                </a:path>
              </a:pathLst>
            </a:custGeom>
            <a:solidFill>
              <a:srgbClr val="C57D7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75" name="í$lîdé"/>
            <p:cNvSpPr/>
            <p:nvPr/>
          </p:nvSpPr>
          <p:spPr bwMode="auto">
            <a:xfrm>
              <a:off x="7645400" y="3543300"/>
              <a:ext cx="277813" cy="1017588"/>
            </a:xfrm>
            <a:custGeom>
              <a:avLst/>
              <a:gdLst>
                <a:gd name="T0" fmla="*/ 0 w 176"/>
                <a:gd name="T1" fmla="*/ 173 h 647"/>
                <a:gd name="T2" fmla="*/ 28 w 176"/>
                <a:gd name="T3" fmla="*/ 274 h 647"/>
                <a:gd name="T4" fmla="*/ 47 w 176"/>
                <a:gd name="T5" fmla="*/ 340 h 647"/>
                <a:gd name="T6" fmla="*/ 68 w 176"/>
                <a:gd name="T7" fmla="*/ 482 h 647"/>
                <a:gd name="T8" fmla="*/ 74 w 176"/>
                <a:gd name="T9" fmla="*/ 527 h 647"/>
                <a:gd name="T10" fmla="*/ 61 w 176"/>
                <a:gd name="T11" fmla="*/ 608 h 647"/>
                <a:gd name="T12" fmla="*/ 120 w 176"/>
                <a:gd name="T13" fmla="*/ 620 h 647"/>
                <a:gd name="T14" fmla="*/ 120 w 176"/>
                <a:gd name="T15" fmla="*/ 595 h 647"/>
                <a:gd name="T16" fmla="*/ 142 w 176"/>
                <a:gd name="T17" fmla="*/ 433 h 647"/>
                <a:gd name="T18" fmla="*/ 131 w 176"/>
                <a:gd name="T19" fmla="*/ 335 h 647"/>
                <a:gd name="T20" fmla="*/ 131 w 176"/>
                <a:gd name="T21" fmla="*/ 206 h 647"/>
                <a:gd name="T22" fmla="*/ 174 w 176"/>
                <a:gd name="T23" fmla="*/ 113 h 647"/>
                <a:gd name="T24" fmla="*/ 175 w 176"/>
                <a:gd name="T25" fmla="*/ 97 h 647"/>
                <a:gd name="T26" fmla="*/ 143 w 176"/>
                <a:gd name="T27" fmla="*/ 6 h 647"/>
                <a:gd name="T28" fmla="*/ 139 w 176"/>
                <a:gd name="T29" fmla="*/ 0 h 647"/>
                <a:gd name="T30" fmla="*/ 2 w 176"/>
                <a:gd name="T31" fmla="*/ 55 h 647"/>
                <a:gd name="T32" fmla="*/ 1 w 176"/>
                <a:gd name="T33" fmla="*/ 55 h 647"/>
                <a:gd name="T34" fmla="*/ 1 w 176"/>
                <a:gd name="T35" fmla="*/ 60 h 647"/>
                <a:gd name="T36" fmla="*/ 1 w 176"/>
                <a:gd name="T37" fmla="*/ 72 h 647"/>
                <a:gd name="T38" fmla="*/ 0 w 176"/>
                <a:gd name="T39" fmla="*/ 173 h 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6" h="647">
                  <a:moveTo>
                    <a:pt x="0" y="173"/>
                  </a:moveTo>
                  <a:cubicBezTo>
                    <a:pt x="2" y="195"/>
                    <a:pt x="28" y="274"/>
                    <a:pt x="28" y="274"/>
                  </a:cubicBezTo>
                  <a:cubicBezTo>
                    <a:pt x="47" y="340"/>
                    <a:pt x="47" y="340"/>
                    <a:pt x="47" y="340"/>
                  </a:cubicBezTo>
                  <a:cubicBezTo>
                    <a:pt x="60" y="386"/>
                    <a:pt x="67" y="434"/>
                    <a:pt x="68" y="482"/>
                  </a:cubicBezTo>
                  <a:cubicBezTo>
                    <a:pt x="67" y="497"/>
                    <a:pt x="69" y="512"/>
                    <a:pt x="74" y="527"/>
                  </a:cubicBezTo>
                  <a:cubicBezTo>
                    <a:pt x="86" y="561"/>
                    <a:pt x="61" y="608"/>
                    <a:pt x="61" y="608"/>
                  </a:cubicBezTo>
                  <a:cubicBezTo>
                    <a:pt x="83" y="647"/>
                    <a:pt x="120" y="620"/>
                    <a:pt x="120" y="620"/>
                  </a:cubicBezTo>
                  <a:cubicBezTo>
                    <a:pt x="120" y="595"/>
                    <a:pt x="120" y="595"/>
                    <a:pt x="120" y="595"/>
                  </a:cubicBezTo>
                  <a:cubicBezTo>
                    <a:pt x="120" y="595"/>
                    <a:pt x="150" y="460"/>
                    <a:pt x="142" y="433"/>
                  </a:cubicBezTo>
                  <a:cubicBezTo>
                    <a:pt x="134" y="407"/>
                    <a:pt x="131" y="335"/>
                    <a:pt x="131" y="335"/>
                  </a:cubicBezTo>
                  <a:cubicBezTo>
                    <a:pt x="131" y="206"/>
                    <a:pt x="131" y="206"/>
                    <a:pt x="131" y="206"/>
                  </a:cubicBezTo>
                  <a:cubicBezTo>
                    <a:pt x="156" y="181"/>
                    <a:pt x="171" y="148"/>
                    <a:pt x="174" y="113"/>
                  </a:cubicBezTo>
                  <a:cubicBezTo>
                    <a:pt x="174" y="108"/>
                    <a:pt x="175" y="102"/>
                    <a:pt x="175" y="97"/>
                  </a:cubicBezTo>
                  <a:cubicBezTo>
                    <a:pt x="176" y="62"/>
                    <a:pt x="152" y="21"/>
                    <a:pt x="143" y="6"/>
                  </a:cubicBezTo>
                  <a:cubicBezTo>
                    <a:pt x="141" y="2"/>
                    <a:pt x="139" y="0"/>
                    <a:pt x="139" y="0"/>
                  </a:cubicBezTo>
                  <a:cubicBezTo>
                    <a:pt x="2" y="55"/>
                    <a:pt x="2" y="55"/>
                    <a:pt x="2" y="55"/>
                  </a:cubicBezTo>
                  <a:cubicBezTo>
                    <a:pt x="1" y="55"/>
                    <a:pt x="1" y="55"/>
                    <a:pt x="1" y="55"/>
                  </a:cubicBezTo>
                  <a:cubicBezTo>
                    <a:pt x="1" y="60"/>
                    <a:pt x="1" y="60"/>
                    <a:pt x="1" y="60"/>
                  </a:cubicBezTo>
                  <a:cubicBezTo>
                    <a:pt x="1" y="72"/>
                    <a:pt x="1" y="72"/>
                    <a:pt x="1" y="72"/>
                  </a:cubicBezTo>
                  <a:cubicBezTo>
                    <a:pt x="0" y="173"/>
                    <a:pt x="0" y="173"/>
                    <a:pt x="0" y="173"/>
                  </a:cubicBezTo>
                </a:path>
              </a:pathLst>
            </a:custGeom>
            <a:solidFill>
              <a:srgbClr val="47446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76" name="ïSľiďé"/>
            <p:cNvSpPr/>
            <p:nvPr/>
          </p:nvSpPr>
          <p:spPr bwMode="auto">
            <a:xfrm>
              <a:off x="7734300" y="3078163"/>
              <a:ext cx="1588" cy="4763"/>
            </a:xfrm>
            <a:custGeom>
              <a:avLst/>
              <a:gdLst>
                <a:gd name="T0" fmla="*/ 0 w 1"/>
                <a:gd name="T1" fmla="*/ 0 h 3"/>
                <a:gd name="T2" fmla="*/ 1 w 1"/>
                <a:gd name="T3" fmla="*/ 3 h 3"/>
                <a:gd name="T4" fmla="*/ 1 w 1"/>
                <a:gd name="T5" fmla="*/ 3 h 3"/>
                <a:gd name="T6" fmla="*/ 1 w 1"/>
                <a:gd name="T7" fmla="*/ 3 h 3"/>
                <a:gd name="T8" fmla="*/ 0 w 1"/>
                <a:gd name="T9" fmla="*/ 0 h 3"/>
                <a:gd name="T10" fmla="*/ 0 w 1"/>
                <a:gd name="T11" fmla="*/ 0 h 3"/>
              </a:gdLst>
              <a:ahLst/>
              <a:cxnLst>
                <a:cxn ang="0">
                  <a:pos x="T0" y="T1"/>
                </a:cxn>
                <a:cxn ang="0">
                  <a:pos x="T2" y="T3"/>
                </a:cxn>
                <a:cxn ang="0">
                  <a:pos x="T4" y="T5"/>
                </a:cxn>
                <a:cxn ang="0">
                  <a:pos x="T6" y="T7"/>
                </a:cxn>
                <a:cxn ang="0">
                  <a:pos x="T8" y="T9"/>
                </a:cxn>
                <a:cxn ang="0">
                  <a:pos x="T10" y="T11"/>
                </a:cxn>
              </a:cxnLst>
              <a:rect l="0" t="0" r="r" b="b"/>
              <a:pathLst>
                <a:path w="1" h="3">
                  <a:moveTo>
                    <a:pt x="0" y="0"/>
                  </a:moveTo>
                  <a:cubicBezTo>
                    <a:pt x="0" y="1"/>
                    <a:pt x="0" y="2"/>
                    <a:pt x="1" y="3"/>
                  </a:cubicBezTo>
                  <a:cubicBezTo>
                    <a:pt x="1" y="3"/>
                    <a:pt x="1" y="3"/>
                    <a:pt x="1" y="3"/>
                  </a:cubicBezTo>
                  <a:cubicBezTo>
                    <a:pt x="1" y="3"/>
                    <a:pt x="1" y="3"/>
                    <a:pt x="1" y="3"/>
                  </a:cubicBezTo>
                  <a:cubicBezTo>
                    <a:pt x="0" y="2"/>
                    <a:pt x="0" y="1"/>
                    <a:pt x="0" y="0"/>
                  </a:cubicBezTo>
                  <a:cubicBezTo>
                    <a:pt x="0" y="0"/>
                    <a:pt x="0" y="0"/>
                    <a:pt x="0" y="0"/>
                  </a:cubicBezTo>
                </a:path>
              </a:pathLst>
            </a:custGeom>
            <a:solidFill>
              <a:srgbClr val="E5E5E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77" name="isľïḓè"/>
            <p:cNvSpPr/>
            <p:nvPr/>
          </p:nvSpPr>
          <p:spPr bwMode="auto">
            <a:xfrm>
              <a:off x="7734300" y="3078163"/>
              <a:ext cx="4763" cy="6350"/>
            </a:xfrm>
            <a:custGeom>
              <a:avLst/>
              <a:gdLst>
                <a:gd name="T0" fmla="*/ 0 w 3"/>
                <a:gd name="T1" fmla="*/ 0 h 4"/>
                <a:gd name="T2" fmla="*/ 1 w 3"/>
                <a:gd name="T3" fmla="*/ 3 h 4"/>
                <a:gd name="T4" fmla="*/ 1 w 3"/>
                <a:gd name="T5" fmla="*/ 3 h 4"/>
                <a:gd name="T6" fmla="*/ 3 w 3"/>
                <a:gd name="T7" fmla="*/ 4 h 4"/>
                <a:gd name="T8" fmla="*/ 3 w 3"/>
                <a:gd name="T9" fmla="*/ 1 h 4"/>
                <a:gd name="T10" fmla="*/ 0 w 3"/>
                <a:gd name="T11" fmla="*/ 0 h 4"/>
              </a:gdLst>
              <a:ahLst/>
              <a:cxnLst>
                <a:cxn ang="0">
                  <a:pos x="T0" y="T1"/>
                </a:cxn>
                <a:cxn ang="0">
                  <a:pos x="T2" y="T3"/>
                </a:cxn>
                <a:cxn ang="0">
                  <a:pos x="T4" y="T5"/>
                </a:cxn>
                <a:cxn ang="0">
                  <a:pos x="T6" y="T7"/>
                </a:cxn>
                <a:cxn ang="0">
                  <a:pos x="T8" y="T9"/>
                </a:cxn>
                <a:cxn ang="0">
                  <a:pos x="T10" y="T11"/>
                </a:cxn>
              </a:cxnLst>
              <a:rect l="0" t="0" r="r" b="b"/>
              <a:pathLst>
                <a:path w="3" h="4">
                  <a:moveTo>
                    <a:pt x="0" y="0"/>
                  </a:moveTo>
                  <a:cubicBezTo>
                    <a:pt x="0" y="1"/>
                    <a:pt x="0" y="2"/>
                    <a:pt x="1" y="3"/>
                  </a:cubicBezTo>
                  <a:cubicBezTo>
                    <a:pt x="1" y="3"/>
                    <a:pt x="1" y="3"/>
                    <a:pt x="1" y="3"/>
                  </a:cubicBezTo>
                  <a:cubicBezTo>
                    <a:pt x="1" y="4"/>
                    <a:pt x="2" y="4"/>
                    <a:pt x="3" y="4"/>
                  </a:cubicBezTo>
                  <a:cubicBezTo>
                    <a:pt x="3" y="3"/>
                    <a:pt x="3" y="2"/>
                    <a:pt x="3" y="1"/>
                  </a:cubicBezTo>
                  <a:cubicBezTo>
                    <a:pt x="2" y="1"/>
                    <a:pt x="1" y="0"/>
                    <a:pt x="0" y="0"/>
                  </a:cubicBezTo>
                </a:path>
              </a:pathLst>
            </a:custGeom>
            <a:solidFill>
              <a:srgbClr val="C57D7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78" name="işļîdè"/>
            <p:cNvSpPr/>
            <p:nvPr/>
          </p:nvSpPr>
          <p:spPr bwMode="auto">
            <a:xfrm>
              <a:off x="7673975" y="2894013"/>
              <a:ext cx="190500" cy="190500"/>
            </a:xfrm>
            <a:prstGeom prst="ellipse">
              <a:avLst/>
            </a:prstGeom>
            <a:solidFill>
              <a:srgbClr val="DB8B8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79" name="iSľíḋê"/>
            <p:cNvSpPr/>
            <p:nvPr/>
          </p:nvSpPr>
          <p:spPr bwMode="auto">
            <a:xfrm>
              <a:off x="7645400" y="3649663"/>
              <a:ext cx="1588" cy="6350"/>
            </a:xfrm>
            <a:custGeom>
              <a:avLst/>
              <a:gdLst>
                <a:gd name="T0" fmla="*/ 1 w 1"/>
                <a:gd name="T1" fmla="*/ 0 h 4"/>
                <a:gd name="T2" fmla="*/ 0 w 1"/>
                <a:gd name="T3" fmla="*/ 4 h 4"/>
                <a:gd name="T4" fmla="*/ 1 w 1"/>
                <a:gd name="T5" fmla="*/ 4 h 4"/>
                <a:gd name="T6" fmla="*/ 1 w 1"/>
                <a:gd name="T7" fmla="*/ 4 h 4"/>
                <a:gd name="T8" fmla="*/ 1 w 1"/>
                <a:gd name="T9" fmla="*/ 0 h 4"/>
                <a:gd name="T10" fmla="*/ 1 w 1"/>
                <a:gd name="T11" fmla="*/ 0 h 4"/>
              </a:gdLst>
              <a:ahLst/>
              <a:cxnLst>
                <a:cxn ang="0">
                  <a:pos x="T0" y="T1"/>
                </a:cxn>
                <a:cxn ang="0">
                  <a:pos x="T2" y="T3"/>
                </a:cxn>
                <a:cxn ang="0">
                  <a:pos x="T4" y="T5"/>
                </a:cxn>
                <a:cxn ang="0">
                  <a:pos x="T6" y="T7"/>
                </a:cxn>
                <a:cxn ang="0">
                  <a:pos x="T8" y="T9"/>
                </a:cxn>
                <a:cxn ang="0">
                  <a:pos x="T10" y="T11"/>
                </a:cxn>
              </a:cxnLst>
              <a:rect l="0" t="0" r="r" b="b"/>
              <a:pathLst>
                <a:path w="1" h="4">
                  <a:moveTo>
                    <a:pt x="1" y="0"/>
                  </a:moveTo>
                  <a:cubicBezTo>
                    <a:pt x="0" y="4"/>
                    <a:pt x="0" y="4"/>
                    <a:pt x="0" y="4"/>
                  </a:cubicBezTo>
                  <a:cubicBezTo>
                    <a:pt x="1" y="4"/>
                    <a:pt x="1" y="4"/>
                    <a:pt x="1" y="4"/>
                  </a:cubicBezTo>
                  <a:cubicBezTo>
                    <a:pt x="1" y="4"/>
                    <a:pt x="1" y="4"/>
                    <a:pt x="1" y="4"/>
                  </a:cubicBezTo>
                  <a:cubicBezTo>
                    <a:pt x="1" y="0"/>
                    <a:pt x="1" y="0"/>
                    <a:pt x="1" y="0"/>
                  </a:cubicBezTo>
                  <a:cubicBezTo>
                    <a:pt x="1" y="0"/>
                    <a:pt x="1" y="0"/>
                    <a:pt x="1" y="0"/>
                  </a:cubicBezTo>
                </a:path>
              </a:pathLst>
            </a:custGeom>
            <a:solidFill>
              <a:srgbClr val="E5E5E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80" name="iŝ1îḓê"/>
            <p:cNvSpPr/>
            <p:nvPr/>
          </p:nvSpPr>
          <p:spPr bwMode="auto">
            <a:xfrm>
              <a:off x="7646988" y="3563938"/>
              <a:ext cx="231775" cy="93663"/>
            </a:xfrm>
            <a:custGeom>
              <a:avLst/>
              <a:gdLst>
                <a:gd name="T0" fmla="*/ 0 w 147"/>
                <a:gd name="T1" fmla="*/ 54 h 59"/>
                <a:gd name="T2" fmla="*/ 0 w 147"/>
                <a:gd name="T3" fmla="*/ 58 h 59"/>
                <a:gd name="T4" fmla="*/ 6 w 147"/>
                <a:gd name="T5" fmla="*/ 59 h 59"/>
                <a:gd name="T6" fmla="*/ 8 w 147"/>
                <a:gd name="T7" fmla="*/ 55 h 59"/>
                <a:gd name="T8" fmla="*/ 0 w 147"/>
                <a:gd name="T9" fmla="*/ 54 h 59"/>
                <a:gd name="T10" fmla="*/ 146 w 147"/>
                <a:gd name="T11" fmla="*/ 0 h 59"/>
                <a:gd name="T12" fmla="*/ 97 w 147"/>
                <a:gd name="T13" fmla="*/ 32 h 59"/>
                <a:gd name="T14" fmla="*/ 92 w 147"/>
                <a:gd name="T15" fmla="*/ 39 h 59"/>
                <a:gd name="T16" fmla="*/ 147 w 147"/>
                <a:gd name="T17" fmla="*/ 3 h 59"/>
                <a:gd name="T18" fmla="*/ 146 w 147"/>
                <a:gd name="T19"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7" h="59">
                  <a:moveTo>
                    <a:pt x="0" y="54"/>
                  </a:moveTo>
                  <a:cubicBezTo>
                    <a:pt x="0" y="58"/>
                    <a:pt x="0" y="58"/>
                    <a:pt x="0" y="58"/>
                  </a:cubicBezTo>
                  <a:cubicBezTo>
                    <a:pt x="2" y="58"/>
                    <a:pt x="4" y="59"/>
                    <a:pt x="6" y="59"/>
                  </a:cubicBezTo>
                  <a:cubicBezTo>
                    <a:pt x="8" y="55"/>
                    <a:pt x="8" y="55"/>
                    <a:pt x="8" y="55"/>
                  </a:cubicBezTo>
                  <a:cubicBezTo>
                    <a:pt x="5" y="55"/>
                    <a:pt x="3" y="54"/>
                    <a:pt x="0" y="54"/>
                  </a:cubicBezTo>
                  <a:moveTo>
                    <a:pt x="146" y="0"/>
                  </a:moveTo>
                  <a:cubicBezTo>
                    <a:pt x="140" y="5"/>
                    <a:pt x="121" y="19"/>
                    <a:pt x="97" y="32"/>
                  </a:cubicBezTo>
                  <a:cubicBezTo>
                    <a:pt x="95" y="35"/>
                    <a:pt x="93" y="37"/>
                    <a:pt x="92" y="39"/>
                  </a:cubicBezTo>
                  <a:cubicBezTo>
                    <a:pt x="124" y="23"/>
                    <a:pt x="147" y="3"/>
                    <a:pt x="147" y="3"/>
                  </a:cubicBezTo>
                  <a:cubicBezTo>
                    <a:pt x="147" y="2"/>
                    <a:pt x="146" y="1"/>
                    <a:pt x="146" y="0"/>
                  </a:cubicBezTo>
                </a:path>
              </a:pathLst>
            </a:custGeom>
            <a:solidFill>
              <a:srgbClr val="403D5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81" name="ïṧľíḋé"/>
            <p:cNvSpPr/>
            <p:nvPr/>
          </p:nvSpPr>
          <p:spPr bwMode="auto">
            <a:xfrm>
              <a:off x="7596188" y="3074988"/>
              <a:ext cx="382588" cy="596900"/>
            </a:xfrm>
            <a:custGeom>
              <a:avLst/>
              <a:gdLst>
                <a:gd name="T0" fmla="*/ 49 w 242"/>
                <a:gd name="T1" fmla="*/ 53 h 379"/>
                <a:gd name="T2" fmla="*/ 164 w 242"/>
                <a:gd name="T3" fmla="*/ 22 h 379"/>
                <a:gd name="T4" fmla="*/ 203 w 242"/>
                <a:gd name="T5" fmla="*/ 72 h 379"/>
                <a:gd name="T6" fmla="*/ 223 w 242"/>
                <a:gd name="T7" fmla="*/ 129 h 379"/>
                <a:gd name="T8" fmla="*/ 242 w 242"/>
                <a:gd name="T9" fmla="*/ 220 h 379"/>
                <a:gd name="T10" fmla="*/ 186 w 242"/>
                <a:gd name="T11" fmla="*/ 234 h 379"/>
                <a:gd name="T12" fmla="*/ 180 w 242"/>
                <a:gd name="T13" fmla="*/ 310 h 379"/>
                <a:gd name="T14" fmla="*/ 32 w 242"/>
                <a:gd name="T15" fmla="*/ 364 h 379"/>
                <a:gd name="T16" fmla="*/ 36 w 242"/>
                <a:gd name="T17" fmla="*/ 291 h 379"/>
                <a:gd name="T18" fmla="*/ 25 w 242"/>
                <a:gd name="T19" fmla="*/ 213 h 379"/>
                <a:gd name="T20" fmla="*/ 47 w 242"/>
                <a:gd name="T21" fmla="*/ 126 h 379"/>
                <a:gd name="T22" fmla="*/ 49 w 242"/>
                <a:gd name="T23" fmla="*/ 53 h 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2" h="379">
                  <a:moveTo>
                    <a:pt x="49" y="53"/>
                  </a:moveTo>
                  <a:cubicBezTo>
                    <a:pt x="49" y="53"/>
                    <a:pt x="136" y="0"/>
                    <a:pt x="164" y="22"/>
                  </a:cubicBezTo>
                  <a:cubicBezTo>
                    <a:pt x="203" y="72"/>
                    <a:pt x="203" y="72"/>
                    <a:pt x="203" y="72"/>
                  </a:cubicBezTo>
                  <a:cubicBezTo>
                    <a:pt x="203" y="72"/>
                    <a:pt x="228" y="79"/>
                    <a:pt x="223" y="129"/>
                  </a:cubicBezTo>
                  <a:cubicBezTo>
                    <a:pt x="242" y="220"/>
                    <a:pt x="242" y="220"/>
                    <a:pt x="242" y="220"/>
                  </a:cubicBezTo>
                  <a:cubicBezTo>
                    <a:pt x="186" y="234"/>
                    <a:pt x="186" y="234"/>
                    <a:pt x="186" y="234"/>
                  </a:cubicBezTo>
                  <a:cubicBezTo>
                    <a:pt x="186" y="234"/>
                    <a:pt x="153" y="265"/>
                    <a:pt x="180" y="310"/>
                  </a:cubicBezTo>
                  <a:cubicBezTo>
                    <a:pt x="180" y="310"/>
                    <a:pt x="97" y="379"/>
                    <a:pt x="32" y="364"/>
                  </a:cubicBezTo>
                  <a:cubicBezTo>
                    <a:pt x="36" y="291"/>
                    <a:pt x="36" y="291"/>
                    <a:pt x="36" y="291"/>
                  </a:cubicBezTo>
                  <a:cubicBezTo>
                    <a:pt x="36" y="291"/>
                    <a:pt x="50" y="251"/>
                    <a:pt x="25" y="213"/>
                  </a:cubicBezTo>
                  <a:cubicBezTo>
                    <a:pt x="0" y="176"/>
                    <a:pt x="24" y="140"/>
                    <a:pt x="47" y="126"/>
                  </a:cubicBezTo>
                  <a:cubicBezTo>
                    <a:pt x="47" y="126"/>
                    <a:pt x="58" y="67"/>
                    <a:pt x="49" y="53"/>
                  </a:cubicBezTo>
                </a:path>
              </a:pathLst>
            </a:custGeom>
            <a:solidFill>
              <a:srgbClr val="FF748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82" name="ís1îḋê"/>
            <p:cNvSpPr/>
            <p:nvPr/>
          </p:nvSpPr>
          <p:spPr bwMode="auto">
            <a:xfrm>
              <a:off x="7554913" y="3659188"/>
              <a:ext cx="173038" cy="130175"/>
            </a:xfrm>
            <a:custGeom>
              <a:avLst/>
              <a:gdLst>
                <a:gd name="T0" fmla="*/ 70 w 109"/>
                <a:gd name="T1" fmla="*/ 0 h 83"/>
                <a:gd name="T2" fmla="*/ 22 w 109"/>
                <a:gd name="T3" fmla="*/ 31 h 83"/>
                <a:gd name="T4" fmla="*/ 5 w 109"/>
                <a:gd name="T5" fmla="*/ 51 h 83"/>
                <a:gd name="T6" fmla="*/ 5 w 109"/>
                <a:gd name="T7" fmla="*/ 68 h 83"/>
                <a:gd name="T8" fmla="*/ 7 w 109"/>
                <a:gd name="T9" fmla="*/ 71 h 83"/>
                <a:gd name="T10" fmla="*/ 65 w 109"/>
                <a:gd name="T11" fmla="*/ 62 h 83"/>
                <a:gd name="T12" fmla="*/ 70 w 109"/>
                <a:gd name="T13" fmla="*/ 0 h 83"/>
              </a:gdLst>
              <a:ahLst/>
              <a:cxnLst>
                <a:cxn ang="0">
                  <a:pos x="T0" y="T1"/>
                </a:cxn>
                <a:cxn ang="0">
                  <a:pos x="T2" y="T3"/>
                </a:cxn>
                <a:cxn ang="0">
                  <a:pos x="T4" y="T5"/>
                </a:cxn>
                <a:cxn ang="0">
                  <a:pos x="T6" y="T7"/>
                </a:cxn>
                <a:cxn ang="0">
                  <a:pos x="T8" y="T9"/>
                </a:cxn>
                <a:cxn ang="0">
                  <a:pos x="T10" y="T11"/>
                </a:cxn>
                <a:cxn ang="0">
                  <a:pos x="T12" y="T13"/>
                </a:cxn>
              </a:cxnLst>
              <a:rect l="0" t="0" r="r" b="b"/>
              <a:pathLst>
                <a:path w="109" h="83">
                  <a:moveTo>
                    <a:pt x="70" y="0"/>
                  </a:moveTo>
                  <a:cubicBezTo>
                    <a:pt x="70" y="0"/>
                    <a:pt x="37" y="6"/>
                    <a:pt x="22" y="31"/>
                  </a:cubicBezTo>
                  <a:cubicBezTo>
                    <a:pt x="17" y="38"/>
                    <a:pt x="12" y="45"/>
                    <a:pt x="5" y="51"/>
                  </a:cubicBezTo>
                  <a:cubicBezTo>
                    <a:pt x="0" y="56"/>
                    <a:pt x="0" y="63"/>
                    <a:pt x="5" y="68"/>
                  </a:cubicBezTo>
                  <a:cubicBezTo>
                    <a:pt x="5" y="69"/>
                    <a:pt x="6" y="70"/>
                    <a:pt x="7" y="71"/>
                  </a:cubicBezTo>
                  <a:cubicBezTo>
                    <a:pt x="20" y="78"/>
                    <a:pt x="40" y="83"/>
                    <a:pt x="65" y="62"/>
                  </a:cubicBezTo>
                  <a:cubicBezTo>
                    <a:pt x="109" y="26"/>
                    <a:pt x="70" y="0"/>
                    <a:pt x="70" y="0"/>
                  </a:cubicBezTo>
                </a:path>
              </a:pathLst>
            </a:custGeom>
            <a:solidFill>
              <a:srgbClr val="DB8B8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83" name="îṣḻïḑe"/>
            <p:cNvSpPr/>
            <p:nvPr/>
          </p:nvSpPr>
          <p:spPr bwMode="auto">
            <a:xfrm>
              <a:off x="7691438" y="3625850"/>
              <a:ext cx="100013" cy="88900"/>
            </a:xfrm>
            <a:custGeom>
              <a:avLst/>
              <a:gdLst>
                <a:gd name="T0" fmla="*/ 64 w 64"/>
                <a:gd name="T1" fmla="*/ 0 h 56"/>
                <a:gd name="T2" fmla="*/ 54 w 64"/>
                <a:gd name="T3" fmla="*/ 5 h 56"/>
                <a:gd name="T4" fmla="*/ 23 w 64"/>
                <a:gd name="T5" fmla="*/ 50 h 56"/>
                <a:gd name="T6" fmla="*/ 11 w 64"/>
                <a:gd name="T7" fmla="*/ 52 h 56"/>
                <a:gd name="T8" fmla="*/ 0 w 64"/>
                <a:gd name="T9" fmla="*/ 50 h 56"/>
                <a:gd name="T10" fmla="*/ 0 w 64"/>
                <a:gd name="T11" fmla="*/ 54 h 56"/>
                <a:gd name="T12" fmla="*/ 14 w 64"/>
                <a:gd name="T13" fmla="*/ 56 h 56"/>
                <a:gd name="T14" fmla="*/ 26 w 64"/>
                <a:gd name="T15" fmla="*/ 55 h 56"/>
                <a:gd name="T16" fmla="*/ 64 w 64"/>
                <a:gd name="T17"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56">
                  <a:moveTo>
                    <a:pt x="64" y="0"/>
                  </a:moveTo>
                  <a:cubicBezTo>
                    <a:pt x="61" y="2"/>
                    <a:pt x="57" y="3"/>
                    <a:pt x="54" y="5"/>
                  </a:cubicBezTo>
                  <a:cubicBezTo>
                    <a:pt x="38" y="27"/>
                    <a:pt x="23" y="50"/>
                    <a:pt x="23" y="50"/>
                  </a:cubicBezTo>
                  <a:cubicBezTo>
                    <a:pt x="23" y="50"/>
                    <a:pt x="18" y="52"/>
                    <a:pt x="11" y="52"/>
                  </a:cubicBezTo>
                  <a:cubicBezTo>
                    <a:pt x="8" y="52"/>
                    <a:pt x="4" y="51"/>
                    <a:pt x="0" y="50"/>
                  </a:cubicBezTo>
                  <a:cubicBezTo>
                    <a:pt x="0" y="51"/>
                    <a:pt x="0" y="52"/>
                    <a:pt x="0" y="54"/>
                  </a:cubicBezTo>
                  <a:cubicBezTo>
                    <a:pt x="5" y="56"/>
                    <a:pt x="10" y="56"/>
                    <a:pt x="14" y="56"/>
                  </a:cubicBezTo>
                  <a:cubicBezTo>
                    <a:pt x="21" y="56"/>
                    <a:pt x="26" y="55"/>
                    <a:pt x="26" y="55"/>
                  </a:cubicBezTo>
                  <a:cubicBezTo>
                    <a:pt x="26" y="55"/>
                    <a:pt x="46" y="25"/>
                    <a:pt x="64" y="0"/>
                  </a:cubicBezTo>
                </a:path>
              </a:pathLst>
            </a:custGeom>
            <a:solidFill>
              <a:srgbClr val="403D5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84" name="iṧ1ïḍe"/>
            <p:cNvSpPr/>
            <p:nvPr/>
          </p:nvSpPr>
          <p:spPr bwMode="auto">
            <a:xfrm>
              <a:off x="7775575" y="3614738"/>
              <a:ext cx="23813" cy="19050"/>
            </a:xfrm>
            <a:custGeom>
              <a:avLst/>
              <a:gdLst>
                <a:gd name="T0" fmla="*/ 15 w 15"/>
                <a:gd name="T1" fmla="*/ 0 h 12"/>
                <a:gd name="T2" fmla="*/ 5 w 15"/>
                <a:gd name="T3" fmla="*/ 5 h 12"/>
                <a:gd name="T4" fmla="*/ 0 w 15"/>
                <a:gd name="T5" fmla="*/ 12 h 12"/>
                <a:gd name="T6" fmla="*/ 10 w 15"/>
                <a:gd name="T7" fmla="*/ 7 h 12"/>
                <a:gd name="T8" fmla="*/ 15 w 15"/>
                <a:gd name="T9" fmla="*/ 0 h 12"/>
              </a:gdLst>
              <a:ahLst/>
              <a:cxnLst>
                <a:cxn ang="0">
                  <a:pos x="T0" y="T1"/>
                </a:cxn>
                <a:cxn ang="0">
                  <a:pos x="T2" y="T3"/>
                </a:cxn>
                <a:cxn ang="0">
                  <a:pos x="T4" y="T5"/>
                </a:cxn>
                <a:cxn ang="0">
                  <a:pos x="T6" y="T7"/>
                </a:cxn>
                <a:cxn ang="0">
                  <a:pos x="T8" y="T9"/>
                </a:cxn>
              </a:cxnLst>
              <a:rect l="0" t="0" r="r" b="b"/>
              <a:pathLst>
                <a:path w="15" h="12">
                  <a:moveTo>
                    <a:pt x="15" y="0"/>
                  </a:moveTo>
                  <a:cubicBezTo>
                    <a:pt x="11" y="2"/>
                    <a:pt x="8" y="4"/>
                    <a:pt x="5" y="5"/>
                  </a:cubicBezTo>
                  <a:cubicBezTo>
                    <a:pt x="3" y="7"/>
                    <a:pt x="2" y="10"/>
                    <a:pt x="0" y="12"/>
                  </a:cubicBezTo>
                  <a:cubicBezTo>
                    <a:pt x="3" y="10"/>
                    <a:pt x="7" y="9"/>
                    <a:pt x="10" y="7"/>
                  </a:cubicBezTo>
                  <a:cubicBezTo>
                    <a:pt x="11" y="5"/>
                    <a:pt x="13" y="3"/>
                    <a:pt x="15" y="0"/>
                  </a:cubicBezTo>
                </a:path>
              </a:pathLst>
            </a:custGeom>
            <a:solidFill>
              <a:srgbClr val="39375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85" name="iṡḻîďe"/>
            <p:cNvSpPr/>
            <p:nvPr/>
          </p:nvSpPr>
          <p:spPr bwMode="auto">
            <a:xfrm>
              <a:off x="7783513" y="3260725"/>
              <a:ext cx="63500" cy="361950"/>
            </a:xfrm>
            <a:custGeom>
              <a:avLst/>
              <a:gdLst>
                <a:gd name="T0" fmla="*/ 24 w 40"/>
                <a:gd name="T1" fmla="*/ 125 h 230"/>
                <a:gd name="T2" fmla="*/ 29 w 40"/>
                <a:gd name="T3" fmla="*/ 137 h 230"/>
                <a:gd name="T4" fmla="*/ 18 w 40"/>
                <a:gd name="T5" fmla="*/ 204 h 230"/>
                <a:gd name="T6" fmla="*/ 0 w 40"/>
                <a:gd name="T7" fmla="*/ 230 h 230"/>
                <a:gd name="T8" fmla="*/ 10 w 40"/>
                <a:gd name="T9" fmla="*/ 225 h 230"/>
                <a:gd name="T10" fmla="*/ 21 w 40"/>
                <a:gd name="T11" fmla="*/ 209 h 230"/>
                <a:gd name="T12" fmla="*/ 32 w 40"/>
                <a:gd name="T13" fmla="*/ 142 h 230"/>
                <a:gd name="T14" fmla="*/ 26 w 40"/>
                <a:gd name="T15" fmla="*/ 126 h 230"/>
                <a:gd name="T16" fmla="*/ 24 w 40"/>
                <a:gd name="T17" fmla="*/ 125 h 230"/>
                <a:gd name="T18" fmla="*/ 2 w 40"/>
                <a:gd name="T19" fmla="*/ 0 h 230"/>
                <a:gd name="T20" fmla="*/ 9 w 40"/>
                <a:gd name="T21" fmla="*/ 38 h 230"/>
                <a:gd name="T22" fmla="*/ 9 w 40"/>
                <a:gd name="T23" fmla="*/ 42 h 230"/>
                <a:gd name="T24" fmla="*/ 10 w 40"/>
                <a:gd name="T25" fmla="*/ 27 h 230"/>
                <a:gd name="T26" fmla="*/ 5 w 40"/>
                <a:gd name="T27" fmla="*/ 3 h 230"/>
                <a:gd name="T28" fmla="*/ 2 w 40"/>
                <a:gd name="T29" fmla="*/ 0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0" h="230">
                  <a:moveTo>
                    <a:pt x="24" y="125"/>
                  </a:moveTo>
                  <a:cubicBezTo>
                    <a:pt x="27" y="134"/>
                    <a:pt x="29" y="137"/>
                    <a:pt x="29" y="137"/>
                  </a:cubicBezTo>
                  <a:cubicBezTo>
                    <a:pt x="29" y="137"/>
                    <a:pt x="37" y="179"/>
                    <a:pt x="18" y="204"/>
                  </a:cubicBezTo>
                  <a:cubicBezTo>
                    <a:pt x="13" y="211"/>
                    <a:pt x="6" y="221"/>
                    <a:pt x="0" y="230"/>
                  </a:cubicBezTo>
                  <a:cubicBezTo>
                    <a:pt x="3" y="229"/>
                    <a:pt x="6" y="227"/>
                    <a:pt x="10" y="225"/>
                  </a:cubicBezTo>
                  <a:cubicBezTo>
                    <a:pt x="14" y="219"/>
                    <a:pt x="18" y="214"/>
                    <a:pt x="21" y="209"/>
                  </a:cubicBezTo>
                  <a:cubicBezTo>
                    <a:pt x="40" y="184"/>
                    <a:pt x="32" y="142"/>
                    <a:pt x="32" y="142"/>
                  </a:cubicBezTo>
                  <a:cubicBezTo>
                    <a:pt x="32" y="142"/>
                    <a:pt x="30" y="138"/>
                    <a:pt x="26" y="126"/>
                  </a:cubicBezTo>
                  <a:cubicBezTo>
                    <a:pt x="25" y="126"/>
                    <a:pt x="25" y="125"/>
                    <a:pt x="24" y="125"/>
                  </a:cubicBezTo>
                  <a:moveTo>
                    <a:pt x="2" y="0"/>
                  </a:moveTo>
                  <a:cubicBezTo>
                    <a:pt x="5" y="10"/>
                    <a:pt x="8" y="22"/>
                    <a:pt x="9" y="38"/>
                  </a:cubicBezTo>
                  <a:cubicBezTo>
                    <a:pt x="9" y="39"/>
                    <a:pt x="9" y="41"/>
                    <a:pt x="9" y="42"/>
                  </a:cubicBezTo>
                  <a:cubicBezTo>
                    <a:pt x="10" y="37"/>
                    <a:pt x="10" y="32"/>
                    <a:pt x="10" y="27"/>
                  </a:cubicBezTo>
                  <a:cubicBezTo>
                    <a:pt x="9" y="18"/>
                    <a:pt x="7" y="10"/>
                    <a:pt x="5" y="3"/>
                  </a:cubicBezTo>
                  <a:cubicBezTo>
                    <a:pt x="4" y="2"/>
                    <a:pt x="3" y="1"/>
                    <a:pt x="2" y="0"/>
                  </a:cubicBezTo>
                </a:path>
              </a:pathLst>
            </a:custGeom>
            <a:solidFill>
              <a:srgbClr val="E5688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86" name="îṩľîde"/>
            <p:cNvSpPr/>
            <p:nvPr/>
          </p:nvSpPr>
          <p:spPr bwMode="auto">
            <a:xfrm>
              <a:off x="7664450" y="3687763"/>
              <a:ext cx="26988" cy="23813"/>
            </a:xfrm>
            <a:custGeom>
              <a:avLst/>
              <a:gdLst>
                <a:gd name="T0" fmla="*/ 0 w 17"/>
                <a:gd name="T1" fmla="*/ 0 h 15"/>
                <a:gd name="T2" fmla="*/ 17 w 17"/>
                <a:gd name="T3" fmla="*/ 15 h 15"/>
                <a:gd name="T4" fmla="*/ 17 w 17"/>
                <a:gd name="T5" fmla="*/ 11 h 15"/>
                <a:gd name="T6" fmla="*/ 0 w 17"/>
                <a:gd name="T7" fmla="*/ 0 h 15"/>
              </a:gdLst>
              <a:ahLst/>
              <a:cxnLst>
                <a:cxn ang="0">
                  <a:pos x="T0" y="T1"/>
                </a:cxn>
                <a:cxn ang="0">
                  <a:pos x="T2" y="T3"/>
                </a:cxn>
                <a:cxn ang="0">
                  <a:pos x="T4" y="T5"/>
                </a:cxn>
                <a:cxn ang="0">
                  <a:pos x="T6" y="T7"/>
                </a:cxn>
              </a:cxnLst>
              <a:rect l="0" t="0" r="r" b="b"/>
              <a:pathLst>
                <a:path w="17" h="15">
                  <a:moveTo>
                    <a:pt x="0" y="0"/>
                  </a:moveTo>
                  <a:cubicBezTo>
                    <a:pt x="4" y="8"/>
                    <a:pt x="10" y="12"/>
                    <a:pt x="17" y="15"/>
                  </a:cubicBezTo>
                  <a:cubicBezTo>
                    <a:pt x="17" y="13"/>
                    <a:pt x="17" y="12"/>
                    <a:pt x="17" y="11"/>
                  </a:cubicBezTo>
                  <a:cubicBezTo>
                    <a:pt x="11" y="9"/>
                    <a:pt x="5" y="6"/>
                    <a:pt x="0" y="0"/>
                  </a:cubicBezTo>
                </a:path>
              </a:pathLst>
            </a:custGeom>
            <a:solidFill>
              <a:srgbClr val="C57D7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87" name="ïṣḷiḋê"/>
            <p:cNvSpPr/>
            <p:nvPr/>
          </p:nvSpPr>
          <p:spPr bwMode="auto">
            <a:xfrm>
              <a:off x="7653338" y="3171825"/>
              <a:ext cx="188913" cy="550863"/>
            </a:xfrm>
            <a:custGeom>
              <a:avLst/>
              <a:gdLst>
                <a:gd name="T0" fmla="*/ 53 w 120"/>
                <a:gd name="T1" fmla="*/ 16 h 349"/>
                <a:gd name="T2" fmla="*/ 92 w 120"/>
                <a:gd name="T3" fmla="*/ 94 h 349"/>
                <a:gd name="T4" fmla="*/ 112 w 120"/>
                <a:gd name="T5" fmla="*/ 193 h 349"/>
                <a:gd name="T6" fmla="*/ 101 w 120"/>
                <a:gd name="T7" fmla="*/ 260 h 349"/>
                <a:gd name="T8" fmla="*/ 47 w 120"/>
                <a:gd name="T9" fmla="*/ 338 h 349"/>
                <a:gd name="T10" fmla="*/ 0 w 120"/>
                <a:gd name="T11" fmla="*/ 310 h 349"/>
                <a:gd name="T12" fmla="*/ 49 w 120"/>
                <a:gd name="T13" fmla="*/ 220 h 349"/>
                <a:gd name="T14" fmla="*/ 38 w 120"/>
                <a:gd name="T15" fmla="*/ 167 h 349"/>
                <a:gd name="T16" fmla="*/ 53 w 120"/>
                <a:gd name="T17" fmla="*/ 16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0" h="349">
                  <a:moveTo>
                    <a:pt x="53" y="16"/>
                  </a:moveTo>
                  <a:cubicBezTo>
                    <a:pt x="53" y="16"/>
                    <a:pt x="84" y="13"/>
                    <a:pt x="92" y="94"/>
                  </a:cubicBezTo>
                  <a:cubicBezTo>
                    <a:pt x="100" y="175"/>
                    <a:pt x="112" y="193"/>
                    <a:pt x="112" y="193"/>
                  </a:cubicBezTo>
                  <a:cubicBezTo>
                    <a:pt x="112" y="193"/>
                    <a:pt x="120" y="235"/>
                    <a:pt x="101" y="260"/>
                  </a:cubicBezTo>
                  <a:cubicBezTo>
                    <a:pt x="82" y="285"/>
                    <a:pt x="47" y="338"/>
                    <a:pt x="47" y="338"/>
                  </a:cubicBezTo>
                  <a:cubicBezTo>
                    <a:pt x="47" y="338"/>
                    <a:pt x="8" y="349"/>
                    <a:pt x="0" y="310"/>
                  </a:cubicBezTo>
                  <a:cubicBezTo>
                    <a:pt x="49" y="220"/>
                    <a:pt x="49" y="220"/>
                    <a:pt x="49" y="220"/>
                  </a:cubicBezTo>
                  <a:cubicBezTo>
                    <a:pt x="49" y="220"/>
                    <a:pt x="56" y="189"/>
                    <a:pt x="38" y="167"/>
                  </a:cubicBezTo>
                  <a:cubicBezTo>
                    <a:pt x="19" y="145"/>
                    <a:pt x="5" y="0"/>
                    <a:pt x="53" y="16"/>
                  </a:cubicBezTo>
                </a:path>
              </a:pathLst>
            </a:custGeom>
            <a:solidFill>
              <a:srgbClr val="FF748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88" name="iṩḷîḓé"/>
            <p:cNvSpPr/>
            <p:nvPr/>
          </p:nvSpPr>
          <p:spPr bwMode="auto">
            <a:xfrm>
              <a:off x="7694613" y="3289300"/>
              <a:ext cx="7938" cy="85725"/>
            </a:xfrm>
            <a:custGeom>
              <a:avLst/>
              <a:gdLst>
                <a:gd name="T0" fmla="*/ 1 w 5"/>
                <a:gd name="T1" fmla="*/ 0 h 55"/>
                <a:gd name="T2" fmla="*/ 5 w 5"/>
                <a:gd name="T3" fmla="*/ 55 h 55"/>
                <a:gd name="T4" fmla="*/ 1 w 5"/>
                <a:gd name="T5" fmla="*/ 0 h 55"/>
              </a:gdLst>
              <a:ahLst/>
              <a:cxnLst>
                <a:cxn ang="0">
                  <a:pos x="T0" y="T1"/>
                </a:cxn>
                <a:cxn ang="0">
                  <a:pos x="T2" y="T3"/>
                </a:cxn>
                <a:cxn ang="0">
                  <a:pos x="T4" y="T5"/>
                </a:cxn>
              </a:cxnLst>
              <a:rect l="0" t="0" r="r" b="b"/>
              <a:pathLst>
                <a:path w="5" h="55">
                  <a:moveTo>
                    <a:pt x="1" y="0"/>
                  </a:moveTo>
                  <a:cubicBezTo>
                    <a:pt x="1" y="0"/>
                    <a:pt x="0" y="29"/>
                    <a:pt x="5" y="55"/>
                  </a:cubicBezTo>
                  <a:cubicBezTo>
                    <a:pt x="1" y="0"/>
                    <a:pt x="1" y="0"/>
                    <a:pt x="1" y="0"/>
                  </a:cubicBezTo>
                </a:path>
              </a:pathLst>
            </a:custGeom>
            <a:solidFill>
              <a:srgbClr val="E5688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89" name="i$1ïḑe"/>
            <p:cNvSpPr/>
            <p:nvPr/>
          </p:nvSpPr>
          <p:spPr bwMode="auto">
            <a:xfrm>
              <a:off x="7705725" y="3424238"/>
              <a:ext cx="25400" cy="107950"/>
            </a:xfrm>
            <a:custGeom>
              <a:avLst/>
              <a:gdLst>
                <a:gd name="T0" fmla="*/ 0 w 16"/>
                <a:gd name="T1" fmla="*/ 0 h 68"/>
                <a:gd name="T2" fmla="*/ 5 w 16"/>
                <a:gd name="T3" fmla="*/ 68 h 68"/>
                <a:gd name="T4" fmla="*/ 16 w 16"/>
                <a:gd name="T5" fmla="*/ 30 h 68"/>
                <a:gd name="T6" fmla="*/ 10 w 16"/>
                <a:gd name="T7" fmla="*/ 15 h 68"/>
                <a:gd name="T8" fmla="*/ 8 w 16"/>
                <a:gd name="T9" fmla="*/ 12 h 68"/>
                <a:gd name="T10" fmla="*/ 4 w 16"/>
                <a:gd name="T11" fmla="*/ 7 h 68"/>
                <a:gd name="T12" fmla="*/ 0 w 16"/>
                <a:gd name="T13" fmla="*/ 0 h 68"/>
              </a:gdLst>
              <a:ahLst/>
              <a:cxnLst>
                <a:cxn ang="0">
                  <a:pos x="T0" y="T1"/>
                </a:cxn>
                <a:cxn ang="0">
                  <a:pos x="T2" y="T3"/>
                </a:cxn>
                <a:cxn ang="0">
                  <a:pos x="T4" y="T5"/>
                </a:cxn>
                <a:cxn ang="0">
                  <a:pos x="T6" y="T7"/>
                </a:cxn>
                <a:cxn ang="0">
                  <a:pos x="T8" y="T9"/>
                </a:cxn>
                <a:cxn ang="0">
                  <a:pos x="T10" y="T11"/>
                </a:cxn>
                <a:cxn ang="0">
                  <a:pos x="T12" y="T13"/>
                </a:cxn>
              </a:cxnLst>
              <a:rect l="0" t="0" r="r" b="b"/>
              <a:pathLst>
                <a:path w="16" h="68">
                  <a:moveTo>
                    <a:pt x="0" y="0"/>
                  </a:moveTo>
                  <a:cubicBezTo>
                    <a:pt x="5" y="68"/>
                    <a:pt x="5" y="68"/>
                    <a:pt x="5" y="68"/>
                  </a:cubicBezTo>
                  <a:cubicBezTo>
                    <a:pt x="13" y="59"/>
                    <a:pt x="16" y="45"/>
                    <a:pt x="16" y="30"/>
                  </a:cubicBezTo>
                  <a:cubicBezTo>
                    <a:pt x="15" y="25"/>
                    <a:pt x="13" y="20"/>
                    <a:pt x="10" y="15"/>
                  </a:cubicBezTo>
                  <a:cubicBezTo>
                    <a:pt x="10" y="14"/>
                    <a:pt x="9" y="13"/>
                    <a:pt x="8" y="12"/>
                  </a:cubicBezTo>
                  <a:cubicBezTo>
                    <a:pt x="7" y="10"/>
                    <a:pt x="5" y="9"/>
                    <a:pt x="4" y="7"/>
                  </a:cubicBezTo>
                  <a:cubicBezTo>
                    <a:pt x="3" y="5"/>
                    <a:pt x="2" y="3"/>
                    <a:pt x="0" y="0"/>
                  </a:cubicBezTo>
                </a:path>
              </a:pathLst>
            </a:custGeom>
            <a:solidFill>
              <a:srgbClr val="E5688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90" name="îšlíḍê"/>
            <p:cNvSpPr/>
            <p:nvPr/>
          </p:nvSpPr>
          <p:spPr bwMode="auto">
            <a:xfrm>
              <a:off x="7712075" y="3435350"/>
              <a:ext cx="9525" cy="12700"/>
            </a:xfrm>
            <a:custGeom>
              <a:avLst/>
              <a:gdLst>
                <a:gd name="T0" fmla="*/ 0 w 6"/>
                <a:gd name="T1" fmla="*/ 0 h 8"/>
                <a:gd name="T2" fmla="*/ 4 w 6"/>
                <a:gd name="T3" fmla="*/ 5 h 8"/>
                <a:gd name="T4" fmla="*/ 6 w 6"/>
                <a:gd name="T5" fmla="*/ 8 h 8"/>
                <a:gd name="T6" fmla="*/ 1 w 6"/>
                <a:gd name="T7" fmla="*/ 0 h 8"/>
                <a:gd name="T8" fmla="*/ 0 w 6"/>
                <a:gd name="T9" fmla="*/ 0 h 8"/>
              </a:gdLst>
              <a:ahLst/>
              <a:cxnLst>
                <a:cxn ang="0">
                  <a:pos x="T0" y="T1"/>
                </a:cxn>
                <a:cxn ang="0">
                  <a:pos x="T2" y="T3"/>
                </a:cxn>
                <a:cxn ang="0">
                  <a:pos x="T4" y="T5"/>
                </a:cxn>
                <a:cxn ang="0">
                  <a:pos x="T6" y="T7"/>
                </a:cxn>
                <a:cxn ang="0">
                  <a:pos x="T8" y="T9"/>
                </a:cxn>
              </a:cxnLst>
              <a:rect l="0" t="0" r="r" b="b"/>
              <a:pathLst>
                <a:path w="6" h="8">
                  <a:moveTo>
                    <a:pt x="0" y="0"/>
                  </a:moveTo>
                  <a:cubicBezTo>
                    <a:pt x="1" y="2"/>
                    <a:pt x="3" y="3"/>
                    <a:pt x="4" y="5"/>
                  </a:cubicBezTo>
                  <a:cubicBezTo>
                    <a:pt x="5" y="6"/>
                    <a:pt x="6" y="7"/>
                    <a:pt x="6" y="8"/>
                  </a:cubicBezTo>
                  <a:cubicBezTo>
                    <a:pt x="5" y="5"/>
                    <a:pt x="3" y="3"/>
                    <a:pt x="1" y="0"/>
                  </a:cubicBezTo>
                  <a:cubicBezTo>
                    <a:pt x="1" y="0"/>
                    <a:pt x="0" y="0"/>
                    <a:pt x="0" y="0"/>
                  </a:cubicBezTo>
                </a:path>
              </a:pathLst>
            </a:custGeom>
            <a:solidFill>
              <a:srgbClr val="CE5D7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91" name="îŝ1ïdê"/>
            <p:cNvSpPr/>
            <p:nvPr/>
          </p:nvSpPr>
          <p:spPr bwMode="auto">
            <a:xfrm>
              <a:off x="7702550" y="3375025"/>
              <a:ext cx="28575" cy="96838"/>
            </a:xfrm>
            <a:custGeom>
              <a:avLst/>
              <a:gdLst>
                <a:gd name="T0" fmla="*/ 0 w 18"/>
                <a:gd name="T1" fmla="*/ 0 h 61"/>
                <a:gd name="T2" fmla="*/ 2 w 18"/>
                <a:gd name="T3" fmla="*/ 31 h 61"/>
                <a:gd name="T4" fmla="*/ 6 w 18"/>
                <a:gd name="T5" fmla="*/ 38 h 61"/>
                <a:gd name="T6" fmla="*/ 7 w 18"/>
                <a:gd name="T7" fmla="*/ 38 h 61"/>
                <a:gd name="T8" fmla="*/ 12 w 18"/>
                <a:gd name="T9" fmla="*/ 46 h 61"/>
                <a:gd name="T10" fmla="*/ 18 w 18"/>
                <a:gd name="T11" fmla="*/ 61 h 61"/>
                <a:gd name="T12" fmla="*/ 7 w 18"/>
                <a:gd name="T13" fmla="*/ 20 h 61"/>
                <a:gd name="T14" fmla="*/ 0 w 18"/>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 h="61">
                  <a:moveTo>
                    <a:pt x="0" y="0"/>
                  </a:moveTo>
                  <a:cubicBezTo>
                    <a:pt x="2" y="31"/>
                    <a:pt x="2" y="31"/>
                    <a:pt x="2" y="31"/>
                  </a:cubicBezTo>
                  <a:cubicBezTo>
                    <a:pt x="4" y="34"/>
                    <a:pt x="5" y="36"/>
                    <a:pt x="6" y="38"/>
                  </a:cubicBezTo>
                  <a:cubicBezTo>
                    <a:pt x="6" y="38"/>
                    <a:pt x="7" y="38"/>
                    <a:pt x="7" y="38"/>
                  </a:cubicBezTo>
                  <a:cubicBezTo>
                    <a:pt x="9" y="41"/>
                    <a:pt x="11" y="43"/>
                    <a:pt x="12" y="46"/>
                  </a:cubicBezTo>
                  <a:cubicBezTo>
                    <a:pt x="15" y="51"/>
                    <a:pt x="17" y="56"/>
                    <a:pt x="18" y="61"/>
                  </a:cubicBezTo>
                  <a:cubicBezTo>
                    <a:pt x="18" y="47"/>
                    <a:pt x="14" y="33"/>
                    <a:pt x="7" y="20"/>
                  </a:cubicBezTo>
                  <a:cubicBezTo>
                    <a:pt x="4" y="14"/>
                    <a:pt x="2" y="7"/>
                    <a:pt x="0" y="0"/>
                  </a:cubicBezTo>
                </a:path>
              </a:pathLst>
            </a:custGeom>
            <a:solidFill>
              <a:srgbClr val="E5688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92" name="íSľïde"/>
            <p:cNvSpPr/>
            <p:nvPr/>
          </p:nvSpPr>
          <p:spPr bwMode="auto">
            <a:xfrm>
              <a:off x="7685088" y="3175000"/>
              <a:ext cx="53975" cy="20638"/>
            </a:xfrm>
            <a:custGeom>
              <a:avLst/>
              <a:gdLst>
                <a:gd name="T0" fmla="*/ 33 w 34"/>
                <a:gd name="T1" fmla="*/ 0 h 13"/>
                <a:gd name="T2" fmla="*/ 0 w 34"/>
                <a:gd name="T3" fmla="*/ 13 h 13"/>
                <a:gd name="T4" fmla="*/ 34 w 34"/>
                <a:gd name="T5" fmla="*/ 4 h 13"/>
                <a:gd name="T6" fmla="*/ 33 w 34"/>
                <a:gd name="T7" fmla="*/ 0 h 13"/>
              </a:gdLst>
              <a:ahLst/>
              <a:cxnLst>
                <a:cxn ang="0">
                  <a:pos x="T0" y="T1"/>
                </a:cxn>
                <a:cxn ang="0">
                  <a:pos x="T2" y="T3"/>
                </a:cxn>
                <a:cxn ang="0">
                  <a:pos x="T4" y="T5"/>
                </a:cxn>
                <a:cxn ang="0">
                  <a:pos x="T6" y="T7"/>
                </a:cxn>
              </a:cxnLst>
              <a:rect l="0" t="0" r="r" b="b"/>
              <a:pathLst>
                <a:path w="34" h="13">
                  <a:moveTo>
                    <a:pt x="33" y="0"/>
                  </a:moveTo>
                  <a:cubicBezTo>
                    <a:pt x="9" y="4"/>
                    <a:pt x="0" y="13"/>
                    <a:pt x="0" y="13"/>
                  </a:cubicBezTo>
                  <a:cubicBezTo>
                    <a:pt x="34" y="4"/>
                    <a:pt x="34" y="4"/>
                    <a:pt x="34" y="4"/>
                  </a:cubicBezTo>
                  <a:cubicBezTo>
                    <a:pt x="34" y="3"/>
                    <a:pt x="34" y="2"/>
                    <a:pt x="33" y="0"/>
                  </a:cubicBezTo>
                </a:path>
              </a:pathLst>
            </a:custGeom>
            <a:solidFill>
              <a:srgbClr val="E5688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93" name="ísľiḓê"/>
            <p:cNvSpPr/>
            <p:nvPr/>
          </p:nvSpPr>
          <p:spPr bwMode="auto">
            <a:xfrm>
              <a:off x="7667625" y="2862263"/>
              <a:ext cx="277813" cy="338138"/>
            </a:xfrm>
            <a:custGeom>
              <a:avLst/>
              <a:gdLst>
                <a:gd name="T0" fmla="*/ 44 w 176"/>
                <a:gd name="T1" fmla="*/ 148 h 215"/>
                <a:gd name="T2" fmla="*/ 43 w 176"/>
                <a:gd name="T3" fmla="*/ 166 h 215"/>
                <a:gd name="T4" fmla="*/ 44 w 176"/>
                <a:gd name="T5" fmla="*/ 148 h 215"/>
                <a:gd name="T6" fmla="*/ 71 w 176"/>
                <a:gd name="T7" fmla="*/ 0 h 215"/>
                <a:gd name="T8" fmla="*/ 40 w 176"/>
                <a:gd name="T9" fmla="*/ 5 h 215"/>
                <a:gd name="T10" fmla="*/ 5 w 176"/>
                <a:gd name="T11" fmla="*/ 53 h 215"/>
                <a:gd name="T12" fmla="*/ 7 w 176"/>
                <a:gd name="T13" fmla="*/ 59 h 215"/>
                <a:gd name="T14" fmla="*/ 64 w 176"/>
                <a:gd name="T15" fmla="*/ 20 h 215"/>
                <a:gd name="T16" fmla="*/ 125 w 176"/>
                <a:gd name="T17" fmla="*/ 80 h 215"/>
                <a:gd name="T18" fmla="*/ 91 w 176"/>
                <a:gd name="T19" fmla="*/ 135 h 215"/>
                <a:gd name="T20" fmla="*/ 90 w 176"/>
                <a:gd name="T21" fmla="*/ 139 h 215"/>
                <a:gd name="T22" fmla="*/ 90 w 176"/>
                <a:gd name="T23" fmla="*/ 152 h 215"/>
                <a:gd name="T24" fmla="*/ 100 w 176"/>
                <a:gd name="T25" fmla="*/ 151 h 215"/>
                <a:gd name="T26" fmla="*/ 119 w 176"/>
                <a:gd name="T27" fmla="*/ 157 h 215"/>
                <a:gd name="T28" fmla="*/ 158 w 176"/>
                <a:gd name="T29" fmla="*/ 207 h 215"/>
                <a:gd name="T30" fmla="*/ 169 w 176"/>
                <a:gd name="T31" fmla="*/ 215 h 215"/>
                <a:gd name="T32" fmla="*/ 172 w 176"/>
                <a:gd name="T33" fmla="*/ 195 h 215"/>
                <a:gd name="T34" fmla="*/ 166 w 176"/>
                <a:gd name="T35" fmla="*/ 90 h 215"/>
                <a:gd name="T36" fmla="*/ 151 w 176"/>
                <a:gd name="T37" fmla="*/ 56 h 215"/>
                <a:gd name="T38" fmla="*/ 123 w 176"/>
                <a:gd name="T39" fmla="*/ 26 h 215"/>
                <a:gd name="T40" fmla="*/ 121 w 176"/>
                <a:gd name="T41" fmla="*/ 15 h 215"/>
                <a:gd name="T42" fmla="*/ 97 w 176"/>
                <a:gd name="T43" fmla="*/ 2 h 215"/>
                <a:gd name="T44" fmla="*/ 71 w 176"/>
                <a:gd name="T45" fmla="*/ 0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76" h="215">
                  <a:moveTo>
                    <a:pt x="44" y="148"/>
                  </a:moveTo>
                  <a:cubicBezTo>
                    <a:pt x="44" y="154"/>
                    <a:pt x="44" y="160"/>
                    <a:pt x="43" y="166"/>
                  </a:cubicBezTo>
                  <a:cubicBezTo>
                    <a:pt x="44" y="161"/>
                    <a:pt x="45" y="155"/>
                    <a:pt x="44" y="148"/>
                  </a:cubicBezTo>
                  <a:moveTo>
                    <a:pt x="71" y="0"/>
                  </a:moveTo>
                  <a:cubicBezTo>
                    <a:pt x="60" y="0"/>
                    <a:pt x="49" y="1"/>
                    <a:pt x="40" y="5"/>
                  </a:cubicBezTo>
                  <a:cubicBezTo>
                    <a:pt x="24" y="12"/>
                    <a:pt x="0" y="34"/>
                    <a:pt x="5" y="53"/>
                  </a:cubicBezTo>
                  <a:cubicBezTo>
                    <a:pt x="5" y="55"/>
                    <a:pt x="6" y="57"/>
                    <a:pt x="7" y="59"/>
                  </a:cubicBezTo>
                  <a:cubicBezTo>
                    <a:pt x="16" y="36"/>
                    <a:pt x="38" y="20"/>
                    <a:pt x="64" y="20"/>
                  </a:cubicBezTo>
                  <a:cubicBezTo>
                    <a:pt x="98" y="20"/>
                    <a:pt x="125" y="47"/>
                    <a:pt x="125" y="80"/>
                  </a:cubicBezTo>
                  <a:cubicBezTo>
                    <a:pt x="125" y="104"/>
                    <a:pt x="111" y="125"/>
                    <a:pt x="91" y="135"/>
                  </a:cubicBezTo>
                  <a:cubicBezTo>
                    <a:pt x="91" y="136"/>
                    <a:pt x="90" y="137"/>
                    <a:pt x="90" y="139"/>
                  </a:cubicBezTo>
                  <a:cubicBezTo>
                    <a:pt x="89" y="143"/>
                    <a:pt x="89" y="148"/>
                    <a:pt x="90" y="152"/>
                  </a:cubicBezTo>
                  <a:cubicBezTo>
                    <a:pt x="93" y="152"/>
                    <a:pt x="97" y="151"/>
                    <a:pt x="100" y="151"/>
                  </a:cubicBezTo>
                  <a:cubicBezTo>
                    <a:pt x="108" y="151"/>
                    <a:pt x="114" y="153"/>
                    <a:pt x="119" y="157"/>
                  </a:cubicBezTo>
                  <a:cubicBezTo>
                    <a:pt x="158" y="207"/>
                    <a:pt x="158" y="207"/>
                    <a:pt x="158" y="207"/>
                  </a:cubicBezTo>
                  <a:cubicBezTo>
                    <a:pt x="158" y="207"/>
                    <a:pt x="163" y="208"/>
                    <a:pt x="169" y="215"/>
                  </a:cubicBezTo>
                  <a:cubicBezTo>
                    <a:pt x="170" y="209"/>
                    <a:pt x="171" y="202"/>
                    <a:pt x="172" y="195"/>
                  </a:cubicBezTo>
                  <a:cubicBezTo>
                    <a:pt x="176" y="160"/>
                    <a:pt x="174" y="124"/>
                    <a:pt x="166" y="90"/>
                  </a:cubicBezTo>
                  <a:cubicBezTo>
                    <a:pt x="163" y="77"/>
                    <a:pt x="160" y="65"/>
                    <a:pt x="151" y="56"/>
                  </a:cubicBezTo>
                  <a:cubicBezTo>
                    <a:pt x="142" y="46"/>
                    <a:pt x="127" y="39"/>
                    <a:pt x="123" y="26"/>
                  </a:cubicBezTo>
                  <a:cubicBezTo>
                    <a:pt x="123" y="22"/>
                    <a:pt x="122" y="19"/>
                    <a:pt x="121" y="15"/>
                  </a:cubicBezTo>
                  <a:cubicBezTo>
                    <a:pt x="117" y="6"/>
                    <a:pt x="107" y="3"/>
                    <a:pt x="97" y="2"/>
                  </a:cubicBezTo>
                  <a:cubicBezTo>
                    <a:pt x="90" y="1"/>
                    <a:pt x="80" y="0"/>
                    <a:pt x="71" y="0"/>
                  </a:cubicBezTo>
                </a:path>
              </a:pathLst>
            </a:custGeom>
            <a:solidFill>
              <a:srgbClr val="E5E5E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94" name="íṡļíḑê"/>
            <p:cNvSpPr/>
            <p:nvPr/>
          </p:nvSpPr>
          <p:spPr bwMode="auto">
            <a:xfrm>
              <a:off x="7735888" y="3074988"/>
              <a:ext cx="74613" cy="50800"/>
            </a:xfrm>
            <a:custGeom>
              <a:avLst/>
              <a:gdLst>
                <a:gd name="T0" fmla="*/ 48 w 48"/>
                <a:gd name="T1" fmla="*/ 0 h 32"/>
                <a:gd name="T2" fmla="*/ 48 w 48"/>
                <a:gd name="T3" fmla="*/ 0 h 32"/>
                <a:gd name="T4" fmla="*/ 47 w 48"/>
                <a:gd name="T5" fmla="*/ 4 h 32"/>
                <a:gd name="T6" fmla="*/ 21 w 48"/>
                <a:gd name="T7" fmla="*/ 9 h 32"/>
                <a:gd name="T8" fmla="*/ 2 w 48"/>
                <a:gd name="T9" fmla="*/ 6 h 32"/>
                <a:gd name="T10" fmla="*/ 1 w 48"/>
                <a:gd name="T11" fmla="*/ 13 h 32"/>
                <a:gd name="T12" fmla="*/ 0 w 48"/>
                <a:gd name="T13" fmla="*/ 31 h 32"/>
                <a:gd name="T14" fmla="*/ 0 w 48"/>
                <a:gd name="T15" fmla="*/ 32 h 32"/>
                <a:gd name="T16" fmla="*/ 47 w 48"/>
                <a:gd name="T17" fmla="*/ 17 h 32"/>
                <a:gd name="T18" fmla="*/ 47 w 48"/>
                <a:gd name="T19" fmla="*/ 4 h 32"/>
                <a:gd name="T20" fmla="*/ 48 w 48"/>
                <a:gd name="T21"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8" h="32">
                  <a:moveTo>
                    <a:pt x="48" y="0"/>
                  </a:moveTo>
                  <a:cubicBezTo>
                    <a:pt x="48" y="0"/>
                    <a:pt x="48" y="0"/>
                    <a:pt x="48" y="0"/>
                  </a:cubicBezTo>
                  <a:cubicBezTo>
                    <a:pt x="47" y="1"/>
                    <a:pt x="47" y="2"/>
                    <a:pt x="47" y="4"/>
                  </a:cubicBezTo>
                  <a:cubicBezTo>
                    <a:pt x="39" y="7"/>
                    <a:pt x="30" y="9"/>
                    <a:pt x="21" y="9"/>
                  </a:cubicBezTo>
                  <a:cubicBezTo>
                    <a:pt x="15" y="9"/>
                    <a:pt x="8" y="8"/>
                    <a:pt x="2" y="6"/>
                  </a:cubicBezTo>
                  <a:cubicBezTo>
                    <a:pt x="1" y="8"/>
                    <a:pt x="1" y="11"/>
                    <a:pt x="1" y="13"/>
                  </a:cubicBezTo>
                  <a:cubicBezTo>
                    <a:pt x="2" y="20"/>
                    <a:pt x="1" y="26"/>
                    <a:pt x="0" y="31"/>
                  </a:cubicBezTo>
                  <a:cubicBezTo>
                    <a:pt x="0" y="31"/>
                    <a:pt x="0" y="32"/>
                    <a:pt x="0" y="32"/>
                  </a:cubicBezTo>
                  <a:cubicBezTo>
                    <a:pt x="15" y="26"/>
                    <a:pt x="32" y="20"/>
                    <a:pt x="47" y="17"/>
                  </a:cubicBezTo>
                  <a:cubicBezTo>
                    <a:pt x="46" y="13"/>
                    <a:pt x="46" y="8"/>
                    <a:pt x="47" y="4"/>
                  </a:cubicBezTo>
                  <a:cubicBezTo>
                    <a:pt x="47" y="2"/>
                    <a:pt x="48" y="1"/>
                    <a:pt x="48" y="0"/>
                  </a:cubicBezTo>
                </a:path>
              </a:pathLst>
            </a:custGeom>
            <a:solidFill>
              <a:srgbClr val="C57D7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95" name="iṧḻíďè"/>
            <p:cNvSpPr/>
            <p:nvPr/>
          </p:nvSpPr>
          <p:spPr bwMode="auto">
            <a:xfrm>
              <a:off x="7872413" y="3444875"/>
              <a:ext cx="17463" cy="23813"/>
            </a:xfrm>
            <a:custGeom>
              <a:avLst/>
              <a:gdLst>
                <a:gd name="T0" fmla="*/ 10 w 11"/>
                <a:gd name="T1" fmla="*/ 0 h 15"/>
                <a:gd name="T2" fmla="*/ 0 w 11"/>
                <a:gd name="T3" fmla="*/ 14 h 15"/>
                <a:gd name="T4" fmla="*/ 11 w 11"/>
                <a:gd name="T5" fmla="*/ 15 h 15"/>
                <a:gd name="T6" fmla="*/ 10 w 11"/>
                <a:gd name="T7" fmla="*/ 0 h 15"/>
              </a:gdLst>
              <a:ahLst/>
              <a:cxnLst>
                <a:cxn ang="0">
                  <a:pos x="T0" y="T1"/>
                </a:cxn>
                <a:cxn ang="0">
                  <a:pos x="T2" y="T3"/>
                </a:cxn>
                <a:cxn ang="0">
                  <a:pos x="T4" y="T5"/>
                </a:cxn>
                <a:cxn ang="0">
                  <a:pos x="T6" y="T7"/>
                </a:cxn>
              </a:cxnLst>
              <a:rect l="0" t="0" r="r" b="b"/>
              <a:pathLst>
                <a:path w="11" h="15">
                  <a:moveTo>
                    <a:pt x="10" y="0"/>
                  </a:moveTo>
                  <a:cubicBezTo>
                    <a:pt x="8" y="2"/>
                    <a:pt x="3" y="7"/>
                    <a:pt x="0" y="14"/>
                  </a:cubicBezTo>
                  <a:cubicBezTo>
                    <a:pt x="4" y="15"/>
                    <a:pt x="7" y="15"/>
                    <a:pt x="11" y="15"/>
                  </a:cubicBezTo>
                  <a:cubicBezTo>
                    <a:pt x="10" y="10"/>
                    <a:pt x="10" y="5"/>
                    <a:pt x="10" y="0"/>
                  </a:cubicBezTo>
                </a:path>
              </a:pathLst>
            </a:custGeom>
            <a:solidFill>
              <a:srgbClr val="E5E5E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96" name="îṩlïḍé"/>
            <p:cNvSpPr/>
            <p:nvPr/>
          </p:nvSpPr>
          <p:spPr bwMode="auto">
            <a:xfrm>
              <a:off x="7888288" y="3444875"/>
              <a:ext cx="1588" cy="23813"/>
            </a:xfrm>
            <a:custGeom>
              <a:avLst/>
              <a:gdLst>
                <a:gd name="T0" fmla="*/ 0 w 1"/>
                <a:gd name="T1" fmla="*/ 0 h 15"/>
                <a:gd name="T2" fmla="*/ 0 w 1"/>
                <a:gd name="T3" fmla="*/ 0 h 15"/>
                <a:gd name="T4" fmla="*/ 1 w 1"/>
                <a:gd name="T5" fmla="*/ 15 h 15"/>
                <a:gd name="T6" fmla="*/ 1 w 1"/>
                <a:gd name="T7" fmla="*/ 15 h 15"/>
                <a:gd name="T8" fmla="*/ 0 w 1"/>
                <a:gd name="T9" fmla="*/ 0 h 15"/>
              </a:gdLst>
              <a:ahLst/>
              <a:cxnLst>
                <a:cxn ang="0">
                  <a:pos x="T0" y="T1"/>
                </a:cxn>
                <a:cxn ang="0">
                  <a:pos x="T2" y="T3"/>
                </a:cxn>
                <a:cxn ang="0">
                  <a:pos x="T4" y="T5"/>
                </a:cxn>
                <a:cxn ang="0">
                  <a:pos x="T6" y="T7"/>
                </a:cxn>
                <a:cxn ang="0">
                  <a:pos x="T8" y="T9"/>
                </a:cxn>
              </a:cxnLst>
              <a:rect l="0" t="0" r="r" b="b"/>
              <a:pathLst>
                <a:path w="1" h="15">
                  <a:moveTo>
                    <a:pt x="0" y="0"/>
                  </a:moveTo>
                  <a:cubicBezTo>
                    <a:pt x="0" y="0"/>
                    <a:pt x="0" y="0"/>
                    <a:pt x="0" y="0"/>
                  </a:cubicBezTo>
                  <a:cubicBezTo>
                    <a:pt x="0" y="5"/>
                    <a:pt x="0" y="10"/>
                    <a:pt x="1" y="15"/>
                  </a:cubicBezTo>
                  <a:cubicBezTo>
                    <a:pt x="1" y="15"/>
                    <a:pt x="1" y="15"/>
                    <a:pt x="1" y="15"/>
                  </a:cubicBezTo>
                  <a:cubicBezTo>
                    <a:pt x="1" y="10"/>
                    <a:pt x="0" y="5"/>
                    <a:pt x="0" y="0"/>
                  </a:cubicBezTo>
                </a:path>
              </a:pathLst>
            </a:custGeom>
            <a:solidFill>
              <a:srgbClr val="E5688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97" name="ïṡľïḋê"/>
            <p:cNvSpPr/>
            <p:nvPr/>
          </p:nvSpPr>
          <p:spPr bwMode="auto">
            <a:xfrm>
              <a:off x="7888288" y="3425825"/>
              <a:ext cx="87313" cy="42863"/>
            </a:xfrm>
            <a:custGeom>
              <a:avLst/>
              <a:gdLst>
                <a:gd name="T0" fmla="*/ 44 w 55"/>
                <a:gd name="T1" fmla="*/ 0 h 27"/>
                <a:gd name="T2" fmla="*/ 1 w 55"/>
                <a:gd name="T3" fmla="*/ 11 h 27"/>
                <a:gd name="T4" fmla="*/ 0 w 55"/>
                <a:gd name="T5" fmla="*/ 12 h 27"/>
                <a:gd name="T6" fmla="*/ 1 w 55"/>
                <a:gd name="T7" fmla="*/ 27 h 27"/>
                <a:gd name="T8" fmla="*/ 2 w 55"/>
                <a:gd name="T9" fmla="*/ 27 h 27"/>
                <a:gd name="T10" fmla="*/ 22 w 55"/>
                <a:gd name="T11" fmla="*/ 26 h 27"/>
                <a:gd name="T12" fmla="*/ 55 w 55"/>
                <a:gd name="T13" fmla="*/ 18 h 27"/>
                <a:gd name="T14" fmla="*/ 44 w 55"/>
                <a:gd name="T15" fmla="*/ 0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27">
                  <a:moveTo>
                    <a:pt x="44" y="0"/>
                  </a:moveTo>
                  <a:cubicBezTo>
                    <a:pt x="1" y="11"/>
                    <a:pt x="1" y="11"/>
                    <a:pt x="1" y="11"/>
                  </a:cubicBezTo>
                  <a:cubicBezTo>
                    <a:pt x="1" y="11"/>
                    <a:pt x="0" y="11"/>
                    <a:pt x="0" y="12"/>
                  </a:cubicBezTo>
                  <a:cubicBezTo>
                    <a:pt x="0" y="17"/>
                    <a:pt x="1" y="22"/>
                    <a:pt x="1" y="27"/>
                  </a:cubicBezTo>
                  <a:cubicBezTo>
                    <a:pt x="1" y="27"/>
                    <a:pt x="2" y="27"/>
                    <a:pt x="2" y="27"/>
                  </a:cubicBezTo>
                  <a:cubicBezTo>
                    <a:pt x="9" y="27"/>
                    <a:pt x="15" y="26"/>
                    <a:pt x="22" y="26"/>
                  </a:cubicBezTo>
                  <a:cubicBezTo>
                    <a:pt x="33" y="26"/>
                    <a:pt x="46" y="25"/>
                    <a:pt x="55" y="18"/>
                  </a:cubicBezTo>
                  <a:cubicBezTo>
                    <a:pt x="52" y="11"/>
                    <a:pt x="48" y="6"/>
                    <a:pt x="44" y="0"/>
                  </a:cubicBezTo>
                </a:path>
              </a:pathLst>
            </a:custGeom>
            <a:solidFill>
              <a:srgbClr val="D9637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98" name="is1iḍè"/>
            <p:cNvSpPr/>
            <p:nvPr/>
          </p:nvSpPr>
          <p:spPr bwMode="auto">
            <a:xfrm>
              <a:off x="7739063" y="3074988"/>
              <a:ext cx="71438" cy="14288"/>
            </a:xfrm>
            <a:custGeom>
              <a:avLst/>
              <a:gdLst>
                <a:gd name="T0" fmla="*/ 46 w 46"/>
                <a:gd name="T1" fmla="*/ 0 h 9"/>
                <a:gd name="T2" fmla="*/ 19 w 46"/>
                <a:gd name="T3" fmla="*/ 6 h 9"/>
                <a:gd name="T4" fmla="*/ 0 w 46"/>
                <a:gd name="T5" fmla="*/ 3 h 9"/>
                <a:gd name="T6" fmla="*/ 0 w 46"/>
                <a:gd name="T7" fmla="*/ 6 h 9"/>
                <a:gd name="T8" fmla="*/ 19 w 46"/>
                <a:gd name="T9" fmla="*/ 9 h 9"/>
                <a:gd name="T10" fmla="*/ 45 w 46"/>
                <a:gd name="T11" fmla="*/ 4 h 9"/>
                <a:gd name="T12" fmla="*/ 46 w 46"/>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46" h="9">
                  <a:moveTo>
                    <a:pt x="46" y="0"/>
                  </a:moveTo>
                  <a:cubicBezTo>
                    <a:pt x="38" y="4"/>
                    <a:pt x="29" y="6"/>
                    <a:pt x="19" y="6"/>
                  </a:cubicBezTo>
                  <a:cubicBezTo>
                    <a:pt x="12" y="6"/>
                    <a:pt x="6" y="5"/>
                    <a:pt x="0" y="3"/>
                  </a:cubicBezTo>
                  <a:cubicBezTo>
                    <a:pt x="0" y="4"/>
                    <a:pt x="0" y="5"/>
                    <a:pt x="0" y="6"/>
                  </a:cubicBezTo>
                  <a:cubicBezTo>
                    <a:pt x="6" y="8"/>
                    <a:pt x="13" y="9"/>
                    <a:pt x="19" y="9"/>
                  </a:cubicBezTo>
                  <a:cubicBezTo>
                    <a:pt x="28" y="9"/>
                    <a:pt x="37" y="7"/>
                    <a:pt x="45" y="4"/>
                  </a:cubicBezTo>
                  <a:cubicBezTo>
                    <a:pt x="45" y="2"/>
                    <a:pt x="45" y="1"/>
                    <a:pt x="46" y="0"/>
                  </a:cubicBezTo>
                </a:path>
              </a:pathLst>
            </a:custGeom>
            <a:solidFill>
              <a:srgbClr val="B1707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99" name="îṣ1íḋe"/>
            <p:cNvSpPr/>
            <p:nvPr/>
          </p:nvSpPr>
          <p:spPr bwMode="auto">
            <a:xfrm>
              <a:off x="7678738" y="2894013"/>
              <a:ext cx="185738" cy="190500"/>
            </a:xfrm>
            <a:custGeom>
              <a:avLst/>
              <a:gdLst>
                <a:gd name="T0" fmla="*/ 57 w 118"/>
                <a:gd name="T1" fmla="*/ 0 h 121"/>
                <a:gd name="T2" fmla="*/ 0 w 118"/>
                <a:gd name="T3" fmla="*/ 39 h 121"/>
                <a:gd name="T4" fmla="*/ 9 w 118"/>
                <a:gd name="T5" fmla="*/ 55 h 121"/>
                <a:gd name="T6" fmla="*/ 17 w 118"/>
                <a:gd name="T7" fmla="*/ 75 h 121"/>
                <a:gd name="T8" fmla="*/ 25 w 118"/>
                <a:gd name="T9" fmla="*/ 76 h 121"/>
                <a:gd name="T10" fmla="*/ 37 w 118"/>
                <a:gd name="T11" fmla="*/ 96 h 121"/>
                <a:gd name="T12" fmla="*/ 38 w 118"/>
                <a:gd name="T13" fmla="*/ 118 h 121"/>
                <a:gd name="T14" fmla="*/ 57 w 118"/>
                <a:gd name="T15" fmla="*/ 121 h 121"/>
                <a:gd name="T16" fmla="*/ 84 w 118"/>
                <a:gd name="T17" fmla="*/ 115 h 121"/>
                <a:gd name="T18" fmla="*/ 84 w 118"/>
                <a:gd name="T19" fmla="*/ 115 h 121"/>
                <a:gd name="T20" fmla="*/ 118 w 118"/>
                <a:gd name="T21" fmla="*/ 60 h 121"/>
                <a:gd name="T22" fmla="*/ 57 w 118"/>
                <a:gd name="T23" fmla="*/ 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8" h="121">
                  <a:moveTo>
                    <a:pt x="57" y="0"/>
                  </a:moveTo>
                  <a:cubicBezTo>
                    <a:pt x="31" y="0"/>
                    <a:pt x="9" y="16"/>
                    <a:pt x="0" y="39"/>
                  </a:cubicBezTo>
                  <a:cubicBezTo>
                    <a:pt x="3" y="45"/>
                    <a:pt x="7" y="49"/>
                    <a:pt x="9" y="55"/>
                  </a:cubicBezTo>
                  <a:cubicBezTo>
                    <a:pt x="11" y="62"/>
                    <a:pt x="10" y="72"/>
                    <a:pt x="17" y="75"/>
                  </a:cubicBezTo>
                  <a:cubicBezTo>
                    <a:pt x="19" y="75"/>
                    <a:pt x="22" y="75"/>
                    <a:pt x="25" y="76"/>
                  </a:cubicBezTo>
                  <a:cubicBezTo>
                    <a:pt x="33" y="77"/>
                    <a:pt x="37" y="88"/>
                    <a:pt x="37" y="96"/>
                  </a:cubicBezTo>
                  <a:cubicBezTo>
                    <a:pt x="38" y="104"/>
                    <a:pt x="38" y="111"/>
                    <a:pt x="38" y="118"/>
                  </a:cubicBezTo>
                  <a:cubicBezTo>
                    <a:pt x="44" y="120"/>
                    <a:pt x="50" y="121"/>
                    <a:pt x="57" y="121"/>
                  </a:cubicBezTo>
                  <a:cubicBezTo>
                    <a:pt x="67" y="121"/>
                    <a:pt x="76" y="119"/>
                    <a:pt x="84" y="115"/>
                  </a:cubicBezTo>
                  <a:cubicBezTo>
                    <a:pt x="84" y="115"/>
                    <a:pt x="84" y="115"/>
                    <a:pt x="84" y="115"/>
                  </a:cubicBezTo>
                  <a:cubicBezTo>
                    <a:pt x="104" y="105"/>
                    <a:pt x="118" y="84"/>
                    <a:pt x="118" y="60"/>
                  </a:cubicBezTo>
                  <a:cubicBezTo>
                    <a:pt x="118" y="27"/>
                    <a:pt x="91" y="0"/>
                    <a:pt x="57" y="0"/>
                  </a:cubicBezTo>
                </a:path>
              </a:pathLst>
            </a:custGeom>
            <a:solidFill>
              <a:srgbClr val="C57D7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00" name="iṡ1íḓè"/>
            <p:cNvSpPr/>
            <p:nvPr/>
          </p:nvSpPr>
          <p:spPr bwMode="auto">
            <a:xfrm>
              <a:off x="7735888" y="3100388"/>
              <a:ext cx="222250" cy="366713"/>
            </a:xfrm>
            <a:custGeom>
              <a:avLst/>
              <a:gdLst>
                <a:gd name="T0" fmla="*/ 57 w 141"/>
                <a:gd name="T1" fmla="*/ 0 h 233"/>
                <a:gd name="T2" fmla="*/ 47 w 141"/>
                <a:gd name="T3" fmla="*/ 1 h 233"/>
                <a:gd name="T4" fmla="*/ 0 w 141"/>
                <a:gd name="T5" fmla="*/ 16 h 233"/>
                <a:gd name="T6" fmla="*/ 0 w 141"/>
                <a:gd name="T7" fmla="*/ 32 h 233"/>
                <a:gd name="T8" fmla="*/ 1 w 141"/>
                <a:gd name="T9" fmla="*/ 48 h 233"/>
                <a:gd name="T10" fmla="*/ 16 w 141"/>
                <a:gd name="T11" fmla="*/ 47 h 233"/>
                <a:gd name="T12" fmla="*/ 22 w 141"/>
                <a:gd name="T13" fmla="*/ 47 h 233"/>
                <a:gd name="T14" fmla="*/ 67 w 141"/>
                <a:gd name="T15" fmla="*/ 35 h 233"/>
                <a:gd name="T16" fmla="*/ 67 w 141"/>
                <a:gd name="T17" fmla="*/ 35 h 233"/>
                <a:gd name="T18" fmla="*/ 22 w 141"/>
                <a:gd name="T19" fmla="*/ 47 h 233"/>
                <a:gd name="T20" fmla="*/ 2 w 141"/>
                <a:gd name="T21" fmla="*/ 52 h 233"/>
                <a:gd name="T22" fmla="*/ 4 w 141"/>
                <a:gd name="T23" fmla="*/ 62 h 233"/>
                <a:gd name="T24" fmla="*/ 24 w 141"/>
                <a:gd name="T25" fmla="*/ 79 h 233"/>
                <a:gd name="T26" fmla="*/ 36 w 141"/>
                <a:gd name="T27" fmla="*/ 105 h 233"/>
                <a:gd name="T28" fmla="*/ 36 w 141"/>
                <a:gd name="T29" fmla="*/ 105 h 233"/>
                <a:gd name="T30" fmla="*/ 41 w 141"/>
                <a:gd name="T31" fmla="*/ 129 h 233"/>
                <a:gd name="T32" fmla="*/ 41 w 141"/>
                <a:gd name="T33" fmla="*/ 129 h 233"/>
                <a:gd name="T34" fmla="*/ 43 w 141"/>
                <a:gd name="T35" fmla="*/ 144 h 233"/>
                <a:gd name="T36" fmla="*/ 57 w 141"/>
                <a:gd name="T37" fmla="*/ 228 h 233"/>
                <a:gd name="T38" fmla="*/ 58 w 141"/>
                <a:gd name="T39" fmla="*/ 229 h 233"/>
                <a:gd name="T40" fmla="*/ 77 w 141"/>
                <a:gd name="T41" fmla="*/ 233 h 233"/>
                <a:gd name="T42" fmla="*/ 79 w 141"/>
                <a:gd name="T43" fmla="*/ 233 h 233"/>
                <a:gd name="T44" fmla="*/ 87 w 141"/>
                <a:gd name="T45" fmla="*/ 233 h 233"/>
                <a:gd name="T46" fmla="*/ 97 w 141"/>
                <a:gd name="T47" fmla="*/ 219 h 233"/>
                <a:gd name="T48" fmla="*/ 97 w 141"/>
                <a:gd name="T49" fmla="*/ 219 h 233"/>
                <a:gd name="T50" fmla="*/ 98 w 141"/>
                <a:gd name="T51" fmla="*/ 218 h 233"/>
                <a:gd name="T52" fmla="*/ 141 w 141"/>
                <a:gd name="T53" fmla="*/ 207 h 233"/>
                <a:gd name="T54" fmla="*/ 133 w 141"/>
                <a:gd name="T55" fmla="*/ 197 h 233"/>
                <a:gd name="T56" fmla="*/ 118 w 141"/>
                <a:gd name="T57" fmla="*/ 122 h 233"/>
                <a:gd name="T58" fmla="*/ 126 w 141"/>
                <a:gd name="T59" fmla="*/ 64 h 233"/>
                <a:gd name="T60" fmla="*/ 115 w 141"/>
                <a:gd name="T61" fmla="*/ 56 h 233"/>
                <a:gd name="T62" fmla="*/ 76 w 141"/>
                <a:gd name="T63" fmla="*/ 6 h 233"/>
                <a:gd name="T64" fmla="*/ 57 w 141"/>
                <a:gd name="T65" fmla="*/ 0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41" h="233">
                  <a:moveTo>
                    <a:pt x="57" y="0"/>
                  </a:moveTo>
                  <a:cubicBezTo>
                    <a:pt x="54" y="0"/>
                    <a:pt x="50" y="1"/>
                    <a:pt x="47" y="1"/>
                  </a:cubicBezTo>
                  <a:cubicBezTo>
                    <a:pt x="32" y="4"/>
                    <a:pt x="15" y="10"/>
                    <a:pt x="0" y="16"/>
                  </a:cubicBezTo>
                  <a:cubicBezTo>
                    <a:pt x="0" y="22"/>
                    <a:pt x="0" y="27"/>
                    <a:pt x="0" y="32"/>
                  </a:cubicBezTo>
                  <a:cubicBezTo>
                    <a:pt x="0" y="37"/>
                    <a:pt x="1" y="43"/>
                    <a:pt x="1" y="48"/>
                  </a:cubicBezTo>
                  <a:cubicBezTo>
                    <a:pt x="6" y="48"/>
                    <a:pt x="11" y="47"/>
                    <a:pt x="16" y="47"/>
                  </a:cubicBezTo>
                  <a:cubicBezTo>
                    <a:pt x="18" y="47"/>
                    <a:pt x="20" y="47"/>
                    <a:pt x="22" y="47"/>
                  </a:cubicBezTo>
                  <a:cubicBezTo>
                    <a:pt x="67" y="35"/>
                    <a:pt x="67" y="35"/>
                    <a:pt x="67" y="35"/>
                  </a:cubicBezTo>
                  <a:cubicBezTo>
                    <a:pt x="67" y="35"/>
                    <a:pt x="67" y="35"/>
                    <a:pt x="67" y="35"/>
                  </a:cubicBezTo>
                  <a:cubicBezTo>
                    <a:pt x="67" y="35"/>
                    <a:pt x="53" y="44"/>
                    <a:pt x="22" y="47"/>
                  </a:cubicBezTo>
                  <a:cubicBezTo>
                    <a:pt x="2" y="52"/>
                    <a:pt x="2" y="52"/>
                    <a:pt x="2" y="52"/>
                  </a:cubicBezTo>
                  <a:cubicBezTo>
                    <a:pt x="3" y="55"/>
                    <a:pt x="3" y="59"/>
                    <a:pt x="4" y="62"/>
                  </a:cubicBezTo>
                  <a:cubicBezTo>
                    <a:pt x="9" y="63"/>
                    <a:pt x="17" y="67"/>
                    <a:pt x="24" y="79"/>
                  </a:cubicBezTo>
                  <a:cubicBezTo>
                    <a:pt x="28" y="84"/>
                    <a:pt x="32" y="93"/>
                    <a:pt x="36" y="105"/>
                  </a:cubicBezTo>
                  <a:cubicBezTo>
                    <a:pt x="36" y="105"/>
                    <a:pt x="36" y="105"/>
                    <a:pt x="36" y="105"/>
                  </a:cubicBezTo>
                  <a:cubicBezTo>
                    <a:pt x="40" y="112"/>
                    <a:pt x="42" y="120"/>
                    <a:pt x="41" y="129"/>
                  </a:cubicBezTo>
                  <a:cubicBezTo>
                    <a:pt x="41" y="129"/>
                    <a:pt x="41" y="129"/>
                    <a:pt x="41" y="129"/>
                  </a:cubicBezTo>
                  <a:cubicBezTo>
                    <a:pt x="42" y="134"/>
                    <a:pt x="43" y="139"/>
                    <a:pt x="43" y="144"/>
                  </a:cubicBezTo>
                  <a:cubicBezTo>
                    <a:pt x="47" y="188"/>
                    <a:pt x="53" y="214"/>
                    <a:pt x="57" y="228"/>
                  </a:cubicBezTo>
                  <a:cubicBezTo>
                    <a:pt x="58" y="229"/>
                    <a:pt x="58" y="229"/>
                    <a:pt x="58" y="229"/>
                  </a:cubicBezTo>
                  <a:cubicBezTo>
                    <a:pt x="64" y="232"/>
                    <a:pt x="71" y="233"/>
                    <a:pt x="77" y="233"/>
                  </a:cubicBezTo>
                  <a:cubicBezTo>
                    <a:pt x="78" y="233"/>
                    <a:pt x="78" y="233"/>
                    <a:pt x="79" y="233"/>
                  </a:cubicBezTo>
                  <a:cubicBezTo>
                    <a:pt x="81" y="233"/>
                    <a:pt x="84" y="233"/>
                    <a:pt x="87" y="233"/>
                  </a:cubicBezTo>
                  <a:cubicBezTo>
                    <a:pt x="90" y="226"/>
                    <a:pt x="95" y="221"/>
                    <a:pt x="97" y="219"/>
                  </a:cubicBezTo>
                  <a:cubicBezTo>
                    <a:pt x="97" y="219"/>
                    <a:pt x="97" y="219"/>
                    <a:pt x="97" y="219"/>
                  </a:cubicBezTo>
                  <a:cubicBezTo>
                    <a:pt x="97" y="218"/>
                    <a:pt x="98" y="218"/>
                    <a:pt x="98" y="218"/>
                  </a:cubicBezTo>
                  <a:cubicBezTo>
                    <a:pt x="141" y="207"/>
                    <a:pt x="141" y="207"/>
                    <a:pt x="141" y="207"/>
                  </a:cubicBezTo>
                  <a:cubicBezTo>
                    <a:pt x="138" y="204"/>
                    <a:pt x="135" y="200"/>
                    <a:pt x="133" y="197"/>
                  </a:cubicBezTo>
                  <a:cubicBezTo>
                    <a:pt x="119" y="175"/>
                    <a:pt x="116" y="147"/>
                    <a:pt x="118" y="122"/>
                  </a:cubicBezTo>
                  <a:cubicBezTo>
                    <a:pt x="119" y="102"/>
                    <a:pt x="123" y="83"/>
                    <a:pt x="126" y="64"/>
                  </a:cubicBezTo>
                  <a:cubicBezTo>
                    <a:pt x="120" y="57"/>
                    <a:pt x="115" y="56"/>
                    <a:pt x="115" y="56"/>
                  </a:cubicBezTo>
                  <a:cubicBezTo>
                    <a:pt x="76" y="6"/>
                    <a:pt x="76" y="6"/>
                    <a:pt x="76" y="6"/>
                  </a:cubicBezTo>
                  <a:cubicBezTo>
                    <a:pt x="71" y="2"/>
                    <a:pt x="65" y="0"/>
                    <a:pt x="57" y="0"/>
                  </a:cubicBezTo>
                </a:path>
              </a:pathLst>
            </a:custGeom>
            <a:solidFill>
              <a:srgbClr val="E5688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01" name="ïS1iḋé"/>
            <p:cNvSpPr/>
            <p:nvPr/>
          </p:nvSpPr>
          <p:spPr bwMode="auto">
            <a:xfrm>
              <a:off x="7772400" y="3224213"/>
              <a:ext cx="52388" cy="234950"/>
            </a:xfrm>
            <a:custGeom>
              <a:avLst/>
              <a:gdLst>
                <a:gd name="T0" fmla="*/ 17 w 33"/>
                <a:gd name="T1" fmla="*/ 50 h 149"/>
                <a:gd name="T2" fmla="*/ 16 w 33"/>
                <a:gd name="T3" fmla="*/ 65 h 149"/>
                <a:gd name="T4" fmla="*/ 31 w 33"/>
                <a:gd name="T5" fmla="*/ 148 h 149"/>
                <a:gd name="T6" fmla="*/ 33 w 33"/>
                <a:gd name="T7" fmla="*/ 149 h 149"/>
                <a:gd name="T8" fmla="*/ 19 w 33"/>
                <a:gd name="T9" fmla="*/ 65 h 149"/>
                <a:gd name="T10" fmla="*/ 17 w 33"/>
                <a:gd name="T11" fmla="*/ 50 h 149"/>
                <a:gd name="T12" fmla="*/ 0 w 33"/>
                <a:gd name="T13" fmla="*/ 0 h 149"/>
                <a:gd name="T14" fmla="*/ 9 w 33"/>
                <a:gd name="T15" fmla="*/ 23 h 149"/>
                <a:gd name="T16" fmla="*/ 12 w 33"/>
                <a:gd name="T17" fmla="*/ 26 h 149"/>
                <a:gd name="T18" fmla="*/ 0 w 33"/>
                <a:gd name="T1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149">
                  <a:moveTo>
                    <a:pt x="17" y="50"/>
                  </a:moveTo>
                  <a:cubicBezTo>
                    <a:pt x="17" y="55"/>
                    <a:pt x="17" y="60"/>
                    <a:pt x="16" y="65"/>
                  </a:cubicBezTo>
                  <a:cubicBezTo>
                    <a:pt x="21" y="110"/>
                    <a:pt x="27" y="135"/>
                    <a:pt x="31" y="148"/>
                  </a:cubicBezTo>
                  <a:cubicBezTo>
                    <a:pt x="32" y="148"/>
                    <a:pt x="32" y="149"/>
                    <a:pt x="33" y="149"/>
                  </a:cubicBezTo>
                  <a:cubicBezTo>
                    <a:pt x="29" y="135"/>
                    <a:pt x="23" y="109"/>
                    <a:pt x="19" y="65"/>
                  </a:cubicBezTo>
                  <a:cubicBezTo>
                    <a:pt x="19" y="60"/>
                    <a:pt x="18" y="55"/>
                    <a:pt x="17" y="50"/>
                  </a:cubicBezTo>
                  <a:moveTo>
                    <a:pt x="0" y="0"/>
                  </a:moveTo>
                  <a:cubicBezTo>
                    <a:pt x="3" y="5"/>
                    <a:pt x="7" y="13"/>
                    <a:pt x="9" y="23"/>
                  </a:cubicBezTo>
                  <a:cubicBezTo>
                    <a:pt x="10" y="24"/>
                    <a:pt x="11" y="25"/>
                    <a:pt x="12" y="26"/>
                  </a:cubicBezTo>
                  <a:cubicBezTo>
                    <a:pt x="8" y="14"/>
                    <a:pt x="4" y="5"/>
                    <a:pt x="0" y="0"/>
                  </a:cubicBezTo>
                </a:path>
              </a:pathLst>
            </a:custGeom>
            <a:solidFill>
              <a:srgbClr val="CE5D7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02" name="ïṥḷïḍè"/>
            <p:cNvSpPr/>
            <p:nvPr/>
          </p:nvSpPr>
          <p:spPr bwMode="auto">
            <a:xfrm>
              <a:off x="7742238" y="3197225"/>
              <a:ext cx="79375" cy="260350"/>
            </a:xfrm>
            <a:custGeom>
              <a:avLst/>
              <a:gdLst>
                <a:gd name="T0" fmla="*/ 36 w 51"/>
                <a:gd name="T1" fmla="*/ 82 h 165"/>
                <a:gd name="T2" fmla="*/ 34 w 51"/>
                <a:gd name="T3" fmla="*/ 112 h 165"/>
                <a:gd name="T4" fmla="*/ 44 w 51"/>
                <a:gd name="T5" fmla="*/ 155 h 165"/>
                <a:gd name="T6" fmla="*/ 51 w 51"/>
                <a:gd name="T7" fmla="*/ 165 h 165"/>
                <a:gd name="T8" fmla="*/ 36 w 51"/>
                <a:gd name="T9" fmla="*/ 82 h 165"/>
                <a:gd name="T10" fmla="*/ 0 w 51"/>
                <a:gd name="T11" fmla="*/ 0 h 165"/>
                <a:gd name="T12" fmla="*/ 19 w 51"/>
                <a:gd name="T13" fmla="*/ 31 h 165"/>
                <a:gd name="T14" fmla="*/ 29 w 51"/>
                <a:gd name="T15" fmla="*/ 40 h 165"/>
                <a:gd name="T16" fmla="*/ 20 w 51"/>
                <a:gd name="T17" fmla="*/ 17 h 165"/>
                <a:gd name="T18" fmla="*/ 0 w 51"/>
                <a:gd name="T19" fmla="*/ 0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165">
                  <a:moveTo>
                    <a:pt x="36" y="82"/>
                  </a:moveTo>
                  <a:cubicBezTo>
                    <a:pt x="36" y="92"/>
                    <a:pt x="34" y="102"/>
                    <a:pt x="34" y="112"/>
                  </a:cubicBezTo>
                  <a:cubicBezTo>
                    <a:pt x="34" y="127"/>
                    <a:pt x="36" y="142"/>
                    <a:pt x="44" y="155"/>
                  </a:cubicBezTo>
                  <a:cubicBezTo>
                    <a:pt x="45" y="159"/>
                    <a:pt x="48" y="162"/>
                    <a:pt x="51" y="165"/>
                  </a:cubicBezTo>
                  <a:cubicBezTo>
                    <a:pt x="47" y="152"/>
                    <a:pt x="41" y="127"/>
                    <a:pt x="36" y="82"/>
                  </a:cubicBezTo>
                  <a:moveTo>
                    <a:pt x="0" y="0"/>
                  </a:moveTo>
                  <a:cubicBezTo>
                    <a:pt x="4" y="12"/>
                    <a:pt x="10" y="23"/>
                    <a:pt x="19" y="31"/>
                  </a:cubicBezTo>
                  <a:cubicBezTo>
                    <a:pt x="23" y="34"/>
                    <a:pt x="26" y="37"/>
                    <a:pt x="29" y="40"/>
                  </a:cubicBezTo>
                  <a:cubicBezTo>
                    <a:pt x="27" y="30"/>
                    <a:pt x="23" y="22"/>
                    <a:pt x="20" y="17"/>
                  </a:cubicBezTo>
                  <a:cubicBezTo>
                    <a:pt x="13" y="5"/>
                    <a:pt x="5" y="1"/>
                    <a:pt x="0" y="0"/>
                  </a:cubicBezTo>
                </a:path>
              </a:pathLst>
            </a:custGeom>
            <a:solidFill>
              <a:srgbClr val="E5688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03" name="îṡ1ïdè"/>
            <p:cNvSpPr/>
            <p:nvPr/>
          </p:nvSpPr>
          <p:spPr bwMode="auto">
            <a:xfrm>
              <a:off x="7737475" y="3154363"/>
              <a:ext cx="103188" cy="26988"/>
            </a:xfrm>
            <a:custGeom>
              <a:avLst/>
              <a:gdLst>
                <a:gd name="T0" fmla="*/ 21 w 66"/>
                <a:gd name="T1" fmla="*/ 12 h 17"/>
                <a:gd name="T2" fmla="*/ 15 w 66"/>
                <a:gd name="T3" fmla="*/ 12 h 17"/>
                <a:gd name="T4" fmla="*/ 0 w 66"/>
                <a:gd name="T5" fmla="*/ 13 h 17"/>
                <a:gd name="T6" fmla="*/ 1 w 66"/>
                <a:gd name="T7" fmla="*/ 17 h 17"/>
                <a:gd name="T8" fmla="*/ 21 w 66"/>
                <a:gd name="T9" fmla="*/ 12 h 17"/>
                <a:gd name="T10" fmla="*/ 66 w 66"/>
                <a:gd name="T11" fmla="*/ 0 h 17"/>
                <a:gd name="T12" fmla="*/ 21 w 66"/>
                <a:gd name="T13" fmla="*/ 12 h 17"/>
                <a:gd name="T14" fmla="*/ 66 w 66"/>
                <a:gd name="T15" fmla="*/ 0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17">
                  <a:moveTo>
                    <a:pt x="21" y="12"/>
                  </a:moveTo>
                  <a:cubicBezTo>
                    <a:pt x="19" y="12"/>
                    <a:pt x="17" y="12"/>
                    <a:pt x="15" y="12"/>
                  </a:cubicBezTo>
                  <a:cubicBezTo>
                    <a:pt x="10" y="12"/>
                    <a:pt x="5" y="13"/>
                    <a:pt x="0" y="13"/>
                  </a:cubicBezTo>
                  <a:cubicBezTo>
                    <a:pt x="1" y="15"/>
                    <a:pt x="1" y="16"/>
                    <a:pt x="1" y="17"/>
                  </a:cubicBezTo>
                  <a:cubicBezTo>
                    <a:pt x="21" y="12"/>
                    <a:pt x="21" y="12"/>
                    <a:pt x="21" y="12"/>
                  </a:cubicBezTo>
                  <a:moveTo>
                    <a:pt x="66" y="0"/>
                  </a:moveTo>
                  <a:cubicBezTo>
                    <a:pt x="21" y="12"/>
                    <a:pt x="21" y="12"/>
                    <a:pt x="21" y="12"/>
                  </a:cubicBezTo>
                  <a:cubicBezTo>
                    <a:pt x="52" y="9"/>
                    <a:pt x="66" y="0"/>
                    <a:pt x="66" y="0"/>
                  </a:cubicBezTo>
                </a:path>
              </a:pathLst>
            </a:custGeom>
            <a:solidFill>
              <a:srgbClr val="CE5D7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04" name="îSľîḓè"/>
            <p:cNvSpPr/>
            <p:nvPr/>
          </p:nvSpPr>
          <p:spPr bwMode="auto">
            <a:xfrm>
              <a:off x="7670800" y="2854325"/>
              <a:ext cx="306388" cy="609600"/>
            </a:xfrm>
            <a:custGeom>
              <a:avLst/>
              <a:gdLst>
                <a:gd name="T0" fmla="*/ 97 w 194"/>
                <a:gd name="T1" fmla="*/ 4 h 387"/>
                <a:gd name="T2" fmla="*/ 120 w 194"/>
                <a:gd name="T3" fmla="*/ 17 h 387"/>
                <a:gd name="T4" fmla="*/ 123 w 194"/>
                <a:gd name="T5" fmla="*/ 27 h 387"/>
                <a:gd name="T6" fmla="*/ 151 w 194"/>
                <a:gd name="T7" fmla="*/ 58 h 387"/>
                <a:gd name="T8" fmla="*/ 166 w 194"/>
                <a:gd name="T9" fmla="*/ 91 h 387"/>
                <a:gd name="T10" fmla="*/ 171 w 194"/>
                <a:gd name="T11" fmla="*/ 197 h 387"/>
                <a:gd name="T12" fmla="*/ 160 w 194"/>
                <a:gd name="T13" fmla="*/ 275 h 387"/>
                <a:gd name="T14" fmla="*/ 176 w 194"/>
                <a:gd name="T15" fmla="*/ 350 h 387"/>
                <a:gd name="T16" fmla="*/ 194 w 194"/>
                <a:gd name="T17" fmla="*/ 378 h 387"/>
                <a:gd name="T18" fmla="*/ 161 w 194"/>
                <a:gd name="T19" fmla="*/ 386 h 387"/>
                <a:gd name="T20" fmla="*/ 121 w 194"/>
                <a:gd name="T21" fmla="*/ 386 h 387"/>
                <a:gd name="T22" fmla="*/ 101 w 194"/>
                <a:gd name="T23" fmla="*/ 382 h 387"/>
                <a:gd name="T24" fmla="*/ 90 w 194"/>
                <a:gd name="T25" fmla="*/ 370 h 387"/>
                <a:gd name="T26" fmla="*/ 81 w 194"/>
                <a:gd name="T27" fmla="*/ 327 h 387"/>
                <a:gd name="T28" fmla="*/ 84 w 194"/>
                <a:gd name="T29" fmla="*/ 282 h 387"/>
                <a:gd name="T30" fmla="*/ 79 w 194"/>
                <a:gd name="T31" fmla="*/ 258 h 387"/>
                <a:gd name="T32" fmla="*/ 66 w 194"/>
                <a:gd name="T33" fmla="*/ 246 h 387"/>
                <a:gd name="T34" fmla="*/ 43 w 194"/>
                <a:gd name="T35" fmla="*/ 185 h 387"/>
                <a:gd name="T36" fmla="*/ 44 w 194"/>
                <a:gd name="T37" fmla="*/ 118 h 387"/>
                <a:gd name="T38" fmla="*/ 31 w 194"/>
                <a:gd name="T39" fmla="*/ 98 h 387"/>
                <a:gd name="T40" fmla="*/ 23 w 194"/>
                <a:gd name="T41" fmla="*/ 97 h 387"/>
                <a:gd name="T42" fmla="*/ 15 w 194"/>
                <a:gd name="T43" fmla="*/ 77 h 387"/>
                <a:gd name="T44" fmla="*/ 4 w 194"/>
                <a:gd name="T45" fmla="*/ 55 h 387"/>
                <a:gd name="T46" fmla="*/ 40 w 194"/>
                <a:gd name="T47" fmla="*/ 7 h 387"/>
                <a:gd name="T48" fmla="*/ 97 w 194"/>
                <a:gd name="T49" fmla="*/ 4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4" h="387">
                  <a:moveTo>
                    <a:pt x="97" y="4"/>
                  </a:moveTo>
                  <a:cubicBezTo>
                    <a:pt x="106" y="5"/>
                    <a:pt x="117" y="8"/>
                    <a:pt x="120" y="17"/>
                  </a:cubicBezTo>
                  <a:cubicBezTo>
                    <a:pt x="121" y="21"/>
                    <a:pt x="122" y="24"/>
                    <a:pt x="123" y="27"/>
                  </a:cubicBezTo>
                  <a:cubicBezTo>
                    <a:pt x="126" y="41"/>
                    <a:pt x="141" y="47"/>
                    <a:pt x="151" y="58"/>
                  </a:cubicBezTo>
                  <a:cubicBezTo>
                    <a:pt x="159" y="67"/>
                    <a:pt x="163" y="79"/>
                    <a:pt x="166" y="91"/>
                  </a:cubicBezTo>
                  <a:cubicBezTo>
                    <a:pt x="173" y="126"/>
                    <a:pt x="175" y="162"/>
                    <a:pt x="171" y="197"/>
                  </a:cubicBezTo>
                  <a:cubicBezTo>
                    <a:pt x="168" y="223"/>
                    <a:pt x="162" y="249"/>
                    <a:pt x="160" y="275"/>
                  </a:cubicBezTo>
                  <a:cubicBezTo>
                    <a:pt x="158" y="301"/>
                    <a:pt x="162" y="328"/>
                    <a:pt x="176" y="350"/>
                  </a:cubicBezTo>
                  <a:cubicBezTo>
                    <a:pt x="182" y="359"/>
                    <a:pt x="190" y="367"/>
                    <a:pt x="194" y="378"/>
                  </a:cubicBezTo>
                  <a:cubicBezTo>
                    <a:pt x="185" y="385"/>
                    <a:pt x="173" y="386"/>
                    <a:pt x="161" y="386"/>
                  </a:cubicBezTo>
                  <a:cubicBezTo>
                    <a:pt x="148" y="387"/>
                    <a:pt x="135" y="387"/>
                    <a:pt x="121" y="386"/>
                  </a:cubicBezTo>
                  <a:cubicBezTo>
                    <a:pt x="114" y="387"/>
                    <a:pt x="107" y="385"/>
                    <a:pt x="101" y="382"/>
                  </a:cubicBezTo>
                  <a:cubicBezTo>
                    <a:pt x="96" y="379"/>
                    <a:pt x="93" y="375"/>
                    <a:pt x="90" y="370"/>
                  </a:cubicBezTo>
                  <a:cubicBezTo>
                    <a:pt x="82" y="357"/>
                    <a:pt x="81" y="342"/>
                    <a:pt x="81" y="327"/>
                  </a:cubicBezTo>
                  <a:cubicBezTo>
                    <a:pt x="81" y="312"/>
                    <a:pt x="84" y="297"/>
                    <a:pt x="84" y="282"/>
                  </a:cubicBezTo>
                  <a:cubicBezTo>
                    <a:pt x="84" y="273"/>
                    <a:pt x="83" y="265"/>
                    <a:pt x="79" y="258"/>
                  </a:cubicBezTo>
                  <a:cubicBezTo>
                    <a:pt x="75" y="253"/>
                    <a:pt x="70" y="249"/>
                    <a:pt x="66" y="246"/>
                  </a:cubicBezTo>
                  <a:cubicBezTo>
                    <a:pt x="49" y="231"/>
                    <a:pt x="43" y="207"/>
                    <a:pt x="43" y="185"/>
                  </a:cubicBezTo>
                  <a:cubicBezTo>
                    <a:pt x="42" y="163"/>
                    <a:pt x="46" y="141"/>
                    <a:pt x="44" y="118"/>
                  </a:cubicBezTo>
                  <a:cubicBezTo>
                    <a:pt x="43" y="110"/>
                    <a:pt x="40" y="99"/>
                    <a:pt x="31" y="98"/>
                  </a:cubicBezTo>
                  <a:cubicBezTo>
                    <a:pt x="29" y="97"/>
                    <a:pt x="26" y="97"/>
                    <a:pt x="23" y="97"/>
                  </a:cubicBezTo>
                  <a:cubicBezTo>
                    <a:pt x="16" y="94"/>
                    <a:pt x="17" y="84"/>
                    <a:pt x="15" y="77"/>
                  </a:cubicBezTo>
                  <a:cubicBezTo>
                    <a:pt x="13" y="69"/>
                    <a:pt x="6" y="63"/>
                    <a:pt x="4" y="55"/>
                  </a:cubicBezTo>
                  <a:cubicBezTo>
                    <a:pt x="0" y="36"/>
                    <a:pt x="24" y="14"/>
                    <a:pt x="40" y="7"/>
                  </a:cubicBezTo>
                  <a:cubicBezTo>
                    <a:pt x="55" y="0"/>
                    <a:pt x="80" y="2"/>
                    <a:pt x="97" y="4"/>
                  </a:cubicBezTo>
                  <a:close/>
                </a:path>
              </a:pathLst>
            </a:custGeom>
            <a:solidFill>
              <a:srgbClr val="46435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05" name="iṡliḓê"/>
            <p:cNvSpPr/>
            <p:nvPr/>
          </p:nvSpPr>
          <p:spPr bwMode="auto">
            <a:xfrm>
              <a:off x="3944938" y="4552950"/>
              <a:ext cx="296863" cy="139700"/>
            </a:xfrm>
            <a:custGeom>
              <a:avLst/>
              <a:gdLst>
                <a:gd name="T0" fmla="*/ 0 w 189"/>
                <a:gd name="T1" fmla="*/ 31 h 89"/>
                <a:gd name="T2" fmla="*/ 56 w 189"/>
                <a:gd name="T3" fmla="*/ 20 h 89"/>
                <a:gd name="T4" fmla="*/ 125 w 189"/>
                <a:gd name="T5" fmla="*/ 15 h 89"/>
                <a:gd name="T6" fmla="*/ 141 w 189"/>
                <a:gd name="T7" fmla="*/ 89 h 89"/>
                <a:gd name="T8" fmla="*/ 16 w 189"/>
                <a:gd name="T9" fmla="*/ 73 h 89"/>
                <a:gd name="T10" fmla="*/ 0 w 189"/>
                <a:gd name="T11" fmla="*/ 31 h 89"/>
              </a:gdLst>
              <a:ahLst/>
              <a:cxnLst>
                <a:cxn ang="0">
                  <a:pos x="T0" y="T1"/>
                </a:cxn>
                <a:cxn ang="0">
                  <a:pos x="T2" y="T3"/>
                </a:cxn>
                <a:cxn ang="0">
                  <a:pos x="T4" y="T5"/>
                </a:cxn>
                <a:cxn ang="0">
                  <a:pos x="T6" y="T7"/>
                </a:cxn>
                <a:cxn ang="0">
                  <a:pos x="T8" y="T9"/>
                </a:cxn>
                <a:cxn ang="0">
                  <a:pos x="T10" y="T11"/>
                </a:cxn>
              </a:cxnLst>
              <a:rect l="0" t="0" r="r" b="b"/>
              <a:pathLst>
                <a:path w="189" h="89">
                  <a:moveTo>
                    <a:pt x="0" y="31"/>
                  </a:moveTo>
                  <a:cubicBezTo>
                    <a:pt x="0" y="31"/>
                    <a:pt x="43" y="29"/>
                    <a:pt x="56" y="20"/>
                  </a:cubicBezTo>
                  <a:cubicBezTo>
                    <a:pt x="69" y="11"/>
                    <a:pt x="122" y="0"/>
                    <a:pt x="125" y="15"/>
                  </a:cubicBezTo>
                  <a:cubicBezTo>
                    <a:pt x="128" y="30"/>
                    <a:pt x="189" y="88"/>
                    <a:pt x="141" y="89"/>
                  </a:cubicBezTo>
                  <a:cubicBezTo>
                    <a:pt x="93" y="89"/>
                    <a:pt x="29" y="81"/>
                    <a:pt x="16" y="73"/>
                  </a:cubicBezTo>
                  <a:cubicBezTo>
                    <a:pt x="3" y="65"/>
                    <a:pt x="0" y="31"/>
                    <a:pt x="0" y="31"/>
                  </a:cubicBezTo>
                </a:path>
              </a:pathLst>
            </a:custGeom>
            <a:solidFill>
              <a:srgbClr val="A8A8A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06" name="íṩļiďè"/>
            <p:cNvSpPr/>
            <p:nvPr/>
          </p:nvSpPr>
          <p:spPr bwMode="auto">
            <a:xfrm>
              <a:off x="3944938" y="4600575"/>
              <a:ext cx="3175" cy="0"/>
            </a:xfrm>
            <a:custGeom>
              <a:avLst/>
              <a:gdLst>
                <a:gd name="T0" fmla="*/ 2 w 2"/>
                <a:gd name="T1" fmla="*/ 0 w 2"/>
                <a:gd name="T2" fmla="*/ 0 w 2"/>
                <a:gd name="T3" fmla="*/ 2 w 2"/>
                <a:gd name="T4" fmla="*/ 2 w 2"/>
              </a:gdLst>
              <a:ahLst/>
              <a:cxnLst>
                <a:cxn ang="0">
                  <a:pos x="T0" y="0"/>
                </a:cxn>
                <a:cxn ang="0">
                  <a:pos x="T1" y="0"/>
                </a:cxn>
                <a:cxn ang="0">
                  <a:pos x="T2" y="0"/>
                </a:cxn>
                <a:cxn ang="0">
                  <a:pos x="T3" y="0"/>
                </a:cxn>
                <a:cxn ang="0">
                  <a:pos x="T4" y="0"/>
                </a:cxn>
              </a:cxnLst>
              <a:rect l="0" t="0" r="r" b="b"/>
              <a:pathLst>
                <a:path w="2">
                  <a:moveTo>
                    <a:pt x="2" y="0"/>
                  </a:moveTo>
                  <a:cubicBezTo>
                    <a:pt x="0" y="0"/>
                    <a:pt x="0" y="0"/>
                    <a:pt x="0" y="0"/>
                  </a:cubicBezTo>
                  <a:cubicBezTo>
                    <a:pt x="0" y="0"/>
                    <a:pt x="0" y="0"/>
                    <a:pt x="0" y="0"/>
                  </a:cubicBezTo>
                  <a:cubicBezTo>
                    <a:pt x="0" y="0"/>
                    <a:pt x="1" y="0"/>
                    <a:pt x="2" y="0"/>
                  </a:cubicBezTo>
                  <a:cubicBezTo>
                    <a:pt x="2" y="0"/>
                    <a:pt x="2" y="0"/>
                    <a:pt x="2" y="0"/>
                  </a:cubicBezTo>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07" name="îşḻîḋê"/>
            <p:cNvSpPr/>
            <p:nvPr/>
          </p:nvSpPr>
          <p:spPr bwMode="auto">
            <a:xfrm>
              <a:off x="4197350" y="4672013"/>
              <a:ext cx="0" cy="1588"/>
            </a:xfrm>
            <a:custGeom>
              <a:avLst/>
              <a:gdLst>
                <a:gd name="T0" fmla="*/ 0 h 1"/>
                <a:gd name="T1" fmla="*/ 0 h 1"/>
                <a:gd name="T2" fmla="*/ 1 h 1"/>
                <a:gd name="T3" fmla="*/ 0 h 1"/>
              </a:gdLst>
              <a:ahLst/>
              <a:cxnLst>
                <a:cxn ang="0">
                  <a:pos x="0" y="T0"/>
                </a:cxn>
                <a:cxn ang="0">
                  <a:pos x="0" y="T1"/>
                </a:cxn>
                <a:cxn ang="0">
                  <a:pos x="0" y="T2"/>
                </a:cxn>
                <a:cxn ang="0">
                  <a:pos x="0" y="T3"/>
                </a:cxn>
              </a:cxnLst>
              <a:rect l="0" t="0" r="r" b="b"/>
              <a:pathLst>
                <a:path h="1">
                  <a:moveTo>
                    <a:pt x="0" y="0"/>
                  </a:moveTo>
                  <a:cubicBezTo>
                    <a:pt x="0" y="0"/>
                    <a:pt x="0" y="0"/>
                    <a:pt x="0" y="0"/>
                  </a:cubicBezTo>
                  <a:cubicBezTo>
                    <a:pt x="0" y="1"/>
                    <a:pt x="0" y="1"/>
                    <a:pt x="0" y="1"/>
                  </a:cubicBezTo>
                  <a:cubicBezTo>
                    <a:pt x="0" y="1"/>
                    <a:pt x="0" y="0"/>
                    <a:pt x="0" y="0"/>
                  </a:cubicBezTo>
                </a:path>
              </a:pathLst>
            </a:custGeom>
            <a:solidFill>
              <a:srgbClr val="BCC2C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08" name="îŝlïḓê"/>
            <p:cNvSpPr/>
            <p:nvPr/>
          </p:nvSpPr>
          <p:spPr bwMode="auto">
            <a:xfrm>
              <a:off x="3944938" y="4600575"/>
              <a:ext cx="252413" cy="90488"/>
            </a:xfrm>
            <a:custGeom>
              <a:avLst/>
              <a:gdLst>
                <a:gd name="T0" fmla="*/ 2 w 160"/>
                <a:gd name="T1" fmla="*/ 0 h 57"/>
                <a:gd name="T2" fmla="*/ 0 w 160"/>
                <a:gd name="T3" fmla="*/ 0 h 57"/>
                <a:gd name="T4" fmla="*/ 16 w 160"/>
                <a:gd name="T5" fmla="*/ 42 h 57"/>
                <a:gd name="T6" fmla="*/ 138 w 160"/>
                <a:gd name="T7" fmla="*/ 57 h 57"/>
                <a:gd name="T8" fmla="*/ 141 w 160"/>
                <a:gd name="T9" fmla="*/ 57 h 57"/>
                <a:gd name="T10" fmla="*/ 160 w 160"/>
                <a:gd name="T11" fmla="*/ 46 h 57"/>
                <a:gd name="T12" fmla="*/ 160 w 160"/>
                <a:gd name="T13" fmla="*/ 45 h 57"/>
                <a:gd name="T14" fmla="*/ 142 w 160"/>
                <a:gd name="T15" fmla="*/ 52 h 57"/>
                <a:gd name="T16" fmla="*/ 138 w 160"/>
                <a:gd name="T17" fmla="*/ 52 h 57"/>
                <a:gd name="T18" fmla="*/ 17 w 160"/>
                <a:gd name="T19" fmla="*/ 37 h 57"/>
                <a:gd name="T20" fmla="*/ 2 w 160"/>
                <a:gd name="T21"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0" h="57">
                  <a:moveTo>
                    <a:pt x="2" y="0"/>
                  </a:moveTo>
                  <a:cubicBezTo>
                    <a:pt x="1" y="0"/>
                    <a:pt x="0" y="0"/>
                    <a:pt x="0" y="0"/>
                  </a:cubicBezTo>
                  <a:cubicBezTo>
                    <a:pt x="0" y="2"/>
                    <a:pt x="3" y="35"/>
                    <a:pt x="16" y="42"/>
                  </a:cubicBezTo>
                  <a:cubicBezTo>
                    <a:pt x="28" y="50"/>
                    <a:pt x="90" y="57"/>
                    <a:pt x="138" y="57"/>
                  </a:cubicBezTo>
                  <a:cubicBezTo>
                    <a:pt x="139" y="57"/>
                    <a:pt x="140" y="57"/>
                    <a:pt x="141" y="57"/>
                  </a:cubicBezTo>
                  <a:cubicBezTo>
                    <a:pt x="154" y="57"/>
                    <a:pt x="159" y="53"/>
                    <a:pt x="160" y="46"/>
                  </a:cubicBezTo>
                  <a:cubicBezTo>
                    <a:pt x="160" y="46"/>
                    <a:pt x="160" y="46"/>
                    <a:pt x="160" y="45"/>
                  </a:cubicBezTo>
                  <a:cubicBezTo>
                    <a:pt x="158" y="50"/>
                    <a:pt x="152" y="52"/>
                    <a:pt x="142" y="52"/>
                  </a:cubicBezTo>
                  <a:cubicBezTo>
                    <a:pt x="141" y="52"/>
                    <a:pt x="140" y="52"/>
                    <a:pt x="138" y="52"/>
                  </a:cubicBezTo>
                  <a:cubicBezTo>
                    <a:pt x="90" y="52"/>
                    <a:pt x="29" y="45"/>
                    <a:pt x="17" y="37"/>
                  </a:cubicBezTo>
                  <a:cubicBezTo>
                    <a:pt x="7" y="31"/>
                    <a:pt x="3" y="10"/>
                    <a:pt x="2" y="0"/>
                  </a:cubicBezTo>
                </a:path>
              </a:pathLst>
            </a:custGeom>
            <a:solidFill>
              <a:srgbClr val="86868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09" name="ïṡlîḑé"/>
            <p:cNvSpPr/>
            <p:nvPr/>
          </p:nvSpPr>
          <p:spPr bwMode="auto">
            <a:xfrm>
              <a:off x="8240713" y="3681413"/>
              <a:ext cx="204788" cy="95250"/>
            </a:xfrm>
            <a:custGeom>
              <a:avLst/>
              <a:gdLst>
                <a:gd name="T0" fmla="*/ 0 w 130"/>
                <a:gd name="T1" fmla="*/ 21 h 61"/>
                <a:gd name="T2" fmla="*/ 38 w 130"/>
                <a:gd name="T3" fmla="*/ 14 h 61"/>
                <a:gd name="T4" fmla="*/ 85 w 130"/>
                <a:gd name="T5" fmla="*/ 10 h 61"/>
                <a:gd name="T6" fmla="*/ 96 w 130"/>
                <a:gd name="T7" fmla="*/ 61 h 61"/>
                <a:gd name="T8" fmla="*/ 10 w 130"/>
                <a:gd name="T9" fmla="*/ 50 h 61"/>
                <a:gd name="T10" fmla="*/ 0 w 130"/>
                <a:gd name="T11" fmla="*/ 21 h 61"/>
              </a:gdLst>
              <a:ahLst/>
              <a:cxnLst>
                <a:cxn ang="0">
                  <a:pos x="T0" y="T1"/>
                </a:cxn>
                <a:cxn ang="0">
                  <a:pos x="T2" y="T3"/>
                </a:cxn>
                <a:cxn ang="0">
                  <a:pos x="T4" y="T5"/>
                </a:cxn>
                <a:cxn ang="0">
                  <a:pos x="T6" y="T7"/>
                </a:cxn>
                <a:cxn ang="0">
                  <a:pos x="T8" y="T9"/>
                </a:cxn>
                <a:cxn ang="0">
                  <a:pos x="T10" y="T11"/>
                </a:cxn>
              </a:cxnLst>
              <a:rect l="0" t="0" r="r" b="b"/>
              <a:pathLst>
                <a:path w="130" h="61">
                  <a:moveTo>
                    <a:pt x="0" y="21"/>
                  </a:moveTo>
                  <a:cubicBezTo>
                    <a:pt x="0" y="21"/>
                    <a:pt x="29" y="20"/>
                    <a:pt x="38" y="14"/>
                  </a:cubicBezTo>
                  <a:cubicBezTo>
                    <a:pt x="47" y="8"/>
                    <a:pt x="83" y="0"/>
                    <a:pt x="85" y="10"/>
                  </a:cubicBezTo>
                  <a:cubicBezTo>
                    <a:pt x="88" y="20"/>
                    <a:pt x="130" y="61"/>
                    <a:pt x="96" y="61"/>
                  </a:cubicBezTo>
                  <a:cubicBezTo>
                    <a:pt x="63" y="61"/>
                    <a:pt x="19" y="56"/>
                    <a:pt x="10" y="50"/>
                  </a:cubicBezTo>
                  <a:cubicBezTo>
                    <a:pt x="2" y="45"/>
                    <a:pt x="0" y="21"/>
                    <a:pt x="0" y="21"/>
                  </a:cubicBezTo>
                </a:path>
              </a:pathLst>
            </a:custGeom>
            <a:solidFill>
              <a:srgbClr val="A8A8A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10" name="ïślïdê"/>
            <p:cNvSpPr/>
            <p:nvPr/>
          </p:nvSpPr>
          <p:spPr bwMode="auto">
            <a:xfrm>
              <a:off x="8240713" y="3714750"/>
              <a:ext cx="1588" cy="0"/>
            </a:xfrm>
            <a:custGeom>
              <a:avLst/>
              <a:gdLst>
                <a:gd name="T0" fmla="*/ 1 w 1"/>
                <a:gd name="T1" fmla="*/ 0 w 1"/>
                <a:gd name="T2" fmla="*/ 0 w 1"/>
                <a:gd name="T3" fmla="*/ 1 w 1"/>
              </a:gdLst>
              <a:ahLst/>
              <a:cxnLst>
                <a:cxn ang="0">
                  <a:pos x="T0" y="0"/>
                </a:cxn>
                <a:cxn ang="0">
                  <a:pos x="T1" y="0"/>
                </a:cxn>
                <a:cxn ang="0">
                  <a:pos x="T2" y="0"/>
                </a:cxn>
                <a:cxn ang="0">
                  <a:pos x="T3" y="0"/>
                </a:cxn>
              </a:cxnLst>
              <a:rect l="0" t="0" r="r" b="b"/>
              <a:pathLst>
                <a:path w="1">
                  <a:moveTo>
                    <a:pt x="1" y="0"/>
                  </a:moveTo>
                  <a:cubicBezTo>
                    <a:pt x="0" y="0"/>
                    <a:pt x="0" y="0"/>
                    <a:pt x="0" y="0"/>
                  </a:cubicBezTo>
                  <a:cubicBezTo>
                    <a:pt x="0" y="0"/>
                    <a:pt x="0" y="0"/>
                    <a:pt x="0" y="0"/>
                  </a:cubicBezTo>
                  <a:cubicBezTo>
                    <a:pt x="0" y="0"/>
                    <a:pt x="0" y="0"/>
                    <a:pt x="1" y="0"/>
                  </a:cubicBezTo>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11" name="íṣḻïḍê"/>
            <p:cNvSpPr/>
            <p:nvPr/>
          </p:nvSpPr>
          <p:spPr bwMode="auto">
            <a:xfrm>
              <a:off x="8240713" y="3714750"/>
              <a:ext cx="171450" cy="61913"/>
            </a:xfrm>
            <a:custGeom>
              <a:avLst/>
              <a:gdLst>
                <a:gd name="T0" fmla="*/ 1 w 109"/>
                <a:gd name="T1" fmla="*/ 0 h 40"/>
                <a:gd name="T2" fmla="*/ 1 w 109"/>
                <a:gd name="T3" fmla="*/ 0 h 40"/>
                <a:gd name="T4" fmla="*/ 0 w 109"/>
                <a:gd name="T5" fmla="*/ 0 h 40"/>
                <a:gd name="T6" fmla="*/ 10 w 109"/>
                <a:gd name="T7" fmla="*/ 29 h 40"/>
                <a:gd name="T8" fmla="*/ 94 w 109"/>
                <a:gd name="T9" fmla="*/ 40 h 40"/>
                <a:gd name="T10" fmla="*/ 96 w 109"/>
                <a:gd name="T11" fmla="*/ 40 h 40"/>
                <a:gd name="T12" fmla="*/ 109 w 109"/>
                <a:gd name="T13" fmla="*/ 31 h 40"/>
                <a:gd name="T14" fmla="*/ 97 w 109"/>
                <a:gd name="T15" fmla="*/ 36 h 40"/>
                <a:gd name="T16" fmla="*/ 95 w 109"/>
                <a:gd name="T17" fmla="*/ 36 h 40"/>
                <a:gd name="T18" fmla="*/ 11 w 109"/>
                <a:gd name="T19" fmla="*/ 26 h 40"/>
                <a:gd name="T20" fmla="*/ 1 w 109"/>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9" h="40">
                  <a:moveTo>
                    <a:pt x="1" y="0"/>
                  </a:moveTo>
                  <a:cubicBezTo>
                    <a:pt x="1" y="0"/>
                    <a:pt x="1" y="0"/>
                    <a:pt x="1" y="0"/>
                  </a:cubicBezTo>
                  <a:cubicBezTo>
                    <a:pt x="0" y="0"/>
                    <a:pt x="0" y="0"/>
                    <a:pt x="0" y="0"/>
                  </a:cubicBezTo>
                  <a:cubicBezTo>
                    <a:pt x="0" y="1"/>
                    <a:pt x="2" y="24"/>
                    <a:pt x="10" y="29"/>
                  </a:cubicBezTo>
                  <a:cubicBezTo>
                    <a:pt x="19" y="35"/>
                    <a:pt x="61" y="40"/>
                    <a:pt x="94" y="40"/>
                  </a:cubicBezTo>
                  <a:cubicBezTo>
                    <a:pt x="95" y="40"/>
                    <a:pt x="96" y="40"/>
                    <a:pt x="96" y="40"/>
                  </a:cubicBezTo>
                  <a:cubicBezTo>
                    <a:pt x="106" y="40"/>
                    <a:pt x="109" y="36"/>
                    <a:pt x="109" y="31"/>
                  </a:cubicBezTo>
                  <a:cubicBezTo>
                    <a:pt x="108" y="34"/>
                    <a:pt x="104" y="36"/>
                    <a:pt x="97" y="36"/>
                  </a:cubicBezTo>
                  <a:cubicBezTo>
                    <a:pt x="96" y="36"/>
                    <a:pt x="96" y="36"/>
                    <a:pt x="95" y="36"/>
                  </a:cubicBezTo>
                  <a:cubicBezTo>
                    <a:pt x="62" y="36"/>
                    <a:pt x="20" y="31"/>
                    <a:pt x="11" y="26"/>
                  </a:cubicBezTo>
                  <a:cubicBezTo>
                    <a:pt x="4" y="22"/>
                    <a:pt x="2" y="7"/>
                    <a:pt x="1" y="0"/>
                  </a:cubicBezTo>
                </a:path>
              </a:pathLst>
            </a:custGeom>
            <a:solidFill>
              <a:srgbClr val="86868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12" name="îṣľïde"/>
            <p:cNvSpPr/>
            <p:nvPr/>
          </p:nvSpPr>
          <p:spPr bwMode="auto">
            <a:xfrm>
              <a:off x="3198813" y="992188"/>
              <a:ext cx="273050" cy="273050"/>
            </a:xfrm>
            <a:prstGeom prst="ellipse">
              <a:avLst/>
            </a:prstGeom>
            <a:solidFill>
              <a:srgbClr val="4285F4">
                <a:alpha val="20000"/>
              </a:srgbClr>
            </a:solidFill>
            <a:ln>
              <a:noFill/>
            </a:ln>
          </p:spPr>
          <p:txBody>
            <a:bodyPr anchor="ctr"/>
            <a:lstStyle/>
            <a:p>
              <a:pPr algn="ctr"/>
            </a:p>
          </p:txBody>
        </p:sp>
        <p:sp>
          <p:nvSpPr>
            <p:cNvPr id="313" name="í$ḷîde"/>
            <p:cNvSpPr/>
            <p:nvPr/>
          </p:nvSpPr>
          <p:spPr bwMode="auto">
            <a:xfrm>
              <a:off x="9064625" y="1382713"/>
              <a:ext cx="273050" cy="273050"/>
            </a:xfrm>
            <a:prstGeom prst="ellipse">
              <a:avLst/>
            </a:prstGeom>
            <a:solidFill>
              <a:srgbClr val="4285F4">
                <a:alpha val="20000"/>
              </a:srgbClr>
            </a:solidFill>
            <a:ln>
              <a:noFill/>
            </a:ln>
          </p:spPr>
          <p:txBody>
            <a:bodyPr anchor="ctr"/>
            <a:lstStyle/>
            <a:p>
              <a:pPr algn="ctr"/>
            </a:p>
          </p:txBody>
        </p:sp>
        <p:sp>
          <p:nvSpPr>
            <p:cNvPr id="314" name="iṡļíḋè"/>
            <p:cNvSpPr/>
            <p:nvPr/>
          </p:nvSpPr>
          <p:spPr bwMode="auto">
            <a:xfrm>
              <a:off x="3136900" y="1558925"/>
              <a:ext cx="201613" cy="201613"/>
            </a:xfrm>
            <a:prstGeom prst="ellipse">
              <a:avLst/>
            </a:prstGeom>
            <a:solidFill>
              <a:srgbClr val="4285F4">
                <a:alpha val="20000"/>
              </a:srgbClr>
            </a:solidFill>
            <a:ln>
              <a:noFill/>
            </a:ln>
          </p:spPr>
          <p:txBody>
            <a:bodyPr anchor="ctr"/>
            <a:lstStyle/>
            <a:p>
              <a:pPr algn="ctr"/>
            </a:p>
          </p:txBody>
        </p:sp>
        <p:sp>
          <p:nvSpPr>
            <p:cNvPr id="315" name="îŝḷïdé"/>
            <p:cNvSpPr/>
            <p:nvPr/>
          </p:nvSpPr>
          <p:spPr bwMode="auto">
            <a:xfrm>
              <a:off x="4159250" y="992188"/>
              <a:ext cx="201613" cy="201613"/>
            </a:xfrm>
            <a:prstGeom prst="ellipse">
              <a:avLst/>
            </a:prstGeom>
            <a:solidFill>
              <a:srgbClr val="4285F4">
                <a:alpha val="20000"/>
              </a:srgbClr>
            </a:solidFill>
            <a:ln>
              <a:noFill/>
            </a:ln>
          </p:spPr>
          <p:txBody>
            <a:bodyPr anchor="ctr"/>
            <a:lstStyle/>
            <a:p>
              <a:pPr algn="ctr"/>
            </a:p>
          </p:txBody>
        </p:sp>
        <p:sp>
          <p:nvSpPr>
            <p:cNvPr id="316" name="iṧḻiḋé"/>
            <p:cNvSpPr/>
            <p:nvPr/>
          </p:nvSpPr>
          <p:spPr bwMode="auto">
            <a:xfrm>
              <a:off x="8296275" y="1004888"/>
              <a:ext cx="201613" cy="201613"/>
            </a:xfrm>
            <a:prstGeom prst="ellipse">
              <a:avLst/>
            </a:prstGeom>
            <a:solidFill>
              <a:srgbClr val="4285F4">
                <a:alpha val="20000"/>
              </a:srgbClr>
            </a:solidFill>
            <a:ln>
              <a:noFill/>
            </a:ln>
          </p:spPr>
          <p:txBody>
            <a:bodyPr anchor="ctr"/>
            <a:lstStyle/>
            <a:p>
              <a:pPr algn="ctr"/>
            </a:p>
          </p:txBody>
        </p:sp>
        <p:sp>
          <p:nvSpPr>
            <p:cNvPr id="317" name="ïṧlíde"/>
            <p:cNvSpPr/>
            <p:nvPr/>
          </p:nvSpPr>
          <p:spPr bwMode="auto">
            <a:xfrm>
              <a:off x="8669338" y="5064125"/>
              <a:ext cx="158750" cy="206375"/>
            </a:xfrm>
            <a:custGeom>
              <a:avLst/>
              <a:gdLst>
                <a:gd name="T0" fmla="*/ 50 w 101"/>
                <a:gd name="T1" fmla="*/ 0 h 131"/>
                <a:gd name="T2" fmla="*/ 43 w 101"/>
                <a:gd name="T3" fmla="*/ 53 h 131"/>
                <a:gd name="T4" fmla="*/ 8 w 101"/>
                <a:gd name="T5" fmla="*/ 131 h 131"/>
                <a:gd name="T6" fmla="*/ 72 w 101"/>
                <a:gd name="T7" fmla="*/ 71 h 131"/>
                <a:gd name="T8" fmla="*/ 50 w 101"/>
                <a:gd name="T9" fmla="*/ 0 h 131"/>
              </a:gdLst>
              <a:ahLst/>
              <a:cxnLst>
                <a:cxn ang="0">
                  <a:pos x="T0" y="T1"/>
                </a:cxn>
                <a:cxn ang="0">
                  <a:pos x="T2" y="T3"/>
                </a:cxn>
                <a:cxn ang="0">
                  <a:pos x="T4" y="T5"/>
                </a:cxn>
                <a:cxn ang="0">
                  <a:pos x="T6" y="T7"/>
                </a:cxn>
                <a:cxn ang="0">
                  <a:pos x="T8" y="T9"/>
                </a:cxn>
              </a:cxnLst>
              <a:rect l="0" t="0" r="r" b="b"/>
              <a:pathLst>
                <a:path w="101" h="131">
                  <a:moveTo>
                    <a:pt x="50" y="0"/>
                  </a:moveTo>
                  <a:cubicBezTo>
                    <a:pt x="50" y="0"/>
                    <a:pt x="66" y="21"/>
                    <a:pt x="43" y="53"/>
                  </a:cubicBezTo>
                  <a:cubicBezTo>
                    <a:pt x="20" y="85"/>
                    <a:pt x="0" y="111"/>
                    <a:pt x="8" y="131"/>
                  </a:cubicBezTo>
                  <a:cubicBezTo>
                    <a:pt x="8" y="131"/>
                    <a:pt x="43" y="72"/>
                    <a:pt x="72" y="71"/>
                  </a:cubicBezTo>
                  <a:cubicBezTo>
                    <a:pt x="101" y="71"/>
                    <a:pt x="82" y="36"/>
                    <a:pt x="50" y="0"/>
                  </a:cubicBezTo>
                </a:path>
              </a:pathLst>
            </a:custGeom>
            <a:solidFill>
              <a:srgbClr val="FC668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18" name="ísliḋè"/>
            <p:cNvSpPr/>
            <p:nvPr/>
          </p:nvSpPr>
          <p:spPr bwMode="auto">
            <a:xfrm>
              <a:off x="8747125" y="5064125"/>
              <a:ext cx="6350" cy="11113"/>
            </a:xfrm>
            <a:custGeom>
              <a:avLst/>
              <a:gdLst>
                <a:gd name="T0" fmla="*/ 3 w 4"/>
                <a:gd name="T1" fmla="*/ 4 h 7"/>
                <a:gd name="T2" fmla="*/ 4 w 4"/>
                <a:gd name="T3" fmla="*/ 7 h 7"/>
                <a:gd name="T4" fmla="*/ 4 w 4"/>
                <a:gd name="T5" fmla="*/ 7 h 7"/>
                <a:gd name="T6" fmla="*/ 3 w 4"/>
                <a:gd name="T7" fmla="*/ 4 h 7"/>
                <a:gd name="T8" fmla="*/ 0 w 4"/>
                <a:gd name="T9" fmla="*/ 0 h 7"/>
                <a:gd name="T10" fmla="*/ 2 w 4"/>
                <a:gd name="T11" fmla="*/ 3 h 7"/>
                <a:gd name="T12" fmla="*/ 0 w 4"/>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4" h="7">
                  <a:moveTo>
                    <a:pt x="3" y="4"/>
                  </a:moveTo>
                  <a:cubicBezTo>
                    <a:pt x="3" y="5"/>
                    <a:pt x="3" y="6"/>
                    <a:pt x="4" y="7"/>
                  </a:cubicBezTo>
                  <a:cubicBezTo>
                    <a:pt x="4" y="7"/>
                    <a:pt x="4" y="7"/>
                    <a:pt x="4" y="7"/>
                  </a:cubicBezTo>
                  <a:cubicBezTo>
                    <a:pt x="3" y="6"/>
                    <a:pt x="3" y="5"/>
                    <a:pt x="3" y="4"/>
                  </a:cubicBezTo>
                  <a:moveTo>
                    <a:pt x="0" y="0"/>
                  </a:moveTo>
                  <a:cubicBezTo>
                    <a:pt x="1" y="1"/>
                    <a:pt x="2" y="2"/>
                    <a:pt x="2" y="3"/>
                  </a:cubicBezTo>
                  <a:cubicBezTo>
                    <a:pt x="1" y="1"/>
                    <a:pt x="0" y="0"/>
                    <a:pt x="0" y="0"/>
                  </a:cubicBezTo>
                </a:path>
              </a:pathLst>
            </a:custGeom>
            <a:solidFill>
              <a:srgbClr val="3B77D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19" name="ïṩliḓé"/>
            <p:cNvSpPr/>
            <p:nvPr/>
          </p:nvSpPr>
          <p:spPr bwMode="auto">
            <a:xfrm>
              <a:off x="8702675" y="5064125"/>
              <a:ext cx="125413" cy="171450"/>
            </a:xfrm>
            <a:custGeom>
              <a:avLst/>
              <a:gdLst>
                <a:gd name="T0" fmla="*/ 29 w 80"/>
                <a:gd name="T1" fmla="*/ 0 h 109"/>
                <a:gd name="T2" fmla="*/ 29 w 80"/>
                <a:gd name="T3" fmla="*/ 0 h 109"/>
                <a:gd name="T4" fmla="*/ 31 w 80"/>
                <a:gd name="T5" fmla="*/ 3 h 109"/>
                <a:gd name="T6" fmla="*/ 32 w 80"/>
                <a:gd name="T7" fmla="*/ 4 h 109"/>
                <a:gd name="T8" fmla="*/ 33 w 80"/>
                <a:gd name="T9" fmla="*/ 7 h 109"/>
                <a:gd name="T10" fmla="*/ 49 w 80"/>
                <a:gd name="T11" fmla="*/ 71 h 109"/>
                <a:gd name="T12" fmla="*/ 0 w 80"/>
                <a:gd name="T13" fmla="*/ 109 h 109"/>
                <a:gd name="T14" fmla="*/ 3 w 80"/>
                <a:gd name="T15" fmla="*/ 108 h 109"/>
                <a:gd name="T16" fmla="*/ 51 w 80"/>
                <a:gd name="T17" fmla="*/ 71 h 109"/>
                <a:gd name="T18" fmla="*/ 30 w 80"/>
                <a:gd name="T19" fmla="*/ 1 h 109"/>
                <a:gd name="T20" fmla="*/ 29 w 80"/>
                <a:gd name="T21"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0" h="109">
                  <a:moveTo>
                    <a:pt x="29" y="0"/>
                  </a:moveTo>
                  <a:cubicBezTo>
                    <a:pt x="29" y="0"/>
                    <a:pt x="29" y="0"/>
                    <a:pt x="29" y="0"/>
                  </a:cubicBezTo>
                  <a:cubicBezTo>
                    <a:pt x="29" y="0"/>
                    <a:pt x="30" y="1"/>
                    <a:pt x="31" y="3"/>
                  </a:cubicBezTo>
                  <a:cubicBezTo>
                    <a:pt x="31" y="4"/>
                    <a:pt x="32" y="4"/>
                    <a:pt x="32" y="4"/>
                  </a:cubicBezTo>
                  <a:cubicBezTo>
                    <a:pt x="32" y="5"/>
                    <a:pt x="32" y="6"/>
                    <a:pt x="33" y="7"/>
                  </a:cubicBezTo>
                  <a:cubicBezTo>
                    <a:pt x="61" y="40"/>
                    <a:pt x="76" y="71"/>
                    <a:pt x="49" y="71"/>
                  </a:cubicBezTo>
                  <a:cubicBezTo>
                    <a:pt x="32" y="72"/>
                    <a:pt x="13" y="92"/>
                    <a:pt x="0" y="109"/>
                  </a:cubicBezTo>
                  <a:cubicBezTo>
                    <a:pt x="1" y="108"/>
                    <a:pt x="2" y="108"/>
                    <a:pt x="3" y="108"/>
                  </a:cubicBezTo>
                  <a:cubicBezTo>
                    <a:pt x="16" y="91"/>
                    <a:pt x="35" y="72"/>
                    <a:pt x="51" y="71"/>
                  </a:cubicBezTo>
                  <a:cubicBezTo>
                    <a:pt x="80" y="71"/>
                    <a:pt x="61" y="36"/>
                    <a:pt x="30" y="1"/>
                  </a:cubicBezTo>
                  <a:cubicBezTo>
                    <a:pt x="30" y="1"/>
                    <a:pt x="30" y="0"/>
                    <a:pt x="29" y="0"/>
                  </a:cubicBezTo>
                </a:path>
              </a:pathLst>
            </a:custGeom>
            <a:solidFill>
              <a:srgbClr val="E25C7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20" name="išlîdé"/>
            <p:cNvSpPr/>
            <p:nvPr/>
          </p:nvSpPr>
          <p:spPr bwMode="auto">
            <a:xfrm>
              <a:off x="8789988" y="5095875"/>
              <a:ext cx="4763" cy="31750"/>
            </a:xfrm>
            <a:custGeom>
              <a:avLst/>
              <a:gdLst>
                <a:gd name="T0" fmla="*/ 3 w 3"/>
                <a:gd name="T1" fmla="*/ 7 h 20"/>
                <a:gd name="T2" fmla="*/ 1 w 3"/>
                <a:gd name="T3" fmla="*/ 20 h 20"/>
                <a:gd name="T4" fmla="*/ 0 w 3"/>
                <a:gd name="T5" fmla="*/ 7 h 20"/>
                <a:gd name="T6" fmla="*/ 2 w 3"/>
                <a:gd name="T7" fmla="*/ 3 h 20"/>
                <a:gd name="T8" fmla="*/ 3 w 3"/>
                <a:gd name="T9" fmla="*/ 7 h 20"/>
              </a:gdLst>
              <a:ahLst/>
              <a:cxnLst>
                <a:cxn ang="0">
                  <a:pos x="T0" y="T1"/>
                </a:cxn>
                <a:cxn ang="0">
                  <a:pos x="T2" y="T3"/>
                </a:cxn>
                <a:cxn ang="0">
                  <a:pos x="T4" y="T5"/>
                </a:cxn>
                <a:cxn ang="0">
                  <a:pos x="T6" y="T7"/>
                </a:cxn>
                <a:cxn ang="0">
                  <a:pos x="T8" y="T9"/>
                </a:cxn>
              </a:cxnLst>
              <a:rect l="0" t="0" r="r" b="b"/>
              <a:pathLst>
                <a:path w="3" h="20">
                  <a:moveTo>
                    <a:pt x="3" y="7"/>
                  </a:moveTo>
                  <a:cubicBezTo>
                    <a:pt x="3" y="14"/>
                    <a:pt x="2" y="20"/>
                    <a:pt x="1" y="20"/>
                  </a:cubicBezTo>
                  <a:cubicBezTo>
                    <a:pt x="0" y="20"/>
                    <a:pt x="0" y="14"/>
                    <a:pt x="0" y="7"/>
                  </a:cubicBezTo>
                  <a:cubicBezTo>
                    <a:pt x="0" y="0"/>
                    <a:pt x="1" y="3"/>
                    <a:pt x="2" y="3"/>
                  </a:cubicBezTo>
                  <a:cubicBezTo>
                    <a:pt x="3" y="3"/>
                    <a:pt x="3" y="0"/>
                    <a:pt x="3" y="7"/>
                  </a:cubicBezTo>
                  <a:close/>
                </a:path>
              </a:pathLst>
            </a:custGeom>
            <a:solidFill>
              <a:srgbClr val="FFD03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21" name="iṧļîḓè"/>
            <p:cNvSpPr/>
            <p:nvPr/>
          </p:nvSpPr>
          <p:spPr bwMode="auto">
            <a:xfrm>
              <a:off x="8789988" y="5110163"/>
              <a:ext cx="31750" cy="19050"/>
            </a:xfrm>
            <a:custGeom>
              <a:avLst/>
              <a:gdLst>
                <a:gd name="T0" fmla="*/ 13 w 20"/>
                <a:gd name="T1" fmla="*/ 7 h 12"/>
                <a:gd name="T2" fmla="*/ 1 w 20"/>
                <a:gd name="T3" fmla="*/ 12 h 12"/>
                <a:gd name="T4" fmla="*/ 12 w 20"/>
                <a:gd name="T5" fmla="*/ 4 h 12"/>
                <a:gd name="T6" fmla="*/ 16 w 20"/>
                <a:gd name="T7" fmla="*/ 4 h 12"/>
                <a:gd name="T8" fmla="*/ 13 w 20"/>
                <a:gd name="T9" fmla="*/ 7 h 12"/>
              </a:gdLst>
              <a:ahLst/>
              <a:cxnLst>
                <a:cxn ang="0">
                  <a:pos x="T0" y="T1"/>
                </a:cxn>
                <a:cxn ang="0">
                  <a:pos x="T2" y="T3"/>
                </a:cxn>
                <a:cxn ang="0">
                  <a:pos x="T4" y="T5"/>
                </a:cxn>
                <a:cxn ang="0">
                  <a:pos x="T6" y="T7"/>
                </a:cxn>
                <a:cxn ang="0">
                  <a:pos x="T8" y="T9"/>
                </a:cxn>
              </a:cxnLst>
              <a:rect l="0" t="0" r="r" b="b"/>
              <a:pathLst>
                <a:path w="20" h="12">
                  <a:moveTo>
                    <a:pt x="13" y="7"/>
                  </a:moveTo>
                  <a:cubicBezTo>
                    <a:pt x="7" y="10"/>
                    <a:pt x="1" y="12"/>
                    <a:pt x="1" y="12"/>
                  </a:cubicBezTo>
                  <a:cubicBezTo>
                    <a:pt x="0" y="11"/>
                    <a:pt x="5" y="7"/>
                    <a:pt x="12" y="4"/>
                  </a:cubicBezTo>
                  <a:cubicBezTo>
                    <a:pt x="18" y="0"/>
                    <a:pt x="16" y="3"/>
                    <a:pt x="16" y="4"/>
                  </a:cubicBezTo>
                  <a:cubicBezTo>
                    <a:pt x="17" y="5"/>
                    <a:pt x="20" y="3"/>
                    <a:pt x="13" y="7"/>
                  </a:cubicBezTo>
                  <a:close/>
                </a:path>
              </a:pathLst>
            </a:custGeom>
            <a:solidFill>
              <a:srgbClr val="FFD03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22" name="iś1iḑe"/>
            <p:cNvSpPr/>
            <p:nvPr/>
          </p:nvSpPr>
          <p:spPr bwMode="auto">
            <a:xfrm>
              <a:off x="8535988" y="5064125"/>
              <a:ext cx="158750" cy="206375"/>
            </a:xfrm>
            <a:custGeom>
              <a:avLst/>
              <a:gdLst>
                <a:gd name="T0" fmla="*/ 50 w 100"/>
                <a:gd name="T1" fmla="*/ 0 h 131"/>
                <a:gd name="T2" fmla="*/ 57 w 100"/>
                <a:gd name="T3" fmla="*/ 53 h 131"/>
                <a:gd name="T4" fmla="*/ 92 w 100"/>
                <a:gd name="T5" fmla="*/ 131 h 131"/>
                <a:gd name="T6" fmla="*/ 28 w 100"/>
                <a:gd name="T7" fmla="*/ 71 h 131"/>
                <a:gd name="T8" fmla="*/ 50 w 100"/>
                <a:gd name="T9" fmla="*/ 0 h 131"/>
              </a:gdLst>
              <a:ahLst/>
              <a:cxnLst>
                <a:cxn ang="0">
                  <a:pos x="T0" y="T1"/>
                </a:cxn>
                <a:cxn ang="0">
                  <a:pos x="T2" y="T3"/>
                </a:cxn>
                <a:cxn ang="0">
                  <a:pos x="T4" y="T5"/>
                </a:cxn>
                <a:cxn ang="0">
                  <a:pos x="T6" y="T7"/>
                </a:cxn>
                <a:cxn ang="0">
                  <a:pos x="T8" y="T9"/>
                </a:cxn>
              </a:cxnLst>
              <a:rect l="0" t="0" r="r" b="b"/>
              <a:pathLst>
                <a:path w="100" h="131">
                  <a:moveTo>
                    <a:pt x="50" y="0"/>
                  </a:moveTo>
                  <a:cubicBezTo>
                    <a:pt x="50" y="0"/>
                    <a:pt x="34" y="21"/>
                    <a:pt x="57" y="53"/>
                  </a:cubicBezTo>
                  <a:cubicBezTo>
                    <a:pt x="81" y="85"/>
                    <a:pt x="100" y="111"/>
                    <a:pt x="92" y="131"/>
                  </a:cubicBezTo>
                  <a:cubicBezTo>
                    <a:pt x="92" y="131"/>
                    <a:pt x="57" y="72"/>
                    <a:pt x="28" y="71"/>
                  </a:cubicBezTo>
                  <a:cubicBezTo>
                    <a:pt x="0" y="71"/>
                    <a:pt x="18" y="36"/>
                    <a:pt x="50" y="0"/>
                  </a:cubicBezTo>
                </a:path>
              </a:pathLst>
            </a:custGeom>
            <a:solidFill>
              <a:srgbClr val="FC668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23" name="ïŝlíde"/>
            <p:cNvSpPr/>
            <p:nvPr/>
          </p:nvSpPr>
          <p:spPr bwMode="auto">
            <a:xfrm>
              <a:off x="8613775" y="5064125"/>
              <a:ext cx="1588" cy="3175"/>
            </a:xfrm>
            <a:custGeom>
              <a:avLst/>
              <a:gdLst>
                <a:gd name="T0" fmla="*/ 1 w 1"/>
                <a:gd name="T1" fmla="*/ 0 h 2"/>
                <a:gd name="T2" fmla="*/ 0 w 1"/>
                <a:gd name="T3" fmla="*/ 2 h 2"/>
                <a:gd name="T4" fmla="*/ 1 w 1"/>
                <a:gd name="T5" fmla="*/ 0 h 2"/>
              </a:gdLst>
              <a:ahLst/>
              <a:cxnLst>
                <a:cxn ang="0">
                  <a:pos x="T0" y="T1"/>
                </a:cxn>
                <a:cxn ang="0">
                  <a:pos x="T2" y="T3"/>
                </a:cxn>
                <a:cxn ang="0">
                  <a:pos x="T4" y="T5"/>
                </a:cxn>
              </a:cxnLst>
              <a:rect l="0" t="0" r="r" b="b"/>
              <a:pathLst>
                <a:path w="1" h="2">
                  <a:moveTo>
                    <a:pt x="1" y="0"/>
                  </a:moveTo>
                  <a:cubicBezTo>
                    <a:pt x="1" y="0"/>
                    <a:pt x="0" y="1"/>
                    <a:pt x="0" y="2"/>
                  </a:cubicBezTo>
                  <a:cubicBezTo>
                    <a:pt x="0" y="2"/>
                    <a:pt x="0" y="1"/>
                    <a:pt x="1" y="0"/>
                  </a:cubicBezTo>
                </a:path>
              </a:pathLst>
            </a:custGeom>
            <a:solidFill>
              <a:srgbClr val="3B77D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24" name="iṥľídé"/>
            <p:cNvSpPr/>
            <p:nvPr/>
          </p:nvSpPr>
          <p:spPr bwMode="auto">
            <a:xfrm>
              <a:off x="8535988" y="5064125"/>
              <a:ext cx="134938" cy="184150"/>
            </a:xfrm>
            <a:custGeom>
              <a:avLst/>
              <a:gdLst>
                <a:gd name="T0" fmla="*/ 50 w 85"/>
                <a:gd name="T1" fmla="*/ 0 h 117"/>
                <a:gd name="T2" fmla="*/ 49 w 85"/>
                <a:gd name="T3" fmla="*/ 1 h 117"/>
                <a:gd name="T4" fmla="*/ 28 w 85"/>
                <a:gd name="T5" fmla="*/ 71 h 117"/>
                <a:gd name="T6" fmla="*/ 83 w 85"/>
                <a:gd name="T7" fmla="*/ 117 h 117"/>
                <a:gd name="T8" fmla="*/ 83 w 85"/>
                <a:gd name="T9" fmla="*/ 117 h 117"/>
                <a:gd name="T10" fmla="*/ 85 w 85"/>
                <a:gd name="T11" fmla="*/ 116 h 117"/>
                <a:gd name="T12" fmla="*/ 31 w 85"/>
                <a:gd name="T13" fmla="*/ 71 h 117"/>
                <a:gd name="T14" fmla="*/ 47 w 85"/>
                <a:gd name="T15" fmla="*/ 7 h 117"/>
                <a:gd name="T16" fmla="*/ 49 w 85"/>
                <a:gd name="T17" fmla="*/ 2 h 117"/>
                <a:gd name="T18" fmla="*/ 50 w 85"/>
                <a:gd name="T19" fmla="*/ 0 h 117"/>
                <a:gd name="T20" fmla="*/ 50 w 85"/>
                <a:gd name="T21" fmla="*/ 0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5" h="117">
                  <a:moveTo>
                    <a:pt x="50" y="0"/>
                  </a:moveTo>
                  <a:cubicBezTo>
                    <a:pt x="50" y="1"/>
                    <a:pt x="49" y="1"/>
                    <a:pt x="49" y="1"/>
                  </a:cubicBezTo>
                  <a:cubicBezTo>
                    <a:pt x="18" y="36"/>
                    <a:pt x="0" y="71"/>
                    <a:pt x="28" y="71"/>
                  </a:cubicBezTo>
                  <a:cubicBezTo>
                    <a:pt x="48" y="72"/>
                    <a:pt x="71" y="100"/>
                    <a:pt x="83" y="117"/>
                  </a:cubicBezTo>
                  <a:cubicBezTo>
                    <a:pt x="83" y="117"/>
                    <a:pt x="83" y="117"/>
                    <a:pt x="83" y="117"/>
                  </a:cubicBezTo>
                  <a:cubicBezTo>
                    <a:pt x="84" y="117"/>
                    <a:pt x="84" y="117"/>
                    <a:pt x="85" y="116"/>
                  </a:cubicBezTo>
                  <a:cubicBezTo>
                    <a:pt x="72" y="99"/>
                    <a:pt x="50" y="72"/>
                    <a:pt x="31" y="71"/>
                  </a:cubicBezTo>
                  <a:cubicBezTo>
                    <a:pt x="4" y="71"/>
                    <a:pt x="19" y="40"/>
                    <a:pt x="47" y="7"/>
                  </a:cubicBezTo>
                  <a:cubicBezTo>
                    <a:pt x="47" y="5"/>
                    <a:pt x="48" y="4"/>
                    <a:pt x="49" y="2"/>
                  </a:cubicBezTo>
                  <a:cubicBezTo>
                    <a:pt x="49" y="1"/>
                    <a:pt x="50" y="0"/>
                    <a:pt x="50" y="0"/>
                  </a:cubicBezTo>
                  <a:cubicBezTo>
                    <a:pt x="50" y="0"/>
                    <a:pt x="50" y="0"/>
                    <a:pt x="50" y="0"/>
                  </a:cubicBezTo>
                </a:path>
              </a:pathLst>
            </a:custGeom>
            <a:solidFill>
              <a:srgbClr val="E25C7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25" name="íş1íďè"/>
            <p:cNvSpPr/>
            <p:nvPr/>
          </p:nvSpPr>
          <p:spPr bwMode="auto">
            <a:xfrm>
              <a:off x="8567738" y="5095875"/>
              <a:ext cx="6350" cy="31750"/>
            </a:xfrm>
            <a:prstGeom prst="ellipse">
              <a:avLst/>
            </a:prstGeom>
            <a:solidFill>
              <a:srgbClr val="FFD03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26" name="íṡḷîḋè"/>
            <p:cNvSpPr/>
            <p:nvPr/>
          </p:nvSpPr>
          <p:spPr bwMode="auto">
            <a:xfrm>
              <a:off x="8540750" y="5110163"/>
              <a:ext cx="31750" cy="19050"/>
            </a:xfrm>
            <a:custGeom>
              <a:avLst/>
              <a:gdLst>
                <a:gd name="T0" fmla="*/ 7 w 20"/>
                <a:gd name="T1" fmla="*/ 7 h 12"/>
                <a:gd name="T2" fmla="*/ 19 w 20"/>
                <a:gd name="T3" fmla="*/ 12 h 12"/>
                <a:gd name="T4" fmla="*/ 9 w 20"/>
                <a:gd name="T5" fmla="*/ 4 h 12"/>
                <a:gd name="T6" fmla="*/ 4 w 20"/>
                <a:gd name="T7" fmla="*/ 4 h 12"/>
                <a:gd name="T8" fmla="*/ 7 w 20"/>
                <a:gd name="T9" fmla="*/ 7 h 12"/>
              </a:gdLst>
              <a:ahLst/>
              <a:cxnLst>
                <a:cxn ang="0">
                  <a:pos x="T0" y="T1"/>
                </a:cxn>
                <a:cxn ang="0">
                  <a:pos x="T2" y="T3"/>
                </a:cxn>
                <a:cxn ang="0">
                  <a:pos x="T4" y="T5"/>
                </a:cxn>
                <a:cxn ang="0">
                  <a:pos x="T6" y="T7"/>
                </a:cxn>
                <a:cxn ang="0">
                  <a:pos x="T8" y="T9"/>
                </a:cxn>
              </a:cxnLst>
              <a:rect l="0" t="0" r="r" b="b"/>
              <a:pathLst>
                <a:path w="20" h="12">
                  <a:moveTo>
                    <a:pt x="7" y="7"/>
                  </a:moveTo>
                  <a:cubicBezTo>
                    <a:pt x="13" y="10"/>
                    <a:pt x="19" y="12"/>
                    <a:pt x="19" y="12"/>
                  </a:cubicBezTo>
                  <a:cubicBezTo>
                    <a:pt x="20" y="11"/>
                    <a:pt x="15" y="7"/>
                    <a:pt x="9" y="4"/>
                  </a:cubicBezTo>
                  <a:cubicBezTo>
                    <a:pt x="2" y="0"/>
                    <a:pt x="5" y="3"/>
                    <a:pt x="4" y="4"/>
                  </a:cubicBezTo>
                  <a:cubicBezTo>
                    <a:pt x="4" y="5"/>
                    <a:pt x="0" y="3"/>
                    <a:pt x="7" y="7"/>
                  </a:cubicBezTo>
                  <a:close/>
                </a:path>
              </a:pathLst>
            </a:custGeom>
            <a:solidFill>
              <a:srgbClr val="FFD03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27" name="îŝľïďê"/>
            <p:cNvSpPr/>
            <p:nvPr/>
          </p:nvSpPr>
          <p:spPr bwMode="auto">
            <a:xfrm>
              <a:off x="8575675" y="5214938"/>
              <a:ext cx="312738" cy="147638"/>
            </a:xfrm>
            <a:custGeom>
              <a:avLst/>
              <a:gdLst>
                <a:gd name="T0" fmla="*/ 0 w 198"/>
                <a:gd name="T1" fmla="*/ 32 h 93"/>
                <a:gd name="T2" fmla="*/ 58 w 198"/>
                <a:gd name="T3" fmla="*/ 21 h 93"/>
                <a:gd name="T4" fmla="*/ 131 w 198"/>
                <a:gd name="T5" fmla="*/ 16 h 93"/>
                <a:gd name="T6" fmla="*/ 147 w 198"/>
                <a:gd name="T7" fmla="*/ 93 h 93"/>
                <a:gd name="T8" fmla="*/ 16 w 198"/>
                <a:gd name="T9" fmla="*/ 77 h 93"/>
                <a:gd name="T10" fmla="*/ 0 w 198"/>
                <a:gd name="T11" fmla="*/ 32 h 93"/>
              </a:gdLst>
              <a:ahLst/>
              <a:cxnLst>
                <a:cxn ang="0">
                  <a:pos x="T0" y="T1"/>
                </a:cxn>
                <a:cxn ang="0">
                  <a:pos x="T2" y="T3"/>
                </a:cxn>
                <a:cxn ang="0">
                  <a:pos x="T4" y="T5"/>
                </a:cxn>
                <a:cxn ang="0">
                  <a:pos x="T6" y="T7"/>
                </a:cxn>
                <a:cxn ang="0">
                  <a:pos x="T8" y="T9"/>
                </a:cxn>
                <a:cxn ang="0">
                  <a:pos x="T10" y="T11"/>
                </a:cxn>
              </a:cxnLst>
              <a:rect l="0" t="0" r="r" b="b"/>
              <a:pathLst>
                <a:path w="198" h="93">
                  <a:moveTo>
                    <a:pt x="0" y="32"/>
                  </a:moveTo>
                  <a:cubicBezTo>
                    <a:pt x="0" y="32"/>
                    <a:pt x="45" y="31"/>
                    <a:pt x="58" y="21"/>
                  </a:cubicBezTo>
                  <a:cubicBezTo>
                    <a:pt x="72" y="12"/>
                    <a:pt x="127" y="0"/>
                    <a:pt x="131" y="16"/>
                  </a:cubicBezTo>
                  <a:cubicBezTo>
                    <a:pt x="134" y="31"/>
                    <a:pt x="198" y="92"/>
                    <a:pt x="147" y="93"/>
                  </a:cubicBezTo>
                  <a:cubicBezTo>
                    <a:pt x="97" y="93"/>
                    <a:pt x="30" y="85"/>
                    <a:pt x="16" y="77"/>
                  </a:cubicBezTo>
                  <a:cubicBezTo>
                    <a:pt x="3" y="69"/>
                    <a:pt x="0" y="32"/>
                    <a:pt x="0" y="32"/>
                  </a:cubicBezTo>
                </a:path>
              </a:pathLst>
            </a:custGeom>
            <a:solidFill>
              <a:srgbClr val="A8A8A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28" name="íṣḻiḋe"/>
            <p:cNvSpPr/>
            <p:nvPr/>
          </p:nvSpPr>
          <p:spPr bwMode="auto">
            <a:xfrm>
              <a:off x="8575675" y="5265738"/>
              <a:ext cx="0" cy="1588"/>
            </a:xfrm>
            <a:custGeom>
              <a:avLst/>
              <a:gdLst>
                <a:gd name="T0" fmla="*/ 1 h 1"/>
                <a:gd name="T1" fmla="*/ 1 h 1"/>
                <a:gd name="T2" fmla="*/ 1 h 1"/>
                <a:gd name="T3" fmla="*/ 0 h 1"/>
                <a:gd name="T4" fmla="*/ 1 h 1"/>
                <a:gd name="T5" fmla="*/ 0 h 1"/>
              </a:gdLst>
              <a:ahLst/>
              <a:cxnLst>
                <a:cxn ang="0">
                  <a:pos x="0" y="T0"/>
                </a:cxn>
                <a:cxn ang="0">
                  <a:pos x="0" y="T1"/>
                </a:cxn>
                <a:cxn ang="0">
                  <a:pos x="0" y="T2"/>
                </a:cxn>
                <a:cxn ang="0">
                  <a:pos x="0" y="T3"/>
                </a:cxn>
                <a:cxn ang="0">
                  <a:pos x="0" y="T4"/>
                </a:cxn>
                <a:cxn ang="0">
                  <a:pos x="0" y="T5"/>
                </a:cxn>
              </a:cxnLst>
              <a:rect l="0" t="0" r="r" b="b"/>
              <a:pathLst>
                <a:path h="1">
                  <a:moveTo>
                    <a:pt x="0" y="1"/>
                  </a:moveTo>
                  <a:cubicBezTo>
                    <a:pt x="0" y="1"/>
                    <a:pt x="0" y="1"/>
                    <a:pt x="0" y="1"/>
                  </a:cubicBezTo>
                  <a:cubicBezTo>
                    <a:pt x="0" y="1"/>
                    <a:pt x="0" y="1"/>
                    <a:pt x="0" y="1"/>
                  </a:cubicBezTo>
                  <a:moveTo>
                    <a:pt x="0" y="0"/>
                  </a:moveTo>
                  <a:cubicBezTo>
                    <a:pt x="0" y="0"/>
                    <a:pt x="0" y="1"/>
                    <a:pt x="0" y="1"/>
                  </a:cubicBezTo>
                  <a:cubicBezTo>
                    <a:pt x="0" y="1"/>
                    <a:pt x="0" y="0"/>
                    <a:pt x="0" y="0"/>
                  </a:cubicBezTo>
                </a:path>
              </a:pathLst>
            </a:custGeom>
            <a:solidFill>
              <a:srgbClr val="356AC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29" name="íṧḻiḑé"/>
            <p:cNvSpPr/>
            <p:nvPr/>
          </p:nvSpPr>
          <p:spPr bwMode="auto">
            <a:xfrm>
              <a:off x="8612188" y="5340350"/>
              <a:ext cx="130175" cy="19050"/>
            </a:xfrm>
            <a:custGeom>
              <a:avLst/>
              <a:gdLst>
                <a:gd name="T0" fmla="*/ 0 w 83"/>
                <a:gd name="T1" fmla="*/ 0 h 12"/>
                <a:gd name="T2" fmla="*/ 83 w 83"/>
                <a:gd name="T3" fmla="*/ 12 h 12"/>
                <a:gd name="T4" fmla="*/ 0 w 83"/>
                <a:gd name="T5" fmla="*/ 0 h 12"/>
              </a:gdLst>
              <a:ahLst/>
              <a:cxnLst>
                <a:cxn ang="0">
                  <a:pos x="T0" y="T1"/>
                </a:cxn>
                <a:cxn ang="0">
                  <a:pos x="T2" y="T3"/>
                </a:cxn>
                <a:cxn ang="0">
                  <a:pos x="T4" y="T5"/>
                </a:cxn>
              </a:cxnLst>
              <a:rect l="0" t="0" r="r" b="b"/>
              <a:pathLst>
                <a:path w="83" h="12">
                  <a:moveTo>
                    <a:pt x="0" y="0"/>
                  </a:moveTo>
                  <a:cubicBezTo>
                    <a:pt x="15" y="5"/>
                    <a:pt x="49" y="10"/>
                    <a:pt x="83" y="12"/>
                  </a:cubicBezTo>
                  <a:cubicBezTo>
                    <a:pt x="49" y="10"/>
                    <a:pt x="15" y="5"/>
                    <a:pt x="0" y="0"/>
                  </a:cubicBezTo>
                </a:path>
              </a:pathLst>
            </a:custGeom>
            <a:solidFill>
              <a:srgbClr val="356AC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30" name="íŝļiḍé"/>
            <p:cNvSpPr/>
            <p:nvPr/>
          </p:nvSpPr>
          <p:spPr bwMode="auto">
            <a:xfrm>
              <a:off x="8575675" y="5265738"/>
              <a:ext cx="263525" cy="96838"/>
            </a:xfrm>
            <a:custGeom>
              <a:avLst/>
              <a:gdLst>
                <a:gd name="T0" fmla="*/ 2 w 167"/>
                <a:gd name="T1" fmla="*/ 0 h 61"/>
                <a:gd name="T2" fmla="*/ 0 w 167"/>
                <a:gd name="T3" fmla="*/ 0 h 61"/>
                <a:gd name="T4" fmla="*/ 0 w 167"/>
                <a:gd name="T5" fmla="*/ 0 h 61"/>
                <a:gd name="T6" fmla="*/ 0 w 167"/>
                <a:gd name="T7" fmla="*/ 0 h 61"/>
                <a:gd name="T8" fmla="*/ 0 w 167"/>
                <a:gd name="T9" fmla="*/ 1 h 61"/>
                <a:gd name="T10" fmla="*/ 0 w 167"/>
                <a:gd name="T11" fmla="*/ 1 h 61"/>
                <a:gd name="T12" fmla="*/ 0 w 167"/>
                <a:gd name="T13" fmla="*/ 1 h 61"/>
                <a:gd name="T14" fmla="*/ 16 w 167"/>
                <a:gd name="T15" fmla="*/ 45 h 61"/>
                <a:gd name="T16" fmla="*/ 23 w 167"/>
                <a:gd name="T17" fmla="*/ 47 h 61"/>
                <a:gd name="T18" fmla="*/ 106 w 167"/>
                <a:gd name="T19" fmla="*/ 59 h 61"/>
                <a:gd name="T20" fmla="*/ 143 w 167"/>
                <a:gd name="T21" fmla="*/ 61 h 61"/>
                <a:gd name="T22" fmla="*/ 147 w 167"/>
                <a:gd name="T23" fmla="*/ 61 h 61"/>
                <a:gd name="T24" fmla="*/ 167 w 167"/>
                <a:gd name="T25" fmla="*/ 48 h 61"/>
                <a:gd name="T26" fmla="*/ 148 w 167"/>
                <a:gd name="T27" fmla="*/ 55 h 61"/>
                <a:gd name="T28" fmla="*/ 145 w 167"/>
                <a:gd name="T29" fmla="*/ 55 h 61"/>
                <a:gd name="T30" fmla="*/ 17 w 167"/>
                <a:gd name="T31" fmla="*/ 39 h 61"/>
                <a:gd name="T32" fmla="*/ 2 w 167"/>
                <a:gd name="T33" fmla="*/ 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7" h="61">
                  <a:moveTo>
                    <a:pt x="2" y="0"/>
                  </a:moveTo>
                  <a:cubicBezTo>
                    <a:pt x="0" y="0"/>
                    <a:pt x="0" y="0"/>
                    <a:pt x="0" y="0"/>
                  </a:cubicBezTo>
                  <a:cubicBezTo>
                    <a:pt x="0" y="0"/>
                    <a:pt x="0" y="0"/>
                    <a:pt x="0" y="0"/>
                  </a:cubicBezTo>
                  <a:cubicBezTo>
                    <a:pt x="0" y="0"/>
                    <a:pt x="0" y="0"/>
                    <a:pt x="0" y="0"/>
                  </a:cubicBezTo>
                  <a:cubicBezTo>
                    <a:pt x="0" y="0"/>
                    <a:pt x="0" y="1"/>
                    <a:pt x="0" y="1"/>
                  </a:cubicBezTo>
                  <a:cubicBezTo>
                    <a:pt x="0" y="1"/>
                    <a:pt x="0" y="1"/>
                    <a:pt x="0" y="1"/>
                  </a:cubicBezTo>
                  <a:cubicBezTo>
                    <a:pt x="0" y="1"/>
                    <a:pt x="0" y="1"/>
                    <a:pt x="0" y="1"/>
                  </a:cubicBezTo>
                  <a:cubicBezTo>
                    <a:pt x="1" y="7"/>
                    <a:pt x="4" y="37"/>
                    <a:pt x="16" y="45"/>
                  </a:cubicBezTo>
                  <a:cubicBezTo>
                    <a:pt x="18" y="45"/>
                    <a:pt x="20" y="46"/>
                    <a:pt x="23" y="47"/>
                  </a:cubicBezTo>
                  <a:cubicBezTo>
                    <a:pt x="38" y="52"/>
                    <a:pt x="72" y="57"/>
                    <a:pt x="106" y="59"/>
                  </a:cubicBezTo>
                  <a:cubicBezTo>
                    <a:pt x="119" y="60"/>
                    <a:pt x="131" y="61"/>
                    <a:pt x="143" y="61"/>
                  </a:cubicBezTo>
                  <a:cubicBezTo>
                    <a:pt x="145" y="61"/>
                    <a:pt x="146" y="61"/>
                    <a:pt x="147" y="61"/>
                  </a:cubicBezTo>
                  <a:cubicBezTo>
                    <a:pt x="162" y="61"/>
                    <a:pt x="167" y="55"/>
                    <a:pt x="167" y="48"/>
                  </a:cubicBezTo>
                  <a:cubicBezTo>
                    <a:pt x="165" y="52"/>
                    <a:pt x="159" y="55"/>
                    <a:pt x="148" y="55"/>
                  </a:cubicBezTo>
                  <a:cubicBezTo>
                    <a:pt x="147" y="55"/>
                    <a:pt x="146" y="55"/>
                    <a:pt x="145" y="55"/>
                  </a:cubicBezTo>
                  <a:cubicBezTo>
                    <a:pt x="95" y="55"/>
                    <a:pt x="31" y="47"/>
                    <a:pt x="17" y="39"/>
                  </a:cubicBezTo>
                  <a:cubicBezTo>
                    <a:pt x="7" y="33"/>
                    <a:pt x="3" y="11"/>
                    <a:pt x="2" y="0"/>
                  </a:cubicBezTo>
                </a:path>
              </a:pathLst>
            </a:custGeom>
            <a:solidFill>
              <a:srgbClr val="86868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86" name="íŝ1íďê"/>
            <p:cNvSpPr/>
            <p:nvPr/>
          </p:nvSpPr>
          <p:spPr bwMode="auto">
            <a:xfrm>
              <a:off x="6313397" y="1053491"/>
              <a:ext cx="1624013" cy="1690688"/>
            </a:xfrm>
            <a:custGeom>
              <a:avLst/>
              <a:gdLst>
                <a:gd name="T0" fmla="*/ 16 w 1030"/>
                <a:gd name="T1" fmla="*/ 36 h 1073"/>
                <a:gd name="T2" fmla="*/ 0 w 1030"/>
                <a:gd name="T3" fmla="*/ 920 h 1073"/>
                <a:gd name="T4" fmla="*/ 1021 w 1030"/>
                <a:gd name="T5" fmla="*/ 1073 h 1073"/>
                <a:gd name="T6" fmla="*/ 1030 w 1030"/>
                <a:gd name="T7" fmla="*/ 179 h 1073"/>
                <a:gd name="T8" fmla="*/ 16 w 1030"/>
                <a:gd name="T9" fmla="*/ 36 h 1073"/>
              </a:gdLst>
              <a:ahLst/>
              <a:cxnLst>
                <a:cxn ang="0">
                  <a:pos x="T0" y="T1"/>
                </a:cxn>
                <a:cxn ang="0">
                  <a:pos x="T2" y="T3"/>
                </a:cxn>
                <a:cxn ang="0">
                  <a:pos x="T4" y="T5"/>
                </a:cxn>
                <a:cxn ang="0">
                  <a:pos x="T6" y="T7"/>
                </a:cxn>
                <a:cxn ang="0">
                  <a:pos x="T8" y="T9"/>
                </a:cxn>
              </a:cxnLst>
              <a:rect l="0" t="0" r="r" b="b"/>
              <a:pathLst>
                <a:path w="1030" h="1073">
                  <a:moveTo>
                    <a:pt x="16" y="36"/>
                  </a:moveTo>
                  <a:cubicBezTo>
                    <a:pt x="0" y="920"/>
                    <a:pt x="0" y="920"/>
                    <a:pt x="0" y="920"/>
                  </a:cubicBezTo>
                  <a:cubicBezTo>
                    <a:pt x="0" y="920"/>
                    <a:pt x="552" y="920"/>
                    <a:pt x="1021" y="1073"/>
                  </a:cubicBezTo>
                  <a:cubicBezTo>
                    <a:pt x="1030" y="179"/>
                    <a:pt x="1030" y="179"/>
                    <a:pt x="1030" y="179"/>
                  </a:cubicBezTo>
                  <a:cubicBezTo>
                    <a:pt x="1030" y="179"/>
                    <a:pt x="278" y="0"/>
                    <a:pt x="16" y="36"/>
                  </a:cubicBezTo>
                </a:path>
              </a:pathLst>
            </a:custGeom>
            <a:solidFill>
              <a:srgbClr val="F5F5F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buClrTx/>
                <a:buSzTx/>
                <a:buFontTx/>
              </a:pPr>
              <a:r>
                <a:rPr lang="zh-CN" dirty="0">
                  <a:latin typeface="微软雅黑" panose="020B0503020204020204" pitchFamily="34" charset="-122"/>
                  <a:ea typeface="微软雅黑" panose="020B0503020204020204" pitchFamily="34" charset="-122"/>
                </a:rPr>
                <a:t>各种场景下缺少最佳实践</a:t>
              </a:r>
              <a:endParaRPr lang="zh-CN" dirty="0">
                <a:latin typeface="微软雅黑" panose="020B0503020204020204" pitchFamily="34" charset="-122"/>
                <a:ea typeface="微软雅黑" panose="020B0503020204020204" pitchFamily="34" charset="-122"/>
              </a:endParaRPr>
            </a:p>
          </p:txBody>
        </p:sp>
        <p:sp>
          <p:nvSpPr>
            <p:cNvPr id="188" name="iśļîḑê"/>
            <p:cNvSpPr/>
            <p:nvPr/>
          </p:nvSpPr>
          <p:spPr bwMode="auto">
            <a:xfrm>
              <a:off x="4354513" y="1104900"/>
              <a:ext cx="1624013" cy="1689100"/>
            </a:xfrm>
            <a:custGeom>
              <a:avLst/>
              <a:gdLst>
                <a:gd name="T0" fmla="*/ 1015 w 1030"/>
                <a:gd name="T1" fmla="*/ 37 h 1073"/>
                <a:gd name="T2" fmla="*/ 1030 w 1030"/>
                <a:gd name="T3" fmla="*/ 921 h 1073"/>
                <a:gd name="T4" fmla="*/ 9 w 1030"/>
                <a:gd name="T5" fmla="*/ 1073 h 1073"/>
                <a:gd name="T6" fmla="*/ 0 w 1030"/>
                <a:gd name="T7" fmla="*/ 180 h 1073"/>
                <a:gd name="T8" fmla="*/ 1015 w 1030"/>
                <a:gd name="T9" fmla="*/ 37 h 1073"/>
              </a:gdLst>
              <a:ahLst/>
              <a:cxnLst>
                <a:cxn ang="0">
                  <a:pos x="T0" y="T1"/>
                </a:cxn>
                <a:cxn ang="0">
                  <a:pos x="T2" y="T3"/>
                </a:cxn>
                <a:cxn ang="0">
                  <a:pos x="T4" y="T5"/>
                </a:cxn>
                <a:cxn ang="0">
                  <a:pos x="T6" y="T7"/>
                </a:cxn>
                <a:cxn ang="0">
                  <a:pos x="T8" y="T9"/>
                </a:cxn>
              </a:cxnLst>
              <a:rect l="0" t="0" r="r" b="b"/>
              <a:pathLst>
                <a:path w="1030" h="1073">
                  <a:moveTo>
                    <a:pt x="1015" y="37"/>
                  </a:moveTo>
                  <a:cubicBezTo>
                    <a:pt x="1030" y="921"/>
                    <a:pt x="1030" y="921"/>
                    <a:pt x="1030" y="921"/>
                  </a:cubicBezTo>
                  <a:cubicBezTo>
                    <a:pt x="1030" y="921"/>
                    <a:pt x="478" y="921"/>
                    <a:pt x="9" y="1073"/>
                  </a:cubicBezTo>
                  <a:cubicBezTo>
                    <a:pt x="0" y="180"/>
                    <a:pt x="0" y="180"/>
                    <a:pt x="0" y="180"/>
                  </a:cubicBezTo>
                  <a:cubicBezTo>
                    <a:pt x="0" y="180"/>
                    <a:pt x="752" y="0"/>
                    <a:pt x="1015" y="37"/>
                  </a:cubicBezTo>
                </a:path>
              </a:pathLst>
            </a:custGeom>
            <a:solidFill>
              <a:srgbClr val="F5F5F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buClrTx/>
                <a:buSzTx/>
                <a:buFontTx/>
              </a:pPr>
              <a:r>
                <a:rPr lang="zh-CN" dirty="0">
                  <a:latin typeface="微软雅黑" panose="020B0503020204020204" pitchFamily="34" charset="-122"/>
                  <a:ea typeface="微软雅黑" panose="020B0503020204020204" pitchFamily="34" charset="-122"/>
                </a:rPr>
                <a:t>数据库架构设计无遵循标准</a:t>
              </a:r>
              <a:endParaRPr lang="zh-CN" dirty="0">
                <a:latin typeface="微软雅黑" panose="020B0503020204020204" pitchFamily="34" charset="-122"/>
                <a:ea typeface="微软雅黑" panose="020B0503020204020204" pitchFamily="34" charset="-122"/>
              </a:endParaRPr>
            </a:p>
          </p:txBody>
        </p:sp>
      </p:grpSp>
      <p:sp>
        <p:nvSpPr>
          <p:cNvPr id="158" name="文本框 8"/>
          <p:cNvSpPr txBox="1"/>
          <p:nvPr/>
        </p:nvSpPr>
        <p:spPr>
          <a:xfrm>
            <a:off x="201942" y="161212"/>
            <a:ext cx="5244117" cy="39878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pPr>
            <a:r>
              <a:rPr lang="zh-CN" altLang="en-US" sz="2000" b="1" noProof="0" dirty="0">
                <a:solidFill>
                  <a:prstClr val="white"/>
                </a:solidFill>
                <a:latin typeface="微软雅黑" panose="020B0503020204020204" pitchFamily="34" charset="-122"/>
                <a:ea typeface="微软雅黑" panose="020B0503020204020204" pitchFamily="34" charset="-122"/>
              </a:rPr>
              <a:t>性能优化的困难点</a:t>
            </a:r>
            <a:endParaRPr kumimoji="0" lang="zh-CN" altLang="en-US"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0A0F23"/>
        </a:solidFill>
        <a:effectLst/>
      </p:bgPr>
    </p:bg>
    <p:spTree>
      <p:nvGrpSpPr>
        <p:cNvPr id="1" name=""/>
        <p:cNvGrpSpPr/>
        <p:nvPr/>
      </p:nvGrpSpPr>
      <p:grpSpPr>
        <a:xfrm>
          <a:off x="0" y="0"/>
          <a:ext cx="0" cy="0"/>
          <a:chOff x="0" y="0"/>
          <a:chExt cx="0" cy="0"/>
        </a:xfrm>
      </p:grpSpPr>
      <p:pic>
        <p:nvPicPr>
          <p:cNvPr id="2097159" name="图片 4"/>
          <p:cNvPicPr>
            <a:picLocks noChangeAspect="1"/>
          </p:cNvPicPr>
          <p:nvPr/>
        </p:nvPicPr>
        <p:blipFill>
          <a:blip r:embed="rId1" cstate="hqprint"/>
          <a:stretch>
            <a:fillRect/>
          </a:stretch>
        </p:blipFill>
        <p:spPr>
          <a:xfrm>
            <a:off x="10759868" y="-15058"/>
            <a:ext cx="1301859" cy="920356"/>
          </a:xfrm>
          <a:prstGeom prst="rect">
            <a:avLst/>
          </a:prstGeom>
        </p:spPr>
      </p:pic>
      <p:sp>
        <p:nvSpPr>
          <p:cNvPr id="1048620" name="文本框 7"/>
          <p:cNvSpPr txBox="1"/>
          <p:nvPr/>
        </p:nvSpPr>
        <p:spPr>
          <a:xfrm>
            <a:off x="0" y="161212"/>
            <a:ext cx="121024" cy="358140"/>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048621" name="文本框 8"/>
          <p:cNvSpPr txBox="1"/>
          <p:nvPr/>
        </p:nvSpPr>
        <p:spPr>
          <a:xfrm>
            <a:off x="201942" y="161212"/>
            <a:ext cx="5244117" cy="39878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pPr>
            <a:r>
              <a:rPr kumimoji="0" lang="zh-CN"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案例</a:t>
            </a:r>
            <a:r>
              <a:rPr kumimoji="0" lang="en-US" altLang="zh-CN"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3</a:t>
            </a:r>
            <a:r>
              <a:rPr lang="en-US" altLang="zh-CN" sz="2000" b="1" noProof="0" dirty="0">
                <a:ln>
                  <a:noFill/>
                </a:ln>
                <a:solidFill>
                  <a:prstClr val="white"/>
                </a:solidFill>
                <a:effectLst/>
                <a:uLnTx/>
                <a:uFillTx/>
                <a:latin typeface="微软雅黑" panose="020B0503020204020204" pitchFamily="34" charset="-122"/>
                <a:ea typeface="微软雅黑" panose="020B0503020204020204" pitchFamily="34" charset="-122"/>
                <a:sym typeface="+mn-ea"/>
              </a:rPr>
              <a:t>--</a:t>
            </a:r>
            <a:r>
              <a:rPr lang="zh-CN" altLang="en-US" sz="2000" b="1" noProof="0" dirty="0">
                <a:ln>
                  <a:noFill/>
                </a:ln>
                <a:solidFill>
                  <a:prstClr val="white"/>
                </a:solidFill>
                <a:effectLst/>
                <a:uLnTx/>
                <a:uFillTx/>
                <a:latin typeface="微软雅黑" panose="020B0503020204020204" pitchFamily="34" charset="-122"/>
                <a:ea typeface="微软雅黑" panose="020B0503020204020204" pitchFamily="34" charset="-122"/>
                <a:sym typeface="+mn-ea"/>
              </a:rPr>
              <a:t>续</a:t>
            </a:r>
            <a:endParaRPr kumimoji="0" lang="en-US" altLang="zh-CN"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 name="文本框 4"/>
          <p:cNvSpPr txBox="1"/>
          <p:nvPr/>
        </p:nvSpPr>
        <p:spPr>
          <a:xfrm>
            <a:off x="201930" y="644525"/>
            <a:ext cx="11580495" cy="829945"/>
          </a:xfrm>
          <a:prstGeom prst="rect">
            <a:avLst/>
          </a:prstGeom>
          <a:noFill/>
        </p:spPr>
        <p:txBody>
          <a:bodyPr wrap="square" rtlCol="0">
            <a:spAutoFit/>
          </a:bodyPr>
          <a:lstStyle/>
          <a:p>
            <a:pPr algn="l">
              <a:lnSpc>
                <a:spcPct val="150000"/>
              </a:lnSpc>
            </a:pPr>
            <a:r>
              <a:rPr lang="en-US" altLang="zh-CN" sz="1600" dirty="0" smtClean="0">
                <a:solidFill>
                  <a:schemeClr val="bg1"/>
                </a:solidFill>
                <a:latin typeface="微软雅黑" panose="020B0503020204020204" pitchFamily="34" charset="-122"/>
                <a:ea typeface="微软雅黑" panose="020B0503020204020204" pitchFamily="34" charset="-122"/>
              </a:rPr>
              <a:t>5. </a:t>
            </a:r>
            <a:r>
              <a:rPr lang="zh-CN" altLang="en-US" sz="1600" dirty="0" smtClean="0">
                <a:solidFill>
                  <a:schemeClr val="bg1"/>
                </a:solidFill>
                <a:latin typeface="微软雅黑" panose="020B0503020204020204" pitchFamily="34" charset="-122"/>
                <a:ea typeface="微软雅黑" panose="020B0503020204020204" pitchFamily="34" charset="-122"/>
              </a:rPr>
              <a:t>示例</a:t>
            </a:r>
            <a:r>
              <a:rPr lang="en-US" altLang="zh-CN" sz="1600" dirty="0" smtClean="0">
                <a:solidFill>
                  <a:schemeClr val="bg1"/>
                </a:solidFill>
                <a:latin typeface="微软雅黑" panose="020B0503020204020204" pitchFamily="34" charset="-122"/>
                <a:ea typeface="微软雅黑" panose="020B0503020204020204" pitchFamily="34" charset="-122"/>
              </a:rPr>
              <a:t>--</a:t>
            </a:r>
            <a:r>
              <a:rPr lang="zh-CN" altLang="en-US" sz="1600" dirty="0" smtClean="0">
                <a:solidFill>
                  <a:schemeClr val="bg1"/>
                </a:solidFill>
                <a:latin typeface="微软雅黑" panose="020B0503020204020204" pitchFamily="34" charset="-122"/>
                <a:ea typeface="微软雅黑" panose="020B0503020204020204" pitchFamily="34" charset="-122"/>
              </a:rPr>
              <a:t>三表连接</a:t>
            </a:r>
            <a:endParaRPr lang="zh-CN" altLang="en-US" sz="1600" dirty="0" smtClean="0">
              <a:solidFill>
                <a:schemeClr val="bg1"/>
              </a:solidFill>
              <a:latin typeface="微软雅黑" panose="020B0503020204020204" pitchFamily="34" charset="-122"/>
              <a:ea typeface="微软雅黑" panose="020B0503020204020204" pitchFamily="34" charset="-122"/>
            </a:endParaRPr>
          </a:p>
          <a:p>
            <a:pPr algn="l">
              <a:lnSpc>
                <a:spcPct val="150000"/>
              </a:lnSpc>
            </a:pPr>
            <a:r>
              <a:rPr lang="zh-CN" altLang="en-US" sz="1600" dirty="0" smtClean="0">
                <a:solidFill>
                  <a:schemeClr val="bg1"/>
                </a:solidFill>
                <a:latin typeface="微软雅黑" panose="020B0503020204020204" pitchFamily="34" charset="-122"/>
                <a:ea typeface="微软雅黑" panose="020B0503020204020204" pitchFamily="34" charset="-122"/>
                <a:sym typeface="+mn-ea"/>
              </a:rPr>
              <a:t>    起点在最深处，找到后分块查看。</a:t>
            </a:r>
            <a:r>
              <a:rPr lang="en-US" altLang="zh-CN" sz="1600" dirty="0" smtClean="0">
                <a:solidFill>
                  <a:schemeClr val="bg1"/>
                </a:solidFill>
                <a:latin typeface="微软雅黑" panose="020B0503020204020204" pitchFamily="34" charset="-122"/>
                <a:ea typeface="微软雅黑" panose="020B0503020204020204" pitchFamily="34" charset="-122"/>
              </a:rPr>
              <a:t> </a:t>
            </a:r>
            <a:r>
              <a:rPr lang="zh-CN" altLang="en-US" sz="1600" dirty="0" smtClean="0">
                <a:solidFill>
                  <a:schemeClr val="bg1"/>
                </a:solidFill>
                <a:latin typeface="微软雅黑" panose="020B0503020204020204" pitchFamily="34" charset="-122"/>
                <a:ea typeface="微软雅黑" panose="020B0503020204020204" pitchFamily="34" charset="-122"/>
                <a:sym typeface="+mn-ea"/>
              </a:rPr>
              <a:t>    </a:t>
            </a:r>
            <a:endParaRPr lang="en-US" altLang="zh-CN" sz="1600" dirty="0" smtClean="0">
              <a:solidFill>
                <a:schemeClr val="bg1"/>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2"/>
          <a:stretch>
            <a:fillRect/>
          </a:stretch>
        </p:blipFill>
        <p:spPr>
          <a:xfrm>
            <a:off x="201930" y="1798955"/>
            <a:ext cx="9591675" cy="2847975"/>
          </a:xfrm>
          <a:prstGeom prst="rect">
            <a:avLst/>
          </a:prstGeom>
        </p:spPr>
      </p:pic>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0A0F23"/>
        </a:solidFill>
        <a:effectLst/>
      </p:bgPr>
    </p:bg>
    <p:spTree>
      <p:nvGrpSpPr>
        <p:cNvPr id="1" name=""/>
        <p:cNvGrpSpPr/>
        <p:nvPr/>
      </p:nvGrpSpPr>
      <p:grpSpPr>
        <a:xfrm>
          <a:off x="0" y="0"/>
          <a:ext cx="0" cy="0"/>
          <a:chOff x="0" y="0"/>
          <a:chExt cx="0" cy="0"/>
        </a:xfrm>
      </p:grpSpPr>
      <p:pic>
        <p:nvPicPr>
          <p:cNvPr id="2097159" name="图片 4"/>
          <p:cNvPicPr>
            <a:picLocks noChangeAspect="1"/>
          </p:cNvPicPr>
          <p:nvPr/>
        </p:nvPicPr>
        <p:blipFill>
          <a:blip r:embed="rId1" cstate="hqprint"/>
          <a:stretch>
            <a:fillRect/>
          </a:stretch>
        </p:blipFill>
        <p:spPr>
          <a:xfrm>
            <a:off x="10759868" y="-15058"/>
            <a:ext cx="1301859" cy="920356"/>
          </a:xfrm>
          <a:prstGeom prst="rect">
            <a:avLst/>
          </a:prstGeom>
        </p:spPr>
      </p:pic>
      <p:sp>
        <p:nvSpPr>
          <p:cNvPr id="1048620" name="文本框 7"/>
          <p:cNvSpPr txBox="1"/>
          <p:nvPr/>
        </p:nvSpPr>
        <p:spPr>
          <a:xfrm>
            <a:off x="0" y="161212"/>
            <a:ext cx="121024" cy="358140"/>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048621" name="文本框 8"/>
          <p:cNvSpPr txBox="1"/>
          <p:nvPr/>
        </p:nvSpPr>
        <p:spPr>
          <a:xfrm>
            <a:off x="201942" y="161212"/>
            <a:ext cx="5244117" cy="39878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pPr>
            <a:r>
              <a:rPr lang="zh-CN" sz="2000" b="1" noProof="0" dirty="0">
                <a:ln>
                  <a:noFill/>
                </a:ln>
                <a:solidFill>
                  <a:prstClr val="white"/>
                </a:solidFill>
                <a:effectLst/>
                <a:uLnTx/>
                <a:uFillTx/>
                <a:latin typeface="微软雅黑" panose="020B0503020204020204" pitchFamily="34" charset="-122"/>
                <a:ea typeface="微软雅黑" panose="020B0503020204020204" pitchFamily="34" charset="-122"/>
                <a:sym typeface="+mn-ea"/>
              </a:rPr>
              <a:t>案例</a:t>
            </a:r>
            <a:r>
              <a:rPr lang="en-US" altLang="zh-CN" sz="2000" b="1" noProof="0" dirty="0">
                <a:ln>
                  <a:noFill/>
                </a:ln>
                <a:solidFill>
                  <a:prstClr val="white"/>
                </a:solidFill>
                <a:effectLst/>
                <a:uLnTx/>
                <a:uFillTx/>
                <a:latin typeface="微软雅黑" panose="020B0503020204020204" pitchFamily="34" charset="-122"/>
                <a:ea typeface="微软雅黑" panose="020B0503020204020204" pitchFamily="34" charset="-122"/>
                <a:sym typeface="+mn-ea"/>
              </a:rPr>
              <a:t>3--</a:t>
            </a:r>
            <a:r>
              <a:rPr lang="zh-CN" altLang="en-US" sz="2000" b="1" noProof="0" dirty="0">
                <a:ln>
                  <a:noFill/>
                </a:ln>
                <a:solidFill>
                  <a:prstClr val="white"/>
                </a:solidFill>
                <a:effectLst/>
                <a:uLnTx/>
                <a:uFillTx/>
                <a:latin typeface="微软雅黑" panose="020B0503020204020204" pitchFamily="34" charset="-122"/>
                <a:ea typeface="微软雅黑" panose="020B0503020204020204" pitchFamily="34" charset="-122"/>
                <a:sym typeface="+mn-ea"/>
              </a:rPr>
              <a:t>续</a:t>
            </a:r>
            <a:endParaRPr kumimoji="0" lang="en-US" altLang="zh-CN"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 name="文本框 4"/>
          <p:cNvSpPr txBox="1"/>
          <p:nvPr/>
        </p:nvSpPr>
        <p:spPr>
          <a:xfrm>
            <a:off x="201930" y="644525"/>
            <a:ext cx="11580495" cy="829945"/>
          </a:xfrm>
          <a:prstGeom prst="rect">
            <a:avLst/>
          </a:prstGeom>
          <a:noFill/>
        </p:spPr>
        <p:txBody>
          <a:bodyPr wrap="square" rtlCol="0">
            <a:spAutoFit/>
          </a:bodyPr>
          <a:lstStyle/>
          <a:p>
            <a:pPr algn="l">
              <a:lnSpc>
                <a:spcPct val="150000"/>
              </a:lnSpc>
            </a:pPr>
            <a:r>
              <a:rPr lang="en-US" altLang="zh-CN" sz="1600" dirty="0" smtClean="0">
                <a:solidFill>
                  <a:schemeClr val="bg1"/>
                </a:solidFill>
                <a:latin typeface="微软雅黑" panose="020B0503020204020204" pitchFamily="34" charset="-122"/>
                <a:ea typeface="微软雅黑" panose="020B0503020204020204" pitchFamily="34" charset="-122"/>
              </a:rPr>
              <a:t>6. </a:t>
            </a:r>
            <a:r>
              <a:rPr lang="zh-CN" altLang="en-US" sz="1600" dirty="0" smtClean="0">
                <a:solidFill>
                  <a:schemeClr val="bg1"/>
                </a:solidFill>
                <a:latin typeface="微软雅黑" panose="020B0503020204020204" pitchFamily="34" charset="-122"/>
                <a:ea typeface="微软雅黑" panose="020B0503020204020204" pitchFamily="34" charset="-122"/>
              </a:rPr>
              <a:t>示例</a:t>
            </a:r>
            <a:r>
              <a:rPr lang="en-US" altLang="zh-CN" sz="1600" dirty="0" smtClean="0">
                <a:solidFill>
                  <a:schemeClr val="bg1"/>
                </a:solidFill>
                <a:latin typeface="微软雅黑" panose="020B0503020204020204" pitchFamily="34" charset="-122"/>
                <a:ea typeface="微软雅黑" panose="020B0503020204020204" pitchFamily="34" charset="-122"/>
              </a:rPr>
              <a:t>--</a:t>
            </a:r>
            <a:r>
              <a:rPr lang="zh-CN" altLang="en-US" sz="1600" dirty="0" smtClean="0">
                <a:solidFill>
                  <a:schemeClr val="bg1"/>
                </a:solidFill>
                <a:latin typeface="微软雅黑" panose="020B0503020204020204" pitchFamily="34" charset="-122"/>
                <a:ea typeface="微软雅黑" panose="020B0503020204020204" pitchFamily="34" charset="-122"/>
              </a:rPr>
              <a:t>多表连接</a:t>
            </a:r>
            <a:endParaRPr lang="zh-CN" altLang="en-US" sz="1600" dirty="0" smtClean="0">
              <a:solidFill>
                <a:schemeClr val="bg1"/>
              </a:solidFill>
              <a:latin typeface="微软雅黑" panose="020B0503020204020204" pitchFamily="34" charset="-122"/>
              <a:ea typeface="微软雅黑" panose="020B0503020204020204" pitchFamily="34" charset="-122"/>
            </a:endParaRPr>
          </a:p>
          <a:p>
            <a:pPr algn="l">
              <a:lnSpc>
                <a:spcPct val="150000"/>
              </a:lnSpc>
            </a:pPr>
            <a:r>
              <a:rPr lang="zh-CN" altLang="en-US" sz="1600" dirty="0" smtClean="0">
                <a:solidFill>
                  <a:schemeClr val="bg1"/>
                </a:solidFill>
                <a:latin typeface="微软雅黑" panose="020B0503020204020204" pitchFamily="34" charset="-122"/>
                <a:ea typeface="微软雅黑" panose="020B0503020204020204" pitchFamily="34" charset="-122"/>
              </a:rPr>
              <a:t>    起点在最深处，找到后分块查看。</a:t>
            </a:r>
            <a:r>
              <a:rPr lang="en-US" altLang="zh-CN" sz="1600" dirty="0" smtClean="0">
                <a:solidFill>
                  <a:schemeClr val="bg1"/>
                </a:solidFill>
                <a:latin typeface="微软雅黑" panose="020B0503020204020204" pitchFamily="34" charset="-122"/>
                <a:ea typeface="微软雅黑" panose="020B0503020204020204" pitchFamily="34" charset="-122"/>
              </a:rPr>
              <a:t> </a:t>
            </a:r>
            <a:r>
              <a:rPr lang="zh-CN" altLang="en-US" sz="1600" dirty="0" smtClean="0">
                <a:solidFill>
                  <a:schemeClr val="bg1"/>
                </a:solidFill>
                <a:latin typeface="微软雅黑" panose="020B0503020204020204" pitchFamily="34" charset="-122"/>
                <a:ea typeface="微软雅黑" panose="020B0503020204020204" pitchFamily="34" charset="-122"/>
                <a:sym typeface="+mn-ea"/>
              </a:rPr>
              <a:t>    </a:t>
            </a:r>
            <a:endParaRPr lang="en-US" altLang="zh-CN" sz="1600" dirty="0" smtClean="0">
              <a:solidFill>
                <a:schemeClr val="bg1"/>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2"/>
          <a:stretch>
            <a:fillRect/>
          </a:stretch>
        </p:blipFill>
        <p:spPr>
          <a:xfrm>
            <a:off x="325120" y="1474470"/>
            <a:ext cx="10363200" cy="5029200"/>
          </a:xfrm>
          <a:prstGeom prst="rect">
            <a:avLst/>
          </a:prstGeom>
        </p:spPr>
      </p:pic>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0A0F23"/>
        </a:solidFill>
        <a:effectLst/>
      </p:bgPr>
    </p:bg>
    <p:spTree>
      <p:nvGrpSpPr>
        <p:cNvPr id="1" name=""/>
        <p:cNvGrpSpPr/>
        <p:nvPr/>
      </p:nvGrpSpPr>
      <p:grpSpPr>
        <a:xfrm>
          <a:off x="0" y="0"/>
          <a:ext cx="0" cy="0"/>
          <a:chOff x="0" y="0"/>
          <a:chExt cx="0" cy="0"/>
        </a:xfrm>
      </p:grpSpPr>
      <p:pic>
        <p:nvPicPr>
          <p:cNvPr id="2097159" name="图片 4"/>
          <p:cNvPicPr>
            <a:picLocks noChangeAspect="1"/>
          </p:cNvPicPr>
          <p:nvPr/>
        </p:nvPicPr>
        <p:blipFill>
          <a:blip r:embed="rId1" cstate="hqprint"/>
          <a:stretch>
            <a:fillRect/>
          </a:stretch>
        </p:blipFill>
        <p:spPr>
          <a:xfrm>
            <a:off x="10759868" y="-15058"/>
            <a:ext cx="1301859" cy="920356"/>
          </a:xfrm>
          <a:prstGeom prst="rect">
            <a:avLst/>
          </a:prstGeom>
        </p:spPr>
      </p:pic>
      <p:sp>
        <p:nvSpPr>
          <p:cNvPr id="1048620" name="文本框 7"/>
          <p:cNvSpPr txBox="1"/>
          <p:nvPr/>
        </p:nvSpPr>
        <p:spPr>
          <a:xfrm>
            <a:off x="0" y="161212"/>
            <a:ext cx="121024" cy="358140"/>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048621" name="文本框 8"/>
          <p:cNvSpPr txBox="1"/>
          <p:nvPr/>
        </p:nvSpPr>
        <p:spPr>
          <a:xfrm>
            <a:off x="201942" y="161212"/>
            <a:ext cx="5244117" cy="39878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pPr>
            <a:r>
              <a:rPr lang="zh-CN" sz="2000" b="1" noProof="0" dirty="0">
                <a:ln>
                  <a:noFill/>
                </a:ln>
                <a:solidFill>
                  <a:prstClr val="white"/>
                </a:solidFill>
                <a:effectLst/>
                <a:uLnTx/>
                <a:uFillTx/>
                <a:latin typeface="微软雅黑" panose="020B0503020204020204" pitchFamily="34" charset="-122"/>
                <a:ea typeface="微软雅黑" panose="020B0503020204020204" pitchFamily="34" charset="-122"/>
                <a:sym typeface="+mn-ea"/>
              </a:rPr>
              <a:t>案例</a:t>
            </a:r>
            <a:r>
              <a:rPr lang="en-US" sz="2000" b="1" noProof="0" dirty="0">
                <a:ln>
                  <a:noFill/>
                </a:ln>
                <a:solidFill>
                  <a:prstClr val="white"/>
                </a:solidFill>
                <a:effectLst/>
                <a:uLnTx/>
                <a:uFillTx/>
                <a:latin typeface="微软雅黑" panose="020B0503020204020204" pitchFamily="34" charset="-122"/>
                <a:ea typeface="微软雅黑" panose="020B0503020204020204" pitchFamily="34" charset="-122"/>
                <a:sym typeface="+mn-ea"/>
              </a:rPr>
              <a:t>4</a:t>
            </a:r>
            <a:endParaRPr kumimoji="0" lang="en-US"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 name="文本框 4"/>
          <p:cNvSpPr txBox="1"/>
          <p:nvPr/>
        </p:nvSpPr>
        <p:spPr>
          <a:xfrm>
            <a:off x="201930" y="644525"/>
            <a:ext cx="11580495" cy="5262245"/>
          </a:xfrm>
          <a:prstGeom prst="rect">
            <a:avLst/>
          </a:prstGeom>
          <a:noFill/>
        </p:spPr>
        <p:txBody>
          <a:bodyPr wrap="square" rtlCol="0">
            <a:spAutoFit/>
          </a:bodyPr>
          <a:lstStyle/>
          <a:p>
            <a:pPr algn="l">
              <a:lnSpc>
                <a:spcPct val="150000"/>
              </a:lnSpc>
            </a:pPr>
            <a:r>
              <a:rPr lang="en-US" altLang="zh-CN" sz="1600" dirty="0" smtClean="0">
                <a:solidFill>
                  <a:schemeClr val="bg1"/>
                </a:solidFill>
                <a:latin typeface="微软雅黑" panose="020B0503020204020204" pitchFamily="34" charset="-122"/>
                <a:ea typeface="微软雅黑" panose="020B0503020204020204" pitchFamily="34" charset="-122"/>
                <a:sym typeface="+mn-ea"/>
              </a:rPr>
              <a:t>1. </a:t>
            </a:r>
            <a:r>
              <a:rPr lang="zh-CN" altLang="en-US" sz="1600" dirty="0" smtClean="0">
                <a:solidFill>
                  <a:schemeClr val="bg1"/>
                </a:solidFill>
                <a:latin typeface="微软雅黑" panose="020B0503020204020204" pitchFamily="34" charset="-122"/>
                <a:ea typeface="微软雅黑" panose="020B0503020204020204" pitchFamily="34" charset="-122"/>
                <a:sym typeface="+mn-ea"/>
              </a:rPr>
              <a:t>案例说明：</a:t>
            </a:r>
            <a:endParaRPr lang="zh-CN" altLang="en-US" sz="1600" dirty="0" smtClean="0">
              <a:solidFill>
                <a:schemeClr val="bg1"/>
              </a:solidFill>
              <a:latin typeface="微软雅黑" panose="020B0503020204020204" pitchFamily="34" charset="-122"/>
              <a:ea typeface="微软雅黑" panose="020B0503020204020204" pitchFamily="34" charset="-122"/>
            </a:endParaRPr>
          </a:p>
          <a:p>
            <a:pPr algn="l">
              <a:lnSpc>
                <a:spcPct val="150000"/>
              </a:lnSpc>
            </a:pPr>
            <a:r>
              <a:rPr lang="zh-CN" altLang="en-US" sz="1600" dirty="0" smtClean="0">
                <a:solidFill>
                  <a:schemeClr val="bg1"/>
                </a:solidFill>
                <a:latin typeface="微软雅黑" panose="020B0503020204020204" pitchFamily="34" charset="-122"/>
                <a:ea typeface="微软雅黑" panose="020B0503020204020204" pitchFamily="34" charset="-122"/>
                <a:sym typeface="+mn-ea"/>
              </a:rPr>
              <a:t>      </a:t>
            </a:r>
            <a:r>
              <a:rPr lang="zh-CN" sz="1600" dirty="0" smtClean="0">
                <a:solidFill>
                  <a:schemeClr val="bg1"/>
                </a:solidFill>
                <a:latin typeface="微软雅黑" panose="020B0503020204020204" pitchFamily="34" charset="-122"/>
                <a:ea typeface="微软雅黑" panose="020B0503020204020204" pitchFamily="34" charset="-122"/>
                <a:sym typeface="+mn-ea"/>
              </a:rPr>
              <a:t>理解数据库分区的常见方法，并了解分区裁剪执行计划和并行</a:t>
            </a:r>
            <a:r>
              <a:rPr lang="en-US" altLang="zh-CN" sz="1600" dirty="0" smtClean="0">
                <a:solidFill>
                  <a:schemeClr val="bg1"/>
                </a:solidFill>
                <a:latin typeface="微软雅黑" panose="020B0503020204020204" pitchFamily="34" charset="-122"/>
                <a:ea typeface="微软雅黑" panose="020B0503020204020204" pitchFamily="34" charset="-122"/>
                <a:sym typeface="+mn-ea"/>
              </a:rPr>
              <a:t>SQL</a:t>
            </a:r>
            <a:r>
              <a:rPr lang="zh-CN" altLang="en-US" sz="1600" dirty="0" smtClean="0">
                <a:solidFill>
                  <a:schemeClr val="bg1"/>
                </a:solidFill>
                <a:latin typeface="微软雅黑" panose="020B0503020204020204" pitchFamily="34" charset="-122"/>
                <a:ea typeface="微软雅黑" panose="020B0503020204020204" pitchFamily="34" charset="-122"/>
                <a:sym typeface="+mn-ea"/>
              </a:rPr>
              <a:t>的执行计划。</a:t>
            </a:r>
            <a:endParaRPr lang="zh-CN" altLang="en-US" sz="1600" dirty="0" smtClean="0">
              <a:solidFill>
                <a:schemeClr val="bg1"/>
              </a:solidFill>
              <a:latin typeface="微软雅黑" panose="020B0503020204020204" pitchFamily="34" charset="-122"/>
              <a:ea typeface="微软雅黑" panose="020B0503020204020204" pitchFamily="34" charset="-122"/>
            </a:endParaRPr>
          </a:p>
          <a:p>
            <a:pPr algn="l">
              <a:lnSpc>
                <a:spcPct val="150000"/>
              </a:lnSpc>
            </a:pPr>
            <a:r>
              <a:rPr lang="en-US" altLang="zh-CN" sz="1600" dirty="0" smtClean="0">
                <a:solidFill>
                  <a:schemeClr val="bg1"/>
                </a:solidFill>
                <a:latin typeface="微软雅黑" panose="020B0503020204020204" pitchFamily="34" charset="-122"/>
                <a:ea typeface="微软雅黑" panose="020B0503020204020204" pitchFamily="34" charset="-122"/>
                <a:sym typeface="+mn-ea"/>
              </a:rPr>
              <a:t>2. </a:t>
            </a:r>
            <a:r>
              <a:rPr lang="zh-CN" sz="1600" dirty="0" smtClean="0">
                <a:solidFill>
                  <a:schemeClr val="bg1"/>
                </a:solidFill>
                <a:latin typeface="微软雅黑" panose="020B0503020204020204" pitchFamily="34" charset="-122"/>
                <a:ea typeface="微软雅黑" panose="020B0503020204020204" pitchFamily="34" charset="-122"/>
                <a:sym typeface="+mn-ea"/>
              </a:rPr>
              <a:t>试验与了解</a:t>
            </a:r>
            <a:r>
              <a:rPr lang="zh-CN" altLang="en-US" sz="1600" dirty="0" smtClean="0">
                <a:solidFill>
                  <a:schemeClr val="bg1"/>
                </a:solidFill>
                <a:latin typeface="微软雅黑" panose="020B0503020204020204" pitchFamily="34" charset="-122"/>
                <a:ea typeface="微软雅黑" panose="020B0503020204020204" pitchFamily="34" charset="-122"/>
                <a:sym typeface="+mn-ea"/>
              </a:rPr>
              <a:t>：</a:t>
            </a:r>
            <a:endParaRPr lang="zh-CN" altLang="en-US" sz="1600" dirty="0" smtClean="0">
              <a:solidFill>
                <a:schemeClr val="bg1"/>
              </a:solidFill>
              <a:latin typeface="微软雅黑" panose="020B0503020204020204" pitchFamily="34" charset="-122"/>
              <a:ea typeface="微软雅黑" panose="020B0503020204020204" pitchFamily="34" charset="-122"/>
              <a:sym typeface="+mn-ea"/>
            </a:endParaRPr>
          </a:p>
          <a:p>
            <a:pPr algn="l">
              <a:lnSpc>
                <a:spcPct val="150000"/>
              </a:lnSpc>
            </a:pPr>
            <a:r>
              <a:rPr lang="zh-CN" altLang="en-US" sz="1600" dirty="0" smtClean="0">
                <a:solidFill>
                  <a:schemeClr val="bg1"/>
                </a:solidFill>
                <a:latin typeface="微软雅黑" panose="020B0503020204020204" pitchFamily="34" charset="-122"/>
                <a:ea typeface="微软雅黑" panose="020B0503020204020204" pitchFamily="34" charset="-122"/>
                <a:sym typeface="+mn-ea"/>
              </a:rPr>
              <a:t>       </a:t>
            </a:r>
            <a:r>
              <a:rPr lang="zh-CN" sz="1600" dirty="0" smtClean="0">
                <a:solidFill>
                  <a:schemeClr val="bg1"/>
                </a:solidFill>
                <a:latin typeface="微软雅黑" panose="020B0503020204020204" pitchFamily="34" charset="-122"/>
                <a:ea typeface="微软雅黑" panose="020B0503020204020204" pitchFamily="34" charset="-122"/>
                <a:sym typeface="+mn-ea"/>
              </a:rPr>
              <a:t>创建</a:t>
            </a:r>
            <a:r>
              <a:rPr lang="en-US" altLang="zh-CN" sz="1600" dirty="0" smtClean="0">
                <a:solidFill>
                  <a:schemeClr val="bg1"/>
                </a:solidFill>
                <a:latin typeface="微软雅黑" panose="020B0503020204020204" pitchFamily="34" charset="-122"/>
                <a:ea typeface="微软雅黑" panose="020B0503020204020204" pitchFamily="34" charset="-122"/>
                <a:sym typeface="+mn-ea"/>
              </a:rPr>
              <a:t>HASH</a:t>
            </a:r>
            <a:r>
              <a:rPr lang="zh-CN" altLang="en-US" sz="1600" dirty="0" smtClean="0">
                <a:solidFill>
                  <a:schemeClr val="bg1"/>
                </a:solidFill>
                <a:latin typeface="微软雅黑" panose="020B0503020204020204" pitchFamily="34" charset="-122"/>
                <a:ea typeface="微软雅黑" panose="020B0503020204020204" pitchFamily="34" charset="-122"/>
                <a:sym typeface="+mn-ea"/>
              </a:rPr>
              <a:t>分区的表</a:t>
            </a:r>
            <a:endParaRPr lang="zh-CN" altLang="en-US" sz="1600" dirty="0" smtClean="0">
              <a:solidFill>
                <a:schemeClr val="bg1"/>
              </a:solidFill>
              <a:latin typeface="微软雅黑" panose="020B0503020204020204" pitchFamily="34" charset="-122"/>
              <a:ea typeface="微软雅黑" panose="020B0503020204020204" pitchFamily="34" charset="-122"/>
              <a:sym typeface="+mn-ea"/>
            </a:endParaRPr>
          </a:p>
          <a:p>
            <a:pPr algn="l">
              <a:lnSpc>
                <a:spcPct val="150000"/>
              </a:lnSpc>
            </a:pPr>
            <a:r>
              <a:rPr lang="zh-CN" altLang="en-US" sz="1600" dirty="0" smtClean="0">
                <a:solidFill>
                  <a:schemeClr val="bg1"/>
                </a:solidFill>
                <a:latin typeface="微软雅黑" panose="020B0503020204020204" pitchFamily="34" charset="-122"/>
                <a:ea typeface="微软雅黑" panose="020B0503020204020204" pitchFamily="34" charset="-122"/>
                <a:sym typeface="+mn-ea"/>
              </a:rPr>
              <a:t>       创建</a:t>
            </a:r>
            <a:r>
              <a:rPr lang="en-US" altLang="zh-CN" sz="1600" dirty="0" smtClean="0">
                <a:solidFill>
                  <a:schemeClr val="bg1"/>
                </a:solidFill>
                <a:latin typeface="微软雅黑" panose="020B0503020204020204" pitchFamily="34" charset="-122"/>
                <a:ea typeface="微软雅黑" panose="020B0503020204020204" pitchFamily="34" charset="-122"/>
                <a:sym typeface="+mn-ea"/>
              </a:rPr>
              <a:t>RANGE</a:t>
            </a:r>
            <a:r>
              <a:rPr lang="zh-CN" altLang="en-US" sz="1600" dirty="0" smtClean="0">
                <a:solidFill>
                  <a:schemeClr val="bg1"/>
                </a:solidFill>
                <a:latin typeface="微软雅黑" panose="020B0503020204020204" pitchFamily="34" charset="-122"/>
                <a:ea typeface="微软雅黑" panose="020B0503020204020204" pitchFamily="34" charset="-122"/>
                <a:sym typeface="+mn-ea"/>
              </a:rPr>
              <a:t>分区的表</a:t>
            </a:r>
            <a:endParaRPr lang="zh-CN" altLang="en-US" sz="1600" dirty="0" smtClean="0">
              <a:solidFill>
                <a:schemeClr val="bg1"/>
              </a:solidFill>
              <a:latin typeface="微软雅黑" panose="020B0503020204020204" pitchFamily="34" charset="-122"/>
              <a:ea typeface="微软雅黑" panose="020B0503020204020204" pitchFamily="34" charset="-122"/>
              <a:sym typeface="+mn-ea"/>
            </a:endParaRPr>
          </a:p>
          <a:p>
            <a:pPr algn="l">
              <a:lnSpc>
                <a:spcPct val="150000"/>
              </a:lnSpc>
            </a:pPr>
            <a:r>
              <a:rPr lang="zh-CN" altLang="en-US" sz="1600" dirty="0" smtClean="0">
                <a:solidFill>
                  <a:schemeClr val="bg1"/>
                </a:solidFill>
                <a:latin typeface="微软雅黑" panose="020B0503020204020204" pitchFamily="34" charset="-122"/>
                <a:ea typeface="微软雅黑" panose="020B0503020204020204" pitchFamily="34" charset="-122"/>
                <a:sym typeface="+mn-ea"/>
              </a:rPr>
              <a:t>       创建</a:t>
            </a:r>
            <a:r>
              <a:rPr lang="en-US" altLang="zh-CN" sz="1600" dirty="0" smtClean="0">
                <a:solidFill>
                  <a:schemeClr val="bg1"/>
                </a:solidFill>
                <a:latin typeface="微软雅黑" panose="020B0503020204020204" pitchFamily="34" charset="-122"/>
                <a:ea typeface="微软雅黑" panose="020B0503020204020204" pitchFamily="34" charset="-122"/>
                <a:sym typeface="+mn-ea"/>
              </a:rPr>
              <a:t>INTERVAL </a:t>
            </a:r>
            <a:r>
              <a:rPr lang="zh-CN" altLang="en-US" sz="1600" dirty="0" smtClean="0">
                <a:solidFill>
                  <a:schemeClr val="bg1"/>
                </a:solidFill>
                <a:latin typeface="微软雅黑" panose="020B0503020204020204" pitchFamily="34" charset="-122"/>
                <a:ea typeface="微软雅黑" panose="020B0503020204020204" pitchFamily="34" charset="-122"/>
                <a:sym typeface="+mn-ea"/>
              </a:rPr>
              <a:t>范围分区的表</a:t>
            </a:r>
            <a:endParaRPr lang="zh-CN" altLang="en-US" sz="1600" dirty="0" smtClean="0">
              <a:solidFill>
                <a:schemeClr val="bg1"/>
              </a:solidFill>
              <a:latin typeface="微软雅黑" panose="020B0503020204020204" pitchFamily="34" charset="-122"/>
              <a:ea typeface="微软雅黑" panose="020B0503020204020204" pitchFamily="34" charset="-122"/>
              <a:sym typeface="+mn-ea"/>
            </a:endParaRPr>
          </a:p>
          <a:p>
            <a:pPr algn="l">
              <a:lnSpc>
                <a:spcPct val="150000"/>
              </a:lnSpc>
            </a:pPr>
            <a:r>
              <a:rPr lang="zh-CN" altLang="en-US" sz="1600" dirty="0" smtClean="0">
                <a:solidFill>
                  <a:schemeClr val="bg1"/>
                </a:solidFill>
                <a:latin typeface="微软雅黑" panose="020B0503020204020204" pitchFamily="34" charset="-122"/>
                <a:ea typeface="微软雅黑" panose="020B0503020204020204" pitchFamily="34" charset="-122"/>
                <a:sym typeface="+mn-ea"/>
              </a:rPr>
              <a:t>       创建</a:t>
            </a:r>
            <a:r>
              <a:rPr lang="en-US" altLang="zh-CN" sz="1600" dirty="0" smtClean="0">
                <a:solidFill>
                  <a:schemeClr val="bg1"/>
                </a:solidFill>
                <a:latin typeface="微软雅黑" panose="020B0503020204020204" pitchFamily="34" charset="-122"/>
                <a:ea typeface="微软雅黑" panose="020B0503020204020204" pitchFamily="34" charset="-122"/>
                <a:sym typeface="+mn-ea"/>
              </a:rPr>
              <a:t>LIST</a:t>
            </a:r>
            <a:r>
              <a:rPr lang="zh-CN" altLang="en-US" sz="1600" dirty="0" smtClean="0">
                <a:solidFill>
                  <a:schemeClr val="bg1"/>
                </a:solidFill>
                <a:latin typeface="微软雅黑" panose="020B0503020204020204" pitchFamily="34" charset="-122"/>
                <a:ea typeface="微软雅黑" panose="020B0503020204020204" pitchFamily="34" charset="-122"/>
                <a:sym typeface="+mn-ea"/>
              </a:rPr>
              <a:t>分区的表</a:t>
            </a:r>
            <a:endParaRPr lang="zh-CN" altLang="en-US" sz="1600" dirty="0" smtClean="0">
              <a:solidFill>
                <a:schemeClr val="bg1"/>
              </a:solidFill>
              <a:latin typeface="微软雅黑" panose="020B0503020204020204" pitchFamily="34" charset="-122"/>
              <a:ea typeface="微软雅黑" panose="020B0503020204020204" pitchFamily="34" charset="-122"/>
              <a:sym typeface="+mn-ea"/>
            </a:endParaRPr>
          </a:p>
          <a:p>
            <a:pPr algn="l">
              <a:lnSpc>
                <a:spcPct val="150000"/>
              </a:lnSpc>
            </a:pPr>
            <a:r>
              <a:rPr lang="zh-CN" altLang="en-US" sz="1600" dirty="0" smtClean="0">
                <a:solidFill>
                  <a:schemeClr val="bg1"/>
                </a:solidFill>
                <a:latin typeface="微软雅黑" panose="020B0503020204020204" pitchFamily="34" charset="-122"/>
                <a:ea typeface="微软雅黑" panose="020B0503020204020204" pitchFamily="34" charset="-122"/>
                <a:sym typeface="+mn-ea"/>
              </a:rPr>
              <a:t>       查看指定分区查询的执行计划</a:t>
            </a:r>
            <a:endParaRPr lang="zh-CN" altLang="en-US" sz="1600" dirty="0" smtClean="0">
              <a:solidFill>
                <a:schemeClr val="bg1"/>
              </a:solidFill>
              <a:latin typeface="微软雅黑" panose="020B0503020204020204" pitchFamily="34" charset="-122"/>
              <a:ea typeface="微软雅黑" panose="020B0503020204020204" pitchFamily="34" charset="-122"/>
              <a:sym typeface="+mn-ea"/>
            </a:endParaRPr>
          </a:p>
          <a:p>
            <a:pPr algn="l">
              <a:lnSpc>
                <a:spcPct val="150000"/>
              </a:lnSpc>
            </a:pPr>
            <a:r>
              <a:rPr lang="zh-CN" altLang="en-US" sz="1600" dirty="0" smtClean="0">
                <a:solidFill>
                  <a:schemeClr val="bg1"/>
                </a:solidFill>
                <a:latin typeface="微软雅黑" panose="020B0503020204020204" pitchFamily="34" charset="-122"/>
                <a:ea typeface="微软雅黑" panose="020B0503020204020204" pitchFamily="34" charset="-122"/>
                <a:sym typeface="+mn-ea"/>
              </a:rPr>
              <a:t>       查看并行查询的执行计划</a:t>
            </a:r>
            <a:endParaRPr lang="zh-CN" altLang="en-US" sz="1600" dirty="0" smtClean="0">
              <a:solidFill>
                <a:schemeClr val="bg1"/>
              </a:solidFill>
              <a:latin typeface="微软雅黑" panose="020B0503020204020204" pitchFamily="34" charset="-122"/>
              <a:ea typeface="微软雅黑" panose="020B0503020204020204" pitchFamily="34" charset="-122"/>
              <a:sym typeface="+mn-ea"/>
            </a:endParaRPr>
          </a:p>
          <a:p>
            <a:pPr algn="l">
              <a:lnSpc>
                <a:spcPct val="150000"/>
              </a:lnSpc>
            </a:pPr>
            <a:r>
              <a:rPr lang="zh-CN" altLang="en-US" sz="1600" dirty="0" smtClean="0">
                <a:solidFill>
                  <a:schemeClr val="bg1"/>
                </a:solidFill>
                <a:latin typeface="微软雅黑" panose="020B0503020204020204" pitchFamily="34" charset="-122"/>
                <a:ea typeface="微软雅黑" panose="020B0503020204020204" pitchFamily="34" charset="-122"/>
                <a:sym typeface="+mn-ea"/>
              </a:rPr>
              <a:t>       查看并行</a:t>
            </a:r>
            <a:r>
              <a:rPr lang="en-US" altLang="zh-CN" sz="1600" dirty="0" smtClean="0">
                <a:solidFill>
                  <a:schemeClr val="bg1"/>
                </a:solidFill>
                <a:latin typeface="微软雅黑" panose="020B0503020204020204" pitchFamily="34" charset="-122"/>
                <a:ea typeface="微软雅黑" panose="020B0503020204020204" pitchFamily="34" charset="-122"/>
                <a:sym typeface="+mn-ea"/>
              </a:rPr>
              <a:t>DML</a:t>
            </a:r>
            <a:r>
              <a:rPr lang="zh-CN" altLang="en-US" sz="1600" dirty="0" smtClean="0">
                <a:solidFill>
                  <a:schemeClr val="bg1"/>
                </a:solidFill>
                <a:latin typeface="微软雅黑" panose="020B0503020204020204" pitchFamily="34" charset="-122"/>
                <a:ea typeface="微软雅黑" panose="020B0503020204020204" pitchFamily="34" charset="-122"/>
                <a:sym typeface="+mn-ea"/>
              </a:rPr>
              <a:t>的执行计划</a:t>
            </a:r>
            <a:endParaRPr lang="zh-CN" sz="1600" dirty="0" smtClean="0">
              <a:solidFill>
                <a:schemeClr val="bg1"/>
              </a:solidFill>
              <a:latin typeface="微软雅黑" panose="020B0503020204020204" pitchFamily="34" charset="-122"/>
              <a:ea typeface="微软雅黑" panose="020B0503020204020204" pitchFamily="34" charset="-122"/>
              <a:sym typeface="+mn-ea"/>
            </a:endParaRPr>
          </a:p>
          <a:p>
            <a:pPr algn="l">
              <a:lnSpc>
                <a:spcPct val="150000"/>
              </a:lnSpc>
            </a:pPr>
            <a:r>
              <a:rPr lang="en-US" altLang="zh-CN" sz="1600" dirty="0" smtClean="0">
                <a:solidFill>
                  <a:schemeClr val="bg1"/>
                </a:solidFill>
                <a:latin typeface="微软雅黑" panose="020B0503020204020204" pitchFamily="34" charset="-122"/>
                <a:ea typeface="微软雅黑" panose="020B0503020204020204" pitchFamily="34" charset="-122"/>
                <a:sym typeface="+mn-ea"/>
              </a:rPr>
              <a:t>3. </a:t>
            </a:r>
            <a:r>
              <a:rPr lang="zh-CN" altLang="en-US" sz="1600" dirty="0" smtClean="0">
                <a:solidFill>
                  <a:schemeClr val="bg1"/>
                </a:solidFill>
                <a:latin typeface="微软雅黑" panose="020B0503020204020204" pitchFamily="34" charset="-122"/>
                <a:ea typeface="微软雅黑" panose="020B0503020204020204" pitchFamily="34" charset="-122"/>
                <a:sym typeface="+mn-ea"/>
              </a:rPr>
              <a:t>推荐参考书籍  《品悟性能优化》</a:t>
            </a:r>
            <a:r>
              <a:rPr lang="en-US" altLang="zh-CN" sz="1600" dirty="0" smtClean="0">
                <a:solidFill>
                  <a:schemeClr val="bg1"/>
                </a:solidFill>
                <a:latin typeface="微软雅黑" panose="020B0503020204020204" pitchFamily="34" charset="-122"/>
                <a:ea typeface="微软雅黑" panose="020B0503020204020204" pitchFamily="34" charset="-122"/>
                <a:sym typeface="+mn-ea"/>
              </a:rPr>
              <a:t> </a:t>
            </a:r>
            <a:r>
              <a:rPr lang="zh-CN" altLang="en-US" sz="1600" dirty="0" smtClean="0">
                <a:solidFill>
                  <a:schemeClr val="bg1"/>
                </a:solidFill>
                <a:latin typeface="微软雅黑" panose="020B0503020204020204" pitchFamily="34" charset="-122"/>
                <a:ea typeface="微软雅黑" panose="020B0503020204020204" pitchFamily="34" charset="-122"/>
                <a:sym typeface="+mn-ea"/>
              </a:rPr>
              <a:t>第</a:t>
            </a:r>
            <a:r>
              <a:rPr lang="en-US" altLang="zh-CN" sz="1600" dirty="0" smtClean="0">
                <a:solidFill>
                  <a:schemeClr val="bg1"/>
                </a:solidFill>
                <a:latin typeface="微软雅黑" panose="020B0503020204020204" pitchFamily="34" charset="-122"/>
                <a:ea typeface="微软雅黑" panose="020B0503020204020204" pitchFamily="34" charset="-122"/>
                <a:sym typeface="+mn-ea"/>
              </a:rPr>
              <a:t>8</a:t>
            </a:r>
            <a:r>
              <a:rPr lang="zh-CN" altLang="en-US" sz="1600" dirty="0" smtClean="0">
                <a:solidFill>
                  <a:schemeClr val="bg1"/>
                </a:solidFill>
                <a:latin typeface="微软雅黑" panose="020B0503020204020204" pitchFamily="34" charset="-122"/>
                <a:ea typeface="微软雅黑" panose="020B0503020204020204" pitchFamily="34" charset="-122"/>
                <a:sym typeface="+mn-ea"/>
              </a:rPr>
              <a:t>章 </a:t>
            </a:r>
            <a:r>
              <a:rPr lang="en-US" altLang="zh-CN" sz="1600" dirty="0" smtClean="0">
                <a:solidFill>
                  <a:schemeClr val="bg1"/>
                </a:solidFill>
                <a:latin typeface="微软雅黑" panose="020B0503020204020204" pitchFamily="34" charset="-122"/>
                <a:ea typeface="微软雅黑" panose="020B0503020204020204" pitchFamily="34" charset="-122"/>
                <a:sym typeface="+mn-ea"/>
              </a:rPr>
              <a:t>“ORACLE</a:t>
            </a:r>
            <a:r>
              <a:rPr lang="zh-CN" altLang="en-US" sz="1600" dirty="0" smtClean="0">
                <a:solidFill>
                  <a:schemeClr val="bg1"/>
                </a:solidFill>
                <a:latin typeface="微软雅黑" panose="020B0503020204020204" pitchFamily="34" charset="-122"/>
                <a:ea typeface="微软雅黑" panose="020B0503020204020204" pitchFamily="34" charset="-122"/>
                <a:sym typeface="+mn-ea"/>
              </a:rPr>
              <a:t>的分区技术及应用</a:t>
            </a:r>
            <a:r>
              <a:rPr lang="en-US" altLang="zh-CN" sz="1600" dirty="0" smtClean="0">
                <a:solidFill>
                  <a:schemeClr val="bg1"/>
                </a:solidFill>
                <a:latin typeface="微软雅黑" panose="020B0503020204020204" pitchFamily="34" charset="-122"/>
                <a:ea typeface="微软雅黑" panose="020B0503020204020204" pitchFamily="34" charset="-122"/>
                <a:sym typeface="+mn-ea"/>
              </a:rPr>
              <a:t>”</a:t>
            </a:r>
            <a:r>
              <a:rPr lang="zh-CN" altLang="en-US" sz="1600" dirty="0" smtClean="0">
                <a:solidFill>
                  <a:schemeClr val="bg1"/>
                </a:solidFill>
                <a:latin typeface="微软雅黑" panose="020B0503020204020204" pitchFamily="34" charset="-122"/>
                <a:ea typeface="微软雅黑" panose="020B0503020204020204" pitchFamily="34" charset="-122"/>
                <a:sym typeface="+mn-ea"/>
              </a:rPr>
              <a:t>， </a:t>
            </a:r>
            <a:r>
              <a:rPr lang="en-US" altLang="zh-CN" sz="1600" dirty="0" smtClean="0">
                <a:solidFill>
                  <a:schemeClr val="bg1"/>
                </a:solidFill>
                <a:latin typeface="微软雅黑" panose="020B0503020204020204" pitchFamily="34" charset="-122"/>
                <a:ea typeface="微软雅黑" panose="020B0503020204020204" pitchFamily="34" charset="-122"/>
                <a:sym typeface="+mn-ea"/>
              </a:rPr>
              <a:t>P133</a:t>
            </a:r>
            <a:endParaRPr lang="en-US" altLang="zh-CN" sz="1600" dirty="0" smtClean="0">
              <a:solidFill>
                <a:schemeClr val="bg1"/>
              </a:solidFill>
              <a:latin typeface="微软雅黑" panose="020B0503020204020204" pitchFamily="34" charset="-122"/>
              <a:ea typeface="微软雅黑" panose="020B0503020204020204" pitchFamily="34" charset="-122"/>
              <a:sym typeface="+mn-ea"/>
            </a:endParaRPr>
          </a:p>
          <a:p>
            <a:pPr algn="l">
              <a:lnSpc>
                <a:spcPct val="150000"/>
              </a:lnSpc>
            </a:pPr>
            <a:r>
              <a:rPr lang="en-US" altLang="zh-CN" sz="1600" dirty="0" smtClean="0">
                <a:solidFill>
                  <a:schemeClr val="bg1"/>
                </a:solidFill>
                <a:latin typeface="微软雅黑" panose="020B0503020204020204" pitchFamily="34" charset="-122"/>
                <a:ea typeface="微软雅黑" panose="020B0503020204020204" pitchFamily="34" charset="-122"/>
                <a:sym typeface="+mn-ea"/>
              </a:rPr>
              <a:t>4. </a:t>
            </a:r>
            <a:r>
              <a:rPr lang="zh-CN" altLang="en-US" sz="1600" dirty="0" smtClean="0">
                <a:solidFill>
                  <a:schemeClr val="bg1"/>
                </a:solidFill>
                <a:latin typeface="微软雅黑" panose="020B0503020204020204" pitchFamily="34" charset="-122"/>
                <a:ea typeface="微软雅黑" panose="020B0503020204020204" pitchFamily="34" charset="-122"/>
                <a:sym typeface="+mn-ea"/>
              </a:rPr>
              <a:t>常见的创建分区表的两种方式</a:t>
            </a:r>
            <a:endParaRPr lang="zh-CN" altLang="en-US" sz="1600" dirty="0" smtClean="0">
              <a:solidFill>
                <a:schemeClr val="bg1"/>
              </a:solidFill>
              <a:latin typeface="微软雅黑" panose="020B0503020204020204" pitchFamily="34" charset="-122"/>
              <a:ea typeface="微软雅黑" panose="020B0503020204020204" pitchFamily="34" charset="-122"/>
              <a:sym typeface="+mn-ea"/>
            </a:endParaRPr>
          </a:p>
          <a:p>
            <a:pPr algn="l">
              <a:lnSpc>
                <a:spcPct val="150000"/>
              </a:lnSpc>
            </a:pPr>
            <a:r>
              <a:rPr lang="zh-CN" altLang="en-US" sz="1600" dirty="0" smtClean="0">
                <a:solidFill>
                  <a:schemeClr val="bg1"/>
                </a:solidFill>
                <a:latin typeface="微软雅黑" panose="020B0503020204020204" pitchFamily="34" charset="-122"/>
                <a:ea typeface="微软雅黑" panose="020B0503020204020204" pitchFamily="34" charset="-122"/>
                <a:sym typeface="+mn-ea"/>
              </a:rPr>
              <a:t>       创建一个有分区定义的空表</a:t>
            </a:r>
            <a:endParaRPr lang="zh-CN" altLang="en-US" sz="1600" dirty="0" smtClean="0">
              <a:solidFill>
                <a:schemeClr val="bg1"/>
              </a:solidFill>
              <a:latin typeface="微软雅黑" panose="020B0503020204020204" pitchFamily="34" charset="-122"/>
              <a:ea typeface="微软雅黑" panose="020B0503020204020204" pitchFamily="34" charset="-122"/>
              <a:sym typeface="+mn-ea"/>
            </a:endParaRPr>
          </a:p>
          <a:p>
            <a:pPr algn="l">
              <a:lnSpc>
                <a:spcPct val="150000"/>
              </a:lnSpc>
            </a:pPr>
            <a:r>
              <a:rPr lang="zh-CN" altLang="en-US" sz="1600" dirty="0" smtClean="0">
                <a:solidFill>
                  <a:schemeClr val="bg1"/>
                </a:solidFill>
                <a:latin typeface="微软雅黑" panose="020B0503020204020204" pitchFamily="34" charset="-122"/>
                <a:ea typeface="微软雅黑" panose="020B0503020204020204" pitchFamily="34" charset="-122"/>
                <a:sym typeface="+mn-ea"/>
              </a:rPr>
              <a:t>       创建一个根据查询结果并有分区定义的有数据的表【重点】</a:t>
            </a:r>
            <a:endParaRPr lang="en-US" altLang="zh-CN" sz="1600" dirty="0" smtClean="0">
              <a:solidFill>
                <a:schemeClr val="bg1"/>
              </a:solidFill>
              <a:latin typeface="微软雅黑" panose="020B0503020204020204" pitchFamily="34" charset="-122"/>
              <a:ea typeface="微软雅黑" panose="020B0503020204020204" pitchFamily="34" charset="-122"/>
            </a:endParaRPr>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0A0F23"/>
        </a:solidFill>
        <a:effectLst/>
      </p:bgPr>
    </p:bg>
    <p:spTree>
      <p:nvGrpSpPr>
        <p:cNvPr id="1" name=""/>
        <p:cNvGrpSpPr/>
        <p:nvPr/>
      </p:nvGrpSpPr>
      <p:grpSpPr>
        <a:xfrm>
          <a:off x="0" y="0"/>
          <a:ext cx="0" cy="0"/>
          <a:chOff x="0" y="0"/>
          <a:chExt cx="0" cy="0"/>
        </a:xfrm>
      </p:grpSpPr>
      <p:pic>
        <p:nvPicPr>
          <p:cNvPr id="2097159" name="图片 4"/>
          <p:cNvPicPr>
            <a:picLocks noChangeAspect="1"/>
          </p:cNvPicPr>
          <p:nvPr/>
        </p:nvPicPr>
        <p:blipFill>
          <a:blip r:embed="rId1" cstate="hqprint"/>
          <a:stretch>
            <a:fillRect/>
          </a:stretch>
        </p:blipFill>
        <p:spPr>
          <a:xfrm>
            <a:off x="10759868" y="-15058"/>
            <a:ext cx="1301859" cy="920356"/>
          </a:xfrm>
          <a:prstGeom prst="rect">
            <a:avLst/>
          </a:prstGeom>
        </p:spPr>
      </p:pic>
      <p:sp>
        <p:nvSpPr>
          <p:cNvPr id="1048620" name="文本框 7"/>
          <p:cNvSpPr txBox="1"/>
          <p:nvPr/>
        </p:nvSpPr>
        <p:spPr>
          <a:xfrm>
            <a:off x="0" y="161212"/>
            <a:ext cx="121024" cy="358140"/>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048621" name="文本框 8"/>
          <p:cNvSpPr txBox="1"/>
          <p:nvPr/>
        </p:nvSpPr>
        <p:spPr>
          <a:xfrm>
            <a:off x="201942" y="161212"/>
            <a:ext cx="5244117" cy="39878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pPr>
            <a:r>
              <a:rPr lang="zh-CN" sz="2000" b="1" noProof="0" dirty="0">
                <a:ln>
                  <a:noFill/>
                </a:ln>
                <a:solidFill>
                  <a:prstClr val="white"/>
                </a:solidFill>
                <a:effectLst/>
                <a:uLnTx/>
                <a:uFillTx/>
                <a:latin typeface="微软雅黑" panose="020B0503020204020204" pitchFamily="34" charset="-122"/>
                <a:ea typeface="微软雅黑" panose="020B0503020204020204" pitchFamily="34" charset="-122"/>
                <a:sym typeface="+mn-ea"/>
              </a:rPr>
              <a:t>案例</a:t>
            </a:r>
            <a:r>
              <a:rPr lang="en-US" sz="2000" b="1" noProof="0" dirty="0">
                <a:ln>
                  <a:noFill/>
                </a:ln>
                <a:solidFill>
                  <a:prstClr val="white"/>
                </a:solidFill>
                <a:effectLst/>
                <a:uLnTx/>
                <a:uFillTx/>
                <a:latin typeface="微软雅黑" panose="020B0503020204020204" pitchFamily="34" charset="-122"/>
                <a:ea typeface="微软雅黑" panose="020B0503020204020204" pitchFamily="34" charset="-122"/>
                <a:sym typeface="+mn-ea"/>
              </a:rPr>
              <a:t>4</a:t>
            </a:r>
            <a:r>
              <a:rPr lang="en-US" altLang="zh-CN" sz="2000" b="1" noProof="0" dirty="0">
                <a:ln>
                  <a:noFill/>
                </a:ln>
                <a:solidFill>
                  <a:prstClr val="white"/>
                </a:solidFill>
                <a:effectLst/>
                <a:uLnTx/>
                <a:uFillTx/>
                <a:latin typeface="微软雅黑" panose="020B0503020204020204" pitchFamily="34" charset="-122"/>
                <a:ea typeface="微软雅黑" panose="020B0503020204020204" pitchFamily="34" charset="-122"/>
                <a:sym typeface="+mn-ea"/>
              </a:rPr>
              <a:t>--</a:t>
            </a:r>
            <a:r>
              <a:rPr lang="zh-CN" altLang="en-US" sz="2000" b="1" noProof="0" dirty="0">
                <a:ln>
                  <a:noFill/>
                </a:ln>
                <a:solidFill>
                  <a:prstClr val="white"/>
                </a:solidFill>
                <a:effectLst/>
                <a:uLnTx/>
                <a:uFillTx/>
                <a:latin typeface="微软雅黑" panose="020B0503020204020204" pitchFamily="34" charset="-122"/>
                <a:ea typeface="微软雅黑" panose="020B0503020204020204" pitchFamily="34" charset="-122"/>
                <a:sym typeface="+mn-ea"/>
              </a:rPr>
              <a:t>续</a:t>
            </a:r>
            <a:endParaRPr kumimoji="0" lang="en-US"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 name="文本框 4"/>
          <p:cNvSpPr txBox="1"/>
          <p:nvPr/>
        </p:nvSpPr>
        <p:spPr>
          <a:xfrm>
            <a:off x="201930" y="644525"/>
            <a:ext cx="11580495" cy="460375"/>
          </a:xfrm>
          <a:prstGeom prst="rect">
            <a:avLst/>
          </a:prstGeom>
          <a:noFill/>
        </p:spPr>
        <p:txBody>
          <a:bodyPr wrap="square" rtlCol="0">
            <a:spAutoFit/>
          </a:bodyPr>
          <a:lstStyle/>
          <a:p>
            <a:pPr algn="l">
              <a:lnSpc>
                <a:spcPct val="150000"/>
              </a:lnSpc>
            </a:pPr>
            <a:r>
              <a:rPr lang="en-US" altLang="zh-CN" sz="1600" dirty="0" smtClean="0">
                <a:solidFill>
                  <a:schemeClr val="bg1"/>
                </a:solidFill>
                <a:latin typeface="微软雅黑" panose="020B0503020204020204" pitchFamily="34" charset="-122"/>
                <a:ea typeface="微软雅黑" panose="020B0503020204020204" pitchFamily="34" charset="-122"/>
                <a:sym typeface="+mn-ea"/>
              </a:rPr>
              <a:t>5. </a:t>
            </a:r>
            <a:r>
              <a:rPr lang="zh-CN" altLang="en-US" sz="1600" dirty="0" smtClean="0">
                <a:solidFill>
                  <a:schemeClr val="bg1"/>
                </a:solidFill>
                <a:latin typeface="微软雅黑" panose="020B0503020204020204" pitchFamily="34" charset="-122"/>
                <a:ea typeface="微软雅黑" panose="020B0503020204020204" pitchFamily="34" charset="-122"/>
                <a:sym typeface="+mn-ea"/>
              </a:rPr>
              <a:t>   </a:t>
            </a:r>
            <a:r>
              <a:rPr lang="zh-CN" sz="1600" dirty="0" smtClean="0">
                <a:solidFill>
                  <a:schemeClr val="bg1"/>
                </a:solidFill>
                <a:latin typeface="微软雅黑" panose="020B0503020204020204" pitchFamily="34" charset="-122"/>
                <a:ea typeface="微软雅黑" panose="020B0503020204020204" pitchFamily="34" charset="-122"/>
                <a:sym typeface="+mn-ea"/>
              </a:rPr>
              <a:t>创建</a:t>
            </a:r>
            <a:r>
              <a:rPr lang="en-US" altLang="zh-CN" sz="1600" dirty="0" smtClean="0">
                <a:solidFill>
                  <a:schemeClr val="bg1"/>
                </a:solidFill>
                <a:latin typeface="微软雅黑" panose="020B0503020204020204" pitchFamily="34" charset="-122"/>
                <a:ea typeface="微软雅黑" panose="020B0503020204020204" pitchFamily="34" charset="-122"/>
                <a:sym typeface="+mn-ea"/>
              </a:rPr>
              <a:t>HASH</a:t>
            </a:r>
            <a:r>
              <a:rPr lang="zh-CN" altLang="en-US" sz="1600" dirty="0" smtClean="0">
                <a:solidFill>
                  <a:schemeClr val="bg1"/>
                </a:solidFill>
                <a:latin typeface="微软雅黑" panose="020B0503020204020204" pitchFamily="34" charset="-122"/>
                <a:ea typeface="微软雅黑" panose="020B0503020204020204" pitchFamily="34" charset="-122"/>
                <a:sym typeface="+mn-ea"/>
              </a:rPr>
              <a:t>分区的表</a:t>
            </a:r>
            <a:endParaRPr lang="en-US" altLang="zh-CN" sz="1600" dirty="0" smtClean="0">
              <a:solidFill>
                <a:schemeClr val="bg1"/>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2"/>
          <a:stretch>
            <a:fillRect/>
          </a:stretch>
        </p:blipFill>
        <p:spPr>
          <a:xfrm>
            <a:off x="283210" y="1104900"/>
            <a:ext cx="9248775" cy="5382895"/>
          </a:xfrm>
          <a:prstGeom prst="rect">
            <a:avLst/>
          </a:prstGeom>
        </p:spPr>
      </p:pic>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0A0F23"/>
        </a:solidFill>
        <a:effectLst/>
      </p:bgPr>
    </p:bg>
    <p:spTree>
      <p:nvGrpSpPr>
        <p:cNvPr id="1" name=""/>
        <p:cNvGrpSpPr/>
        <p:nvPr/>
      </p:nvGrpSpPr>
      <p:grpSpPr>
        <a:xfrm>
          <a:off x="0" y="0"/>
          <a:ext cx="0" cy="0"/>
          <a:chOff x="0" y="0"/>
          <a:chExt cx="0" cy="0"/>
        </a:xfrm>
      </p:grpSpPr>
      <p:pic>
        <p:nvPicPr>
          <p:cNvPr id="2097159" name="图片 4"/>
          <p:cNvPicPr>
            <a:picLocks noChangeAspect="1"/>
          </p:cNvPicPr>
          <p:nvPr/>
        </p:nvPicPr>
        <p:blipFill>
          <a:blip r:embed="rId1" cstate="hqprint"/>
          <a:stretch>
            <a:fillRect/>
          </a:stretch>
        </p:blipFill>
        <p:spPr>
          <a:xfrm>
            <a:off x="10759868" y="-15058"/>
            <a:ext cx="1301859" cy="920356"/>
          </a:xfrm>
          <a:prstGeom prst="rect">
            <a:avLst/>
          </a:prstGeom>
        </p:spPr>
      </p:pic>
      <p:sp>
        <p:nvSpPr>
          <p:cNvPr id="1048620" name="文本框 7"/>
          <p:cNvSpPr txBox="1"/>
          <p:nvPr/>
        </p:nvSpPr>
        <p:spPr>
          <a:xfrm>
            <a:off x="0" y="161212"/>
            <a:ext cx="121024" cy="358140"/>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048621" name="文本框 8"/>
          <p:cNvSpPr txBox="1"/>
          <p:nvPr/>
        </p:nvSpPr>
        <p:spPr>
          <a:xfrm>
            <a:off x="201942" y="161212"/>
            <a:ext cx="5244117" cy="39878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pPr>
            <a:r>
              <a:rPr lang="zh-CN" sz="2000" b="1" noProof="0" dirty="0">
                <a:ln>
                  <a:noFill/>
                </a:ln>
                <a:solidFill>
                  <a:prstClr val="white"/>
                </a:solidFill>
                <a:effectLst/>
                <a:uLnTx/>
                <a:uFillTx/>
                <a:latin typeface="微软雅黑" panose="020B0503020204020204" pitchFamily="34" charset="-122"/>
                <a:ea typeface="微软雅黑" panose="020B0503020204020204" pitchFamily="34" charset="-122"/>
                <a:sym typeface="+mn-ea"/>
              </a:rPr>
              <a:t>案例</a:t>
            </a:r>
            <a:r>
              <a:rPr lang="en-US" sz="2000" b="1" noProof="0" dirty="0">
                <a:ln>
                  <a:noFill/>
                </a:ln>
                <a:solidFill>
                  <a:prstClr val="white"/>
                </a:solidFill>
                <a:effectLst/>
                <a:uLnTx/>
                <a:uFillTx/>
                <a:latin typeface="微软雅黑" panose="020B0503020204020204" pitchFamily="34" charset="-122"/>
                <a:ea typeface="微软雅黑" panose="020B0503020204020204" pitchFamily="34" charset="-122"/>
                <a:sym typeface="+mn-ea"/>
              </a:rPr>
              <a:t>4</a:t>
            </a:r>
            <a:r>
              <a:rPr lang="en-US" altLang="zh-CN" sz="2000" b="1" noProof="0" dirty="0">
                <a:ln>
                  <a:noFill/>
                </a:ln>
                <a:solidFill>
                  <a:prstClr val="white"/>
                </a:solidFill>
                <a:effectLst/>
                <a:uLnTx/>
                <a:uFillTx/>
                <a:latin typeface="微软雅黑" panose="020B0503020204020204" pitchFamily="34" charset="-122"/>
                <a:ea typeface="微软雅黑" panose="020B0503020204020204" pitchFamily="34" charset="-122"/>
                <a:sym typeface="+mn-ea"/>
              </a:rPr>
              <a:t>--</a:t>
            </a:r>
            <a:r>
              <a:rPr lang="zh-CN" altLang="en-US" sz="2000" b="1" noProof="0" dirty="0">
                <a:ln>
                  <a:noFill/>
                </a:ln>
                <a:solidFill>
                  <a:prstClr val="white"/>
                </a:solidFill>
                <a:effectLst/>
                <a:uLnTx/>
                <a:uFillTx/>
                <a:latin typeface="微软雅黑" panose="020B0503020204020204" pitchFamily="34" charset="-122"/>
                <a:ea typeface="微软雅黑" panose="020B0503020204020204" pitchFamily="34" charset="-122"/>
                <a:sym typeface="+mn-ea"/>
              </a:rPr>
              <a:t>续</a:t>
            </a:r>
            <a:endParaRPr kumimoji="0" lang="en-US"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 name="文本框 4"/>
          <p:cNvSpPr txBox="1"/>
          <p:nvPr/>
        </p:nvSpPr>
        <p:spPr>
          <a:xfrm>
            <a:off x="201930" y="644525"/>
            <a:ext cx="11580495" cy="829945"/>
          </a:xfrm>
          <a:prstGeom prst="rect">
            <a:avLst/>
          </a:prstGeom>
          <a:noFill/>
        </p:spPr>
        <p:txBody>
          <a:bodyPr wrap="square" rtlCol="0">
            <a:spAutoFit/>
          </a:bodyPr>
          <a:lstStyle/>
          <a:p>
            <a:pPr algn="l">
              <a:lnSpc>
                <a:spcPct val="150000"/>
              </a:lnSpc>
            </a:pPr>
            <a:r>
              <a:rPr lang="en-US" altLang="zh-CN" sz="1600" dirty="0" smtClean="0">
                <a:solidFill>
                  <a:schemeClr val="bg1"/>
                </a:solidFill>
                <a:latin typeface="微软雅黑" panose="020B0503020204020204" pitchFamily="34" charset="-122"/>
                <a:ea typeface="微软雅黑" panose="020B0503020204020204" pitchFamily="34" charset="-122"/>
                <a:sym typeface="+mn-ea"/>
              </a:rPr>
              <a:t>6. </a:t>
            </a:r>
            <a:r>
              <a:rPr lang="zh-CN" altLang="en-US" sz="1600" dirty="0" smtClean="0">
                <a:solidFill>
                  <a:schemeClr val="bg1"/>
                </a:solidFill>
                <a:latin typeface="微软雅黑" panose="020B0503020204020204" pitchFamily="34" charset="-122"/>
                <a:ea typeface="微软雅黑" panose="020B0503020204020204" pitchFamily="34" charset="-122"/>
                <a:sym typeface="+mn-ea"/>
              </a:rPr>
              <a:t>   创建</a:t>
            </a:r>
            <a:r>
              <a:rPr lang="en-US" altLang="zh-CN" sz="1600" dirty="0" smtClean="0">
                <a:solidFill>
                  <a:schemeClr val="bg1"/>
                </a:solidFill>
                <a:latin typeface="微软雅黑" panose="020B0503020204020204" pitchFamily="34" charset="-122"/>
                <a:ea typeface="微软雅黑" panose="020B0503020204020204" pitchFamily="34" charset="-122"/>
                <a:sym typeface="+mn-ea"/>
              </a:rPr>
              <a:t>RANGE</a:t>
            </a:r>
            <a:r>
              <a:rPr lang="zh-CN" altLang="en-US" sz="1600" dirty="0" smtClean="0">
                <a:solidFill>
                  <a:schemeClr val="bg1"/>
                </a:solidFill>
                <a:latin typeface="微软雅黑" panose="020B0503020204020204" pitchFamily="34" charset="-122"/>
                <a:ea typeface="微软雅黑" panose="020B0503020204020204" pitchFamily="34" charset="-122"/>
                <a:sym typeface="+mn-ea"/>
              </a:rPr>
              <a:t>分区的表</a:t>
            </a:r>
            <a:endParaRPr lang="zh-CN" altLang="en-US" sz="1600" dirty="0" smtClean="0">
              <a:solidFill>
                <a:schemeClr val="bg1"/>
              </a:solidFill>
              <a:latin typeface="微软雅黑" panose="020B0503020204020204" pitchFamily="34" charset="-122"/>
              <a:ea typeface="微软雅黑" panose="020B0503020204020204" pitchFamily="34" charset="-122"/>
              <a:sym typeface="+mn-ea"/>
            </a:endParaRPr>
          </a:p>
          <a:p>
            <a:pPr algn="l">
              <a:lnSpc>
                <a:spcPct val="150000"/>
              </a:lnSpc>
            </a:pPr>
            <a:r>
              <a:rPr lang="zh-CN" altLang="en-US" sz="1600" dirty="0" smtClean="0">
                <a:solidFill>
                  <a:schemeClr val="bg1"/>
                </a:solidFill>
                <a:latin typeface="微软雅黑" panose="020B0503020204020204" pitchFamily="34" charset="-122"/>
                <a:ea typeface="微软雅黑" panose="020B0503020204020204" pitchFamily="34" charset="-122"/>
                <a:sym typeface="+mn-ea"/>
              </a:rPr>
              <a:t>        </a:t>
            </a:r>
            <a:endParaRPr lang="en-US" altLang="zh-CN" sz="1600" dirty="0" smtClean="0">
              <a:solidFill>
                <a:schemeClr val="bg1"/>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2"/>
          <a:stretch>
            <a:fillRect/>
          </a:stretch>
        </p:blipFill>
        <p:spPr>
          <a:xfrm>
            <a:off x="309245" y="1077595"/>
            <a:ext cx="9315450" cy="5446395"/>
          </a:xfrm>
          <a:prstGeom prst="rect">
            <a:avLst/>
          </a:prstGeom>
        </p:spPr>
      </p:pic>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0A0F23"/>
        </a:solidFill>
        <a:effectLst/>
      </p:bgPr>
    </p:bg>
    <p:spTree>
      <p:nvGrpSpPr>
        <p:cNvPr id="1" name=""/>
        <p:cNvGrpSpPr/>
        <p:nvPr/>
      </p:nvGrpSpPr>
      <p:grpSpPr>
        <a:xfrm>
          <a:off x="0" y="0"/>
          <a:ext cx="0" cy="0"/>
          <a:chOff x="0" y="0"/>
          <a:chExt cx="0" cy="0"/>
        </a:xfrm>
      </p:grpSpPr>
      <p:pic>
        <p:nvPicPr>
          <p:cNvPr id="2097159" name="图片 4"/>
          <p:cNvPicPr>
            <a:picLocks noChangeAspect="1"/>
          </p:cNvPicPr>
          <p:nvPr/>
        </p:nvPicPr>
        <p:blipFill>
          <a:blip r:embed="rId1" cstate="hqprint"/>
          <a:stretch>
            <a:fillRect/>
          </a:stretch>
        </p:blipFill>
        <p:spPr>
          <a:xfrm>
            <a:off x="10759868" y="-15058"/>
            <a:ext cx="1301859" cy="920356"/>
          </a:xfrm>
          <a:prstGeom prst="rect">
            <a:avLst/>
          </a:prstGeom>
        </p:spPr>
      </p:pic>
      <p:sp>
        <p:nvSpPr>
          <p:cNvPr id="1048620" name="文本框 7"/>
          <p:cNvSpPr txBox="1"/>
          <p:nvPr/>
        </p:nvSpPr>
        <p:spPr>
          <a:xfrm>
            <a:off x="0" y="161212"/>
            <a:ext cx="121024" cy="358140"/>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048621" name="文本框 8"/>
          <p:cNvSpPr txBox="1"/>
          <p:nvPr/>
        </p:nvSpPr>
        <p:spPr>
          <a:xfrm>
            <a:off x="201942" y="161212"/>
            <a:ext cx="5244117" cy="39878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pPr>
            <a:r>
              <a:rPr lang="zh-CN" sz="2000" b="1" noProof="0" dirty="0">
                <a:ln>
                  <a:noFill/>
                </a:ln>
                <a:solidFill>
                  <a:prstClr val="white"/>
                </a:solidFill>
                <a:effectLst/>
                <a:uLnTx/>
                <a:uFillTx/>
                <a:latin typeface="微软雅黑" panose="020B0503020204020204" pitchFamily="34" charset="-122"/>
                <a:ea typeface="微软雅黑" panose="020B0503020204020204" pitchFamily="34" charset="-122"/>
                <a:sym typeface="+mn-ea"/>
              </a:rPr>
              <a:t>案例</a:t>
            </a:r>
            <a:r>
              <a:rPr lang="en-US" sz="2000" b="1" noProof="0" dirty="0">
                <a:ln>
                  <a:noFill/>
                </a:ln>
                <a:solidFill>
                  <a:prstClr val="white"/>
                </a:solidFill>
                <a:effectLst/>
                <a:uLnTx/>
                <a:uFillTx/>
                <a:latin typeface="微软雅黑" panose="020B0503020204020204" pitchFamily="34" charset="-122"/>
                <a:ea typeface="微软雅黑" panose="020B0503020204020204" pitchFamily="34" charset="-122"/>
                <a:sym typeface="+mn-ea"/>
              </a:rPr>
              <a:t>4</a:t>
            </a:r>
            <a:r>
              <a:rPr lang="en-US" altLang="zh-CN" sz="2000" b="1" noProof="0" dirty="0">
                <a:ln>
                  <a:noFill/>
                </a:ln>
                <a:solidFill>
                  <a:prstClr val="white"/>
                </a:solidFill>
                <a:effectLst/>
                <a:uLnTx/>
                <a:uFillTx/>
                <a:latin typeface="微软雅黑" panose="020B0503020204020204" pitchFamily="34" charset="-122"/>
                <a:ea typeface="微软雅黑" panose="020B0503020204020204" pitchFamily="34" charset="-122"/>
                <a:sym typeface="+mn-ea"/>
              </a:rPr>
              <a:t>--</a:t>
            </a:r>
            <a:r>
              <a:rPr lang="zh-CN" altLang="en-US" sz="2000" b="1" noProof="0" dirty="0">
                <a:ln>
                  <a:noFill/>
                </a:ln>
                <a:solidFill>
                  <a:prstClr val="white"/>
                </a:solidFill>
                <a:effectLst/>
                <a:uLnTx/>
                <a:uFillTx/>
                <a:latin typeface="微软雅黑" panose="020B0503020204020204" pitchFamily="34" charset="-122"/>
                <a:ea typeface="微软雅黑" panose="020B0503020204020204" pitchFamily="34" charset="-122"/>
                <a:sym typeface="+mn-ea"/>
              </a:rPr>
              <a:t>续</a:t>
            </a:r>
            <a:endParaRPr kumimoji="0" lang="en-US"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 name="文本框 4"/>
          <p:cNvSpPr txBox="1"/>
          <p:nvPr/>
        </p:nvSpPr>
        <p:spPr>
          <a:xfrm>
            <a:off x="201930" y="644525"/>
            <a:ext cx="11580495" cy="829945"/>
          </a:xfrm>
          <a:prstGeom prst="rect">
            <a:avLst/>
          </a:prstGeom>
          <a:noFill/>
        </p:spPr>
        <p:txBody>
          <a:bodyPr wrap="square" rtlCol="0">
            <a:spAutoFit/>
          </a:bodyPr>
          <a:lstStyle/>
          <a:p>
            <a:pPr algn="l">
              <a:lnSpc>
                <a:spcPct val="150000"/>
              </a:lnSpc>
            </a:pPr>
            <a:r>
              <a:rPr lang="en-US" altLang="zh-CN" sz="1600" dirty="0" smtClean="0">
                <a:solidFill>
                  <a:schemeClr val="bg1"/>
                </a:solidFill>
                <a:latin typeface="微软雅黑" panose="020B0503020204020204" pitchFamily="34" charset="-122"/>
                <a:ea typeface="微软雅黑" panose="020B0503020204020204" pitchFamily="34" charset="-122"/>
                <a:sym typeface="+mn-ea"/>
              </a:rPr>
              <a:t>7. </a:t>
            </a:r>
            <a:r>
              <a:rPr lang="zh-CN" altLang="en-US" sz="1600" dirty="0" smtClean="0">
                <a:solidFill>
                  <a:schemeClr val="bg1"/>
                </a:solidFill>
                <a:latin typeface="微软雅黑" panose="020B0503020204020204" pitchFamily="34" charset="-122"/>
                <a:ea typeface="微软雅黑" panose="020B0503020204020204" pitchFamily="34" charset="-122"/>
                <a:sym typeface="+mn-ea"/>
              </a:rPr>
              <a:t>   创建</a:t>
            </a:r>
            <a:r>
              <a:rPr lang="en-US" altLang="zh-CN" sz="1600" dirty="0" smtClean="0">
                <a:solidFill>
                  <a:schemeClr val="bg1"/>
                </a:solidFill>
                <a:latin typeface="微软雅黑" panose="020B0503020204020204" pitchFamily="34" charset="-122"/>
                <a:ea typeface="微软雅黑" panose="020B0503020204020204" pitchFamily="34" charset="-122"/>
                <a:sym typeface="+mn-ea"/>
              </a:rPr>
              <a:t>LIST</a:t>
            </a:r>
            <a:r>
              <a:rPr lang="zh-CN" altLang="en-US" sz="1600" dirty="0" smtClean="0">
                <a:solidFill>
                  <a:schemeClr val="bg1"/>
                </a:solidFill>
                <a:latin typeface="微软雅黑" panose="020B0503020204020204" pitchFamily="34" charset="-122"/>
                <a:ea typeface="微软雅黑" panose="020B0503020204020204" pitchFamily="34" charset="-122"/>
                <a:sym typeface="+mn-ea"/>
              </a:rPr>
              <a:t>分区的表</a:t>
            </a:r>
            <a:endParaRPr lang="zh-CN" altLang="en-US" sz="1600" dirty="0" smtClean="0">
              <a:solidFill>
                <a:schemeClr val="bg1"/>
              </a:solidFill>
              <a:latin typeface="微软雅黑" panose="020B0503020204020204" pitchFamily="34" charset="-122"/>
              <a:ea typeface="微软雅黑" panose="020B0503020204020204" pitchFamily="34" charset="-122"/>
              <a:sym typeface="+mn-ea"/>
            </a:endParaRPr>
          </a:p>
          <a:p>
            <a:pPr algn="l">
              <a:lnSpc>
                <a:spcPct val="150000"/>
              </a:lnSpc>
            </a:pPr>
            <a:r>
              <a:rPr lang="zh-CN" altLang="en-US" sz="1600" dirty="0" smtClean="0">
                <a:solidFill>
                  <a:schemeClr val="bg1"/>
                </a:solidFill>
                <a:latin typeface="微软雅黑" panose="020B0503020204020204" pitchFamily="34" charset="-122"/>
                <a:ea typeface="微软雅黑" panose="020B0503020204020204" pitchFamily="34" charset="-122"/>
                <a:sym typeface="+mn-ea"/>
              </a:rPr>
              <a:t>      </a:t>
            </a:r>
            <a:endParaRPr lang="en-US" altLang="zh-CN" sz="1600" dirty="0" smtClean="0">
              <a:solidFill>
                <a:schemeClr val="bg1"/>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2"/>
          <a:stretch>
            <a:fillRect/>
          </a:stretch>
        </p:blipFill>
        <p:spPr>
          <a:xfrm>
            <a:off x="280670" y="1032510"/>
            <a:ext cx="9448800" cy="5457825"/>
          </a:xfrm>
          <a:prstGeom prst="rect">
            <a:avLst/>
          </a:prstGeom>
        </p:spPr>
      </p:pic>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0A0F23"/>
        </a:solidFill>
        <a:effectLst/>
      </p:bgPr>
    </p:bg>
    <p:spTree>
      <p:nvGrpSpPr>
        <p:cNvPr id="1" name=""/>
        <p:cNvGrpSpPr/>
        <p:nvPr/>
      </p:nvGrpSpPr>
      <p:grpSpPr>
        <a:xfrm>
          <a:off x="0" y="0"/>
          <a:ext cx="0" cy="0"/>
          <a:chOff x="0" y="0"/>
          <a:chExt cx="0" cy="0"/>
        </a:xfrm>
      </p:grpSpPr>
      <p:pic>
        <p:nvPicPr>
          <p:cNvPr id="2097159" name="图片 4"/>
          <p:cNvPicPr>
            <a:picLocks noChangeAspect="1"/>
          </p:cNvPicPr>
          <p:nvPr/>
        </p:nvPicPr>
        <p:blipFill>
          <a:blip r:embed="rId1" cstate="hqprint"/>
          <a:stretch>
            <a:fillRect/>
          </a:stretch>
        </p:blipFill>
        <p:spPr>
          <a:xfrm>
            <a:off x="10759868" y="-15058"/>
            <a:ext cx="1301859" cy="920356"/>
          </a:xfrm>
          <a:prstGeom prst="rect">
            <a:avLst/>
          </a:prstGeom>
        </p:spPr>
      </p:pic>
      <p:sp>
        <p:nvSpPr>
          <p:cNvPr id="1048620" name="文本框 7"/>
          <p:cNvSpPr txBox="1"/>
          <p:nvPr/>
        </p:nvSpPr>
        <p:spPr>
          <a:xfrm>
            <a:off x="0" y="161212"/>
            <a:ext cx="121024" cy="358140"/>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048621" name="文本框 8"/>
          <p:cNvSpPr txBox="1"/>
          <p:nvPr/>
        </p:nvSpPr>
        <p:spPr>
          <a:xfrm>
            <a:off x="201942" y="161212"/>
            <a:ext cx="5244117" cy="39878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pPr>
            <a:r>
              <a:rPr lang="zh-CN" sz="2000" b="1" noProof="0" dirty="0">
                <a:ln>
                  <a:noFill/>
                </a:ln>
                <a:solidFill>
                  <a:prstClr val="white"/>
                </a:solidFill>
                <a:effectLst/>
                <a:uLnTx/>
                <a:uFillTx/>
                <a:latin typeface="微软雅黑" panose="020B0503020204020204" pitchFamily="34" charset="-122"/>
                <a:ea typeface="微软雅黑" panose="020B0503020204020204" pitchFamily="34" charset="-122"/>
                <a:sym typeface="+mn-ea"/>
              </a:rPr>
              <a:t>案例</a:t>
            </a:r>
            <a:r>
              <a:rPr lang="en-US" sz="2000" b="1" noProof="0" dirty="0">
                <a:ln>
                  <a:noFill/>
                </a:ln>
                <a:solidFill>
                  <a:prstClr val="white"/>
                </a:solidFill>
                <a:effectLst/>
                <a:uLnTx/>
                <a:uFillTx/>
                <a:latin typeface="微软雅黑" panose="020B0503020204020204" pitchFamily="34" charset="-122"/>
                <a:ea typeface="微软雅黑" panose="020B0503020204020204" pitchFamily="34" charset="-122"/>
                <a:sym typeface="+mn-ea"/>
              </a:rPr>
              <a:t>4</a:t>
            </a:r>
            <a:r>
              <a:rPr lang="en-US" altLang="zh-CN" sz="2000" b="1" noProof="0" dirty="0">
                <a:ln>
                  <a:noFill/>
                </a:ln>
                <a:solidFill>
                  <a:prstClr val="white"/>
                </a:solidFill>
                <a:effectLst/>
                <a:uLnTx/>
                <a:uFillTx/>
                <a:latin typeface="微软雅黑" panose="020B0503020204020204" pitchFamily="34" charset="-122"/>
                <a:ea typeface="微软雅黑" panose="020B0503020204020204" pitchFamily="34" charset="-122"/>
                <a:sym typeface="+mn-ea"/>
              </a:rPr>
              <a:t>--</a:t>
            </a:r>
            <a:r>
              <a:rPr lang="zh-CN" altLang="en-US" sz="2000" b="1" noProof="0" dirty="0">
                <a:ln>
                  <a:noFill/>
                </a:ln>
                <a:solidFill>
                  <a:prstClr val="white"/>
                </a:solidFill>
                <a:effectLst/>
                <a:uLnTx/>
                <a:uFillTx/>
                <a:latin typeface="微软雅黑" panose="020B0503020204020204" pitchFamily="34" charset="-122"/>
                <a:ea typeface="微软雅黑" panose="020B0503020204020204" pitchFamily="34" charset="-122"/>
                <a:sym typeface="+mn-ea"/>
              </a:rPr>
              <a:t>续</a:t>
            </a:r>
            <a:endParaRPr kumimoji="0" lang="en-US"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 name="文本框 4"/>
          <p:cNvSpPr txBox="1"/>
          <p:nvPr/>
        </p:nvSpPr>
        <p:spPr>
          <a:xfrm>
            <a:off x="201930" y="644525"/>
            <a:ext cx="11580495" cy="460375"/>
          </a:xfrm>
          <a:prstGeom prst="rect">
            <a:avLst/>
          </a:prstGeom>
          <a:noFill/>
        </p:spPr>
        <p:txBody>
          <a:bodyPr wrap="square" rtlCol="0">
            <a:spAutoFit/>
          </a:bodyPr>
          <a:lstStyle/>
          <a:p>
            <a:pPr algn="l">
              <a:lnSpc>
                <a:spcPct val="150000"/>
              </a:lnSpc>
            </a:pPr>
            <a:r>
              <a:rPr lang="en-US" altLang="zh-CN" sz="1600" dirty="0" smtClean="0">
                <a:solidFill>
                  <a:schemeClr val="bg1"/>
                </a:solidFill>
                <a:latin typeface="微软雅黑" panose="020B0503020204020204" pitchFamily="34" charset="-122"/>
                <a:ea typeface="微软雅黑" panose="020B0503020204020204" pitchFamily="34" charset="-122"/>
                <a:sym typeface="+mn-ea"/>
              </a:rPr>
              <a:t>8. </a:t>
            </a:r>
            <a:r>
              <a:rPr lang="zh-CN" altLang="en-US" sz="1600" dirty="0" smtClean="0">
                <a:solidFill>
                  <a:schemeClr val="bg1"/>
                </a:solidFill>
                <a:latin typeface="微软雅黑" panose="020B0503020204020204" pitchFamily="34" charset="-122"/>
                <a:ea typeface="微软雅黑" panose="020B0503020204020204" pitchFamily="34" charset="-122"/>
                <a:sym typeface="+mn-ea"/>
              </a:rPr>
              <a:t>   创建</a:t>
            </a:r>
            <a:r>
              <a:rPr lang="en-US" altLang="zh-CN" sz="1600" dirty="0" smtClean="0">
                <a:solidFill>
                  <a:schemeClr val="bg1"/>
                </a:solidFill>
                <a:latin typeface="微软雅黑" panose="020B0503020204020204" pitchFamily="34" charset="-122"/>
                <a:ea typeface="微软雅黑" panose="020B0503020204020204" pitchFamily="34" charset="-122"/>
                <a:sym typeface="+mn-ea"/>
              </a:rPr>
              <a:t>INTERVAL </a:t>
            </a:r>
            <a:r>
              <a:rPr lang="zh-CN" altLang="en-US" sz="1600" dirty="0" smtClean="0">
                <a:solidFill>
                  <a:schemeClr val="bg1"/>
                </a:solidFill>
                <a:latin typeface="微软雅黑" panose="020B0503020204020204" pitchFamily="34" charset="-122"/>
                <a:ea typeface="微软雅黑" panose="020B0503020204020204" pitchFamily="34" charset="-122"/>
                <a:sym typeface="+mn-ea"/>
              </a:rPr>
              <a:t>范围分区的表</a:t>
            </a:r>
            <a:endParaRPr lang="en-US" altLang="zh-CN" sz="1600" dirty="0" smtClean="0">
              <a:solidFill>
                <a:schemeClr val="bg1"/>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2"/>
          <a:stretch>
            <a:fillRect/>
          </a:stretch>
        </p:blipFill>
        <p:spPr>
          <a:xfrm>
            <a:off x="201930" y="1184275"/>
            <a:ext cx="6991350" cy="5000625"/>
          </a:xfrm>
          <a:prstGeom prst="rect">
            <a:avLst/>
          </a:prstGeom>
        </p:spPr>
      </p:pic>
      <p:pic>
        <p:nvPicPr>
          <p:cNvPr id="3" name="图片 2"/>
          <p:cNvPicPr>
            <a:picLocks noChangeAspect="1"/>
          </p:cNvPicPr>
          <p:nvPr/>
        </p:nvPicPr>
        <p:blipFill>
          <a:blip r:embed="rId3"/>
          <a:stretch>
            <a:fillRect/>
          </a:stretch>
        </p:blipFill>
        <p:spPr>
          <a:xfrm>
            <a:off x="7281545" y="1184275"/>
            <a:ext cx="8486775" cy="1362075"/>
          </a:xfrm>
          <a:prstGeom prst="rect">
            <a:avLst/>
          </a:prstGeom>
        </p:spPr>
      </p:pic>
      <p:pic>
        <p:nvPicPr>
          <p:cNvPr id="4" name="图片 3"/>
          <p:cNvPicPr>
            <a:picLocks noChangeAspect="1"/>
          </p:cNvPicPr>
          <p:nvPr/>
        </p:nvPicPr>
        <p:blipFill>
          <a:blip r:embed="rId4"/>
          <a:stretch>
            <a:fillRect/>
          </a:stretch>
        </p:blipFill>
        <p:spPr>
          <a:xfrm>
            <a:off x="7281545" y="4003675"/>
            <a:ext cx="11258550" cy="1276350"/>
          </a:xfrm>
          <a:prstGeom prst="rect">
            <a:avLst/>
          </a:prstGeom>
        </p:spPr>
      </p:pic>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0A0F23"/>
        </a:solidFill>
        <a:effectLst/>
      </p:bgPr>
    </p:bg>
    <p:spTree>
      <p:nvGrpSpPr>
        <p:cNvPr id="1" name=""/>
        <p:cNvGrpSpPr/>
        <p:nvPr/>
      </p:nvGrpSpPr>
      <p:grpSpPr>
        <a:xfrm>
          <a:off x="0" y="0"/>
          <a:ext cx="0" cy="0"/>
          <a:chOff x="0" y="0"/>
          <a:chExt cx="0" cy="0"/>
        </a:xfrm>
      </p:grpSpPr>
      <p:pic>
        <p:nvPicPr>
          <p:cNvPr id="2097159" name="图片 4"/>
          <p:cNvPicPr>
            <a:picLocks noChangeAspect="1"/>
          </p:cNvPicPr>
          <p:nvPr/>
        </p:nvPicPr>
        <p:blipFill>
          <a:blip r:embed="rId1" cstate="hqprint"/>
          <a:stretch>
            <a:fillRect/>
          </a:stretch>
        </p:blipFill>
        <p:spPr>
          <a:xfrm>
            <a:off x="10759868" y="-15058"/>
            <a:ext cx="1301859" cy="920356"/>
          </a:xfrm>
          <a:prstGeom prst="rect">
            <a:avLst/>
          </a:prstGeom>
        </p:spPr>
      </p:pic>
      <p:sp>
        <p:nvSpPr>
          <p:cNvPr id="1048620" name="文本框 7"/>
          <p:cNvSpPr txBox="1"/>
          <p:nvPr/>
        </p:nvSpPr>
        <p:spPr>
          <a:xfrm>
            <a:off x="0" y="161212"/>
            <a:ext cx="121024" cy="358140"/>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048621" name="文本框 8"/>
          <p:cNvSpPr txBox="1"/>
          <p:nvPr/>
        </p:nvSpPr>
        <p:spPr>
          <a:xfrm>
            <a:off x="201942" y="161212"/>
            <a:ext cx="5244117" cy="39878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pPr>
            <a:r>
              <a:rPr lang="zh-CN" sz="2000" b="1" noProof="0" dirty="0">
                <a:ln>
                  <a:noFill/>
                </a:ln>
                <a:solidFill>
                  <a:prstClr val="white"/>
                </a:solidFill>
                <a:effectLst/>
                <a:uLnTx/>
                <a:uFillTx/>
                <a:latin typeface="微软雅黑" panose="020B0503020204020204" pitchFamily="34" charset="-122"/>
                <a:ea typeface="微软雅黑" panose="020B0503020204020204" pitchFamily="34" charset="-122"/>
                <a:sym typeface="+mn-ea"/>
              </a:rPr>
              <a:t>案例</a:t>
            </a:r>
            <a:r>
              <a:rPr lang="en-US" sz="2000" b="1" noProof="0" dirty="0">
                <a:ln>
                  <a:noFill/>
                </a:ln>
                <a:solidFill>
                  <a:prstClr val="white"/>
                </a:solidFill>
                <a:effectLst/>
                <a:uLnTx/>
                <a:uFillTx/>
                <a:latin typeface="微软雅黑" panose="020B0503020204020204" pitchFamily="34" charset="-122"/>
                <a:ea typeface="微软雅黑" panose="020B0503020204020204" pitchFamily="34" charset="-122"/>
                <a:sym typeface="+mn-ea"/>
              </a:rPr>
              <a:t>4</a:t>
            </a:r>
            <a:r>
              <a:rPr lang="en-US" altLang="zh-CN" sz="2000" b="1" noProof="0" dirty="0">
                <a:ln>
                  <a:noFill/>
                </a:ln>
                <a:solidFill>
                  <a:prstClr val="white"/>
                </a:solidFill>
                <a:effectLst/>
                <a:uLnTx/>
                <a:uFillTx/>
                <a:latin typeface="微软雅黑" panose="020B0503020204020204" pitchFamily="34" charset="-122"/>
                <a:ea typeface="微软雅黑" panose="020B0503020204020204" pitchFamily="34" charset="-122"/>
                <a:sym typeface="+mn-ea"/>
              </a:rPr>
              <a:t>--</a:t>
            </a:r>
            <a:r>
              <a:rPr lang="zh-CN" altLang="en-US" sz="2000" b="1" noProof="0" dirty="0">
                <a:ln>
                  <a:noFill/>
                </a:ln>
                <a:solidFill>
                  <a:prstClr val="white"/>
                </a:solidFill>
                <a:effectLst/>
                <a:uLnTx/>
                <a:uFillTx/>
                <a:latin typeface="微软雅黑" panose="020B0503020204020204" pitchFamily="34" charset="-122"/>
                <a:ea typeface="微软雅黑" panose="020B0503020204020204" pitchFamily="34" charset="-122"/>
                <a:sym typeface="+mn-ea"/>
              </a:rPr>
              <a:t>续</a:t>
            </a:r>
            <a:endParaRPr kumimoji="0" lang="en-US"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 name="文本框 4"/>
          <p:cNvSpPr txBox="1"/>
          <p:nvPr/>
        </p:nvSpPr>
        <p:spPr>
          <a:xfrm>
            <a:off x="201930" y="644525"/>
            <a:ext cx="11580495" cy="2676525"/>
          </a:xfrm>
          <a:prstGeom prst="rect">
            <a:avLst/>
          </a:prstGeom>
          <a:noFill/>
        </p:spPr>
        <p:txBody>
          <a:bodyPr wrap="square" rtlCol="0">
            <a:spAutoFit/>
          </a:bodyPr>
          <a:lstStyle/>
          <a:p>
            <a:pPr algn="l">
              <a:lnSpc>
                <a:spcPct val="150000"/>
              </a:lnSpc>
            </a:pPr>
            <a:r>
              <a:rPr lang="en-US" sz="1600" dirty="0" smtClean="0">
                <a:solidFill>
                  <a:schemeClr val="bg1"/>
                </a:solidFill>
                <a:latin typeface="微软雅黑" panose="020B0503020204020204" pitchFamily="34" charset="-122"/>
                <a:ea typeface="微软雅黑" panose="020B0503020204020204" pitchFamily="34" charset="-122"/>
                <a:sym typeface="+mn-ea"/>
              </a:rPr>
              <a:t>9</a:t>
            </a:r>
            <a:r>
              <a:rPr lang="en-US" altLang="zh-CN" sz="1600" dirty="0" smtClean="0">
                <a:solidFill>
                  <a:schemeClr val="bg1"/>
                </a:solidFill>
                <a:latin typeface="微软雅黑" panose="020B0503020204020204" pitchFamily="34" charset="-122"/>
                <a:ea typeface="微软雅黑" panose="020B0503020204020204" pitchFamily="34" charset="-122"/>
                <a:sym typeface="+mn-ea"/>
              </a:rPr>
              <a:t>. </a:t>
            </a:r>
            <a:r>
              <a:rPr lang="zh-CN" altLang="en-US" sz="1600" dirty="0" smtClean="0">
                <a:solidFill>
                  <a:schemeClr val="bg1"/>
                </a:solidFill>
                <a:latin typeface="微软雅黑" panose="020B0503020204020204" pitchFamily="34" charset="-122"/>
                <a:ea typeface="微软雅黑" panose="020B0503020204020204" pitchFamily="34" charset="-122"/>
                <a:sym typeface="+mn-ea"/>
              </a:rPr>
              <a:t>   根据查询创建</a:t>
            </a:r>
            <a:r>
              <a:rPr lang="en-US" altLang="zh-CN" sz="1600" dirty="0" smtClean="0">
                <a:solidFill>
                  <a:schemeClr val="bg1"/>
                </a:solidFill>
                <a:latin typeface="微软雅黑" panose="020B0503020204020204" pitchFamily="34" charset="-122"/>
                <a:ea typeface="微软雅黑" panose="020B0503020204020204" pitchFamily="34" charset="-122"/>
                <a:sym typeface="+mn-ea"/>
              </a:rPr>
              <a:t>INTERVAL </a:t>
            </a:r>
            <a:r>
              <a:rPr lang="zh-CN" altLang="en-US" sz="1600" dirty="0" smtClean="0">
                <a:solidFill>
                  <a:schemeClr val="bg1"/>
                </a:solidFill>
                <a:latin typeface="微软雅黑" panose="020B0503020204020204" pitchFamily="34" charset="-122"/>
                <a:ea typeface="微软雅黑" panose="020B0503020204020204" pitchFamily="34" charset="-122"/>
                <a:sym typeface="+mn-ea"/>
              </a:rPr>
              <a:t>范围分区的表</a:t>
            </a:r>
            <a:endParaRPr lang="zh-CN" altLang="en-US" sz="1600" dirty="0" smtClean="0">
              <a:solidFill>
                <a:schemeClr val="bg1"/>
              </a:solidFill>
              <a:latin typeface="微软雅黑" panose="020B0503020204020204" pitchFamily="34" charset="-122"/>
              <a:ea typeface="微软雅黑" panose="020B0503020204020204" pitchFamily="34" charset="-122"/>
              <a:sym typeface="+mn-ea"/>
            </a:endParaRPr>
          </a:p>
          <a:p>
            <a:pPr algn="l">
              <a:lnSpc>
                <a:spcPct val="150000"/>
              </a:lnSpc>
            </a:pPr>
            <a:endParaRPr lang="zh-CN" altLang="en-US" sz="1600" dirty="0" smtClean="0">
              <a:solidFill>
                <a:schemeClr val="bg1"/>
              </a:solidFill>
              <a:latin typeface="微软雅黑" panose="020B0503020204020204" pitchFamily="34" charset="-122"/>
              <a:ea typeface="微软雅黑" panose="020B0503020204020204" pitchFamily="34" charset="-122"/>
              <a:sym typeface="+mn-ea"/>
            </a:endParaRPr>
          </a:p>
          <a:p>
            <a:pPr algn="l">
              <a:lnSpc>
                <a:spcPct val="150000"/>
              </a:lnSpc>
            </a:pPr>
            <a:endParaRPr lang="zh-CN" altLang="en-US" sz="1600" dirty="0" smtClean="0">
              <a:solidFill>
                <a:schemeClr val="bg1"/>
              </a:solidFill>
              <a:latin typeface="微软雅黑" panose="020B0503020204020204" pitchFamily="34" charset="-122"/>
              <a:ea typeface="微软雅黑" panose="020B0503020204020204" pitchFamily="34" charset="-122"/>
              <a:sym typeface="+mn-ea"/>
            </a:endParaRPr>
          </a:p>
          <a:p>
            <a:pPr algn="l">
              <a:lnSpc>
                <a:spcPct val="150000"/>
              </a:lnSpc>
            </a:pPr>
            <a:endParaRPr lang="zh-CN" altLang="en-US" sz="1600" dirty="0" smtClean="0">
              <a:solidFill>
                <a:schemeClr val="bg1"/>
              </a:solidFill>
              <a:latin typeface="微软雅黑" panose="020B0503020204020204" pitchFamily="34" charset="-122"/>
              <a:ea typeface="微软雅黑" panose="020B0503020204020204" pitchFamily="34" charset="-122"/>
              <a:sym typeface="+mn-ea"/>
            </a:endParaRPr>
          </a:p>
          <a:p>
            <a:pPr algn="l">
              <a:lnSpc>
                <a:spcPct val="150000"/>
              </a:lnSpc>
            </a:pPr>
            <a:endParaRPr lang="zh-CN" altLang="en-US" sz="1600" dirty="0" smtClean="0">
              <a:solidFill>
                <a:schemeClr val="bg1"/>
              </a:solidFill>
              <a:latin typeface="微软雅黑" panose="020B0503020204020204" pitchFamily="34" charset="-122"/>
              <a:ea typeface="微软雅黑" panose="020B0503020204020204" pitchFamily="34" charset="-122"/>
              <a:sym typeface="+mn-ea"/>
            </a:endParaRPr>
          </a:p>
          <a:p>
            <a:pPr algn="l">
              <a:lnSpc>
                <a:spcPct val="150000"/>
              </a:lnSpc>
            </a:pPr>
            <a:endParaRPr lang="zh-CN" altLang="en-US" sz="1600" dirty="0" smtClean="0">
              <a:solidFill>
                <a:schemeClr val="bg1"/>
              </a:solidFill>
              <a:latin typeface="微软雅黑" panose="020B0503020204020204" pitchFamily="34" charset="-122"/>
              <a:ea typeface="微软雅黑" panose="020B0503020204020204" pitchFamily="34" charset="-122"/>
              <a:sym typeface="+mn-ea"/>
            </a:endParaRPr>
          </a:p>
          <a:p>
            <a:pPr algn="l">
              <a:lnSpc>
                <a:spcPct val="150000"/>
              </a:lnSpc>
            </a:pPr>
            <a:r>
              <a:rPr lang="zh-CN" altLang="en-US" sz="1600" dirty="0" smtClean="0">
                <a:solidFill>
                  <a:schemeClr val="bg1"/>
                </a:solidFill>
                <a:latin typeface="微软雅黑" panose="020B0503020204020204" pitchFamily="34" charset="-122"/>
                <a:ea typeface="微软雅黑" panose="020B0503020204020204" pitchFamily="34" charset="-122"/>
                <a:sym typeface="+mn-ea"/>
              </a:rPr>
              <a:t>    </a:t>
            </a:r>
            <a:endParaRPr lang="en-US" altLang="zh-CN" sz="1600" dirty="0" smtClean="0">
              <a:solidFill>
                <a:schemeClr val="bg1"/>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2"/>
          <a:stretch>
            <a:fillRect/>
          </a:stretch>
        </p:blipFill>
        <p:spPr>
          <a:xfrm>
            <a:off x="462915" y="1163320"/>
            <a:ext cx="7153275" cy="5457825"/>
          </a:xfrm>
          <a:prstGeom prst="rect">
            <a:avLst/>
          </a:prstGeom>
        </p:spPr>
      </p:pic>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0A0F23"/>
        </a:solidFill>
        <a:effectLst/>
      </p:bgPr>
    </p:bg>
    <p:spTree>
      <p:nvGrpSpPr>
        <p:cNvPr id="1" name=""/>
        <p:cNvGrpSpPr/>
        <p:nvPr/>
      </p:nvGrpSpPr>
      <p:grpSpPr>
        <a:xfrm>
          <a:off x="0" y="0"/>
          <a:ext cx="0" cy="0"/>
          <a:chOff x="0" y="0"/>
          <a:chExt cx="0" cy="0"/>
        </a:xfrm>
      </p:grpSpPr>
      <p:pic>
        <p:nvPicPr>
          <p:cNvPr id="2097159" name="图片 4"/>
          <p:cNvPicPr>
            <a:picLocks noChangeAspect="1"/>
          </p:cNvPicPr>
          <p:nvPr/>
        </p:nvPicPr>
        <p:blipFill>
          <a:blip r:embed="rId1" cstate="hqprint"/>
          <a:stretch>
            <a:fillRect/>
          </a:stretch>
        </p:blipFill>
        <p:spPr>
          <a:xfrm>
            <a:off x="10759868" y="-15058"/>
            <a:ext cx="1301859" cy="920356"/>
          </a:xfrm>
          <a:prstGeom prst="rect">
            <a:avLst/>
          </a:prstGeom>
        </p:spPr>
      </p:pic>
      <p:sp>
        <p:nvSpPr>
          <p:cNvPr id="1048620" name="文本框 7"/>
          <p:cNvSpPr txBox="1"/>
          <p:nvPr/>
        </p:nvSpPr>
        <p:spPr>
          <a:xfrm>
            <a:off x="0" y="161212"/>
            <a:ext cx="121024" cy="358140"/>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048621" name="文本框 8"/>
          <p:cNvSpPr txBox="1"/>
          <p:nvPr/>
        </p:nvSpPr>
        <p:spPr>
          <a:xfrm>
            <a:off x="201942" y="161212"/>
            <a:ext cx="5244117" cy="39878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pPr>
            <a:r>
              <a:rPr lang="zh-CN" sz="2000" b="1" noProof="0" dirty="0">
                <a:ln>
                  <a:noFill/>
                </a:ln>
                <a:solidFill>
                  <a:prstClr val="white"/>
                </a:solidFill>
                <a:effectLst/>
                <a:uLnTx/>
                <a:uFillTx/>
                <a:latin typeface="微软雅黑" panose="020B0503020204020204" pitchFamily="34" charset="-122"/>
                <a:ea typeface="微软雅黑" panose="020B0503020204020204" pitchFamily="34" charset="-122"/>
                <a:sym typeface="+mn-ea"/>
              </a:rPr>
              <a:t>案例</a:t>
            </a:r>
            <a:r>
              <a:rPr lang="en-US" sz="2000" b="1" noProof="0" dirty="0">
                <a:ln>
                  <a:noFill/>
                </a:ln>
                <a:solidFill>
                  <a:prstClr val="white"/>
                </a:solidFill>
                <a:effectLst/>
                <a:uLnTx/>
                <a:uFillTx/>
                <a:latin typeface="微软雅黑" panose="020B0503020204020204" pitchFamily="34" charset="-122"/>
                <a:ea typeface="微软雅黑" panose="020B0503020204020204" pitchFamily="34" charset="-122"/>
                <a:sym typeface="+mn-ea"/>
              </a:rPr>
              <a:t>4</a:t>
            </a:r>
            <a:r>
              <a:rPr lang="en-US" altLang="zh-CN" sz="2000" b="1" noProof="0" dirty="0">
                <a:ln>
                  <a:noFill/>
                </a:ln>
                <a:solidFill>
                  <a:prstClr val="white"/>
                </a:solidFill>
                <a:effectLst/>
                <a:uLnTx/>
                <a:uFillTx/>
                <a:latin typeface="微软雅黑" panose="020B0503020204020204" pitchFamily="34" charset="-122"/>
                <a:ea typeface="微软雅黑" panose="020B0503020204020204" pitchFamily="34" charset="-122"/>
                <a:sym typeface="+mn-ea"/>
              </a:rPr>
              <a:t>--</a:t>
            </a:r>
            <a:r>
              <a:rPr lang="zh-CN" altLang="en-US" sz="2000" b="1" noProof="0" dirty="0">
                <a:ln>
                  <a:noFill/>
                </a:ln>
                <a:solidFill>
                  <a:prstClr val="white"/>
                </a:solidFill>
                <a:effectLst/>
                <a:uLnTx/>
                <a:uFillTx/>
                <a:latin typeface="微软雅黑" panose="020B0503020204020204" pitchFamily="34" charset="-122"/>
                <a:ea typeface="微软雅黑" panose="020B0503020204020204" pitchFamily="34" charset="-122"/>
                <a:sym typeface="+mn-ea"/>
              </a:rPr>
              <a:t>续</a:t>
            </a:r>
            <a:endParaRPr kumimoji="0" lang="en-US"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 name="文本框 4"/>
          <p:cNvSpPr txBox="1"/>
          <p:nvPr/>
        </p:nvSpPr>
        <p:spPr>
          <a:xfrm>
            <a:off x="201930" y="644525"/>
            <a:ext cx="11580495" cy="829945"/>
          </a:xfrm>
          <a:prstGeom prst="rect">
            <a:avLst/>
          </a:prstGeom>
          <a:noFill/>
        </p:spPr>
        <p:txBody>
          <a:bodyPr wrap="square" rtlCol="0">
            <a:spAutoFit/>
          </a:bodyPr>
          <a:lstStyle/>
          <a:p>
            <a:pPr algn="l">
              <a:lnSpc>
                <a:spcPct val="150000"/>
              </a:lnSpc>
            </a:pPr>
            <a:r>
              <a:rPr lang="en-US" altLang="zh-CN" sz="1600" dirty="0" smtClean="0">
                <a:solidFill>
                  <a:schemeClr val="bg1"/>
                </a:solidFill>
                <a:latin typeface="微软雅黑" panose="020B0503020204020204" pitchFamily="34" charset="-122"/>
                <a:ea typeface="微软雅黑" panose="020B0503020204020204" pitchFamily="34" charset="-122"/>
                <a:sym typeface="+mn-ea"/>
              </a:rPr>
              <a:t>10. </a:t>
            </a:r>
            <a:r>
              <a:rPr lang="zh-CN" altLang="en-US" sz="1600" dirty="0" smtClean="0">
                <a:solidFill>
                  <a:schemeClr val="bg1"/>
                </a:solidFill>
                <a:latin typeface="微软雅黑" panose="020B0503020204020204" pitchFamily="34" charset="-122"/>
                <a:ea typeface="微软雅黑" panose="020B0503020204020204" pitchFamily="34" charset="-122"/>
                <a:sym typeface="+mn-ea"/>
              </a:rPr>
              <a:t>   根据查询</a:t>
            </a:r>
            <a:r>
              <a:rPr lang="zh-CN" sz="1600" dirty="0" smtClean="0">
                <a:solidFill>
                  <a:schemeClr val="bg1"/>
                </a:solidFill>
                <a:latin typeface="微软雅黑" panose="020B0503020204020204" pitchFamily="34" charset="-122"/>
                <a:ea typeface="微软雅黑" panose="020B0503020204020204" pitchFamily="34" charset="-122"/>
                <a:sym typeface="+mn-ea"/>
              </a:rPr>
              <a:t>创建</a:t>
            </a:r>
            <a:r>
              <a:rPr lang="en-US" altLang="zh-CN" sz="1600" dirty="0" smtClean="0">
                <a:solidFill>
                  <a:schemeClr val="bg1"/>
                </a:solidFill>
                <a:latin typeface="微软雅黑" panose="020B0503020204020204" pitchFamily="34" charset="-122"/>
                <a:ea typeface="微软雅黑" panose="020B0503020204020204" pitchFamily="34" charset="-122"/>
                <a:sym typeface="+mn-ea"/>
              </a:rPr>
              <a:t>HASH</a:t>
            </a:r>
            <a:r>
              <a:rPr lang="zh-CN" altLang="en-US" sz="1600" dirty="0" smtClean="0">
                <a:solidFill>
                  <a:schemeClr val="bg1"/>
                </a:solidFill>
                <a:latin typeface="微软雅黑" panose="020B0503020204020204" pitchFamily="34" charset="-122"/>
                <a:ea typeface="微软雅黑" panose="020B0503020204020204" pitchFamily="34" charset="-122"/>
                <a:sym typeface="+mn-ea"/>
              </a:rPr>
              <a:t>分区的表</a:t>
            </a:r>
            <a:endParaRPr lang="zh-CN" altLang="en-US" sz="1600" dirty="0" smtClean="0">
              <a:solidFill>
                <a:schemeClr val="bg1"/>
              </a:solidFill>
              <a:latin typeface="微软雅黑" panose="020B0503020204020204" pitchFamily="34" charset="-122"/>
              <a:ea typeface="微软雅黑" panose="020B0503020204020204" pitchFamily="34" charset="-122"/>
              <a:sym typeface="+mn-ea"/>
            </a:endParaRPr>
          </a:p>
          <a:p>
            <a:pPr algn="l">
              <a:lnSpc>
                <a:spcPct val="150000"/>
              </a:lnSpc>
            </a:pPr>
            <a:r>
              <a:rPr lang="zh-CN" altLang="en-US" sz="1600" dirty="0" smtClean="0">
                <a:solidFill>
                  <a:schemeClr val="bg1"/>
                </a:solidFill>
                <a:latin typeface="微软雅黑" panose="020B0503020204020204" pitchFamily="34" charset="-122"/>
                <a:ea typeface="微软雅黑" panose="020B0503020204020204" pitchFamily="34" charset="-122"/>
                <a:sym typeface="+mn-ea"/>
              </a:rPr>
              <a:t> </a:t>
            </a:r>
            <a:endParaRPr lang="en-US" altLang="zh-CN" sz="1600" dirty="0" smtClean="0">
              <a:solidFill>
                <a:schemeClr val="bg1"/>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2"/>
          <a:stretch>
            <a:fillRect/>
          </a:stretch>
        </p:blipFill>
        <p:spPr>
          <a:xfrm>
            <a:off x="293370" y="1203960"/>
            <a:ext cx="7858125" cy="2847975"/>
          </a:xfrm>
          <a:prstGeom prst="rect">
            <a:avLst/>
          </a:prstGeom>
        </p:spPr>
      </p:pic>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0A0F23"/>
        </a:solidFill>
        <a:effectLst/>
      </p:bgPr>
    </p:bg>
    <p:spTree>
      <p:nvGrpSpPr>
        <p:cNvPr id="1" name=""/>
        <p:cNvGrpSpPr/>
        <p:nvPr/>
      </p:nvGrpSpPr>
      <p:grpSpPr>
        <a:xfrm>
          <a:off x="0" y="0"/>
          <a:ext cx="0" cy="0"/>
          <a:chOff x="0" y="0"/>
          <a:chExt cx="0" cy="0"/>
        </a:xfrm>
      </p:grpSpPr>
      <p:pic>
        <p:nvPicPr>
          <p:cNvPr id="2097159" name="图片 4"/>
          <p:cNvPicPr>
            <a:picLocks noChangeAspect="1"/>
          </p:cNvPicPr>
          <p:nvPr/>
        </p:nvPicPr>
        <p:blipFill>
          <a:blip r:embed="rId1" cstate="hqprint"/>
          <a:stretch>
            <a:fillRect/>
          </a:stretch>
        </p:blipFill>
        <p:spPr>
          <a:xfrm>
            <a:off x="10759868" y="-15058"/>
            <a:ext cx="1301859" cy="920356"/>
          </a:xfrm>
          <a:prstGeom prst="rect">
            <a:avLst/>
          </a:prstGeom>
        </p:spPr>
      </p:pic>
      <p:sp>
        <p:nvSpPr>
          <p:cNvPr id="1048620" name="文本框 7"/>
          <p:cNvSpPr txBox="1"/>
          <p:nvPr/>
        </p:nvSpPr>
        <p:spPr>
          <a:xfrm>
            <a:off x="0" y="161212"/>
            <a:ext cx="121024" cy="358140"/>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048621" name="文本框 8"/>
          <p:cNvSpPr txBox="1"/>
          <p:nvPr/>
        </p:nvSpPr>
        <p:spPr>
          <a:xfrm>
            <a:off x="201942" y="161212"/>
            <a:ext cx="5244117" cy="39878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pPr>
            <a:r>
              <a:rPr lang="zh-CN" sz="2000" b="1" noProof="0" dirty="0">
                <a:ln>
                  <a:noFill/>
                </a:ln>
                <a:solidFill>
                  <a:prstClr val="white"/>
                </a:solidFill>
                <a:effectLst/>
                <a:uLnTx/>
                <a:uFillTx/>
                <a:latin typeface="微软雅黑" panose="020B0503020204020204" pitchFamily="34" charset="-122"/>
                <a:ea typeface="微软雅黑" panose="020B0503020204020204" pitchFamily="34" charset="-122"/>
                <a:sym typeface="+mn-ea"/>
              </a:rPr>
              <a:t>案例</a:t>
            </a:r>
            <a:r>
              <a:rPr lang="en-US" sz="2000" b="1" noProof="0" dirty="0">
                <a:ln>
                  <a:noFill/>
                </a:ln>
                <a:solidFill>
                  <a:prstClr val="white"/>
                </a:solidFill>
                <a:effectLst/>
                <a:uLnTx/>
                <a:uFillTx/>
                <a:latin typeface="微软雅黑" panose="020B0503020204020204" pitchFamily="34" charset="-122"/>
                <a:ea typeface="微软雅黑" panose="020B0503020204020204" pitchFamily="34" charset="-122"/>
                <a:sym typeface="+mn-ea"/>
              </a:rPr>
              <a:t>4</a:t>
            </a:r>
            <a:r>
              <a:rPr lang="en-US" altLang="zh-CN" sz="2000" b="1" noProof="0" dirty="0">
                <a:ln>
                  <a:noFill/>
                </a:ln>
                <a:solidFill>
                  <a:prstClr val="white"/>
                </a:solidFill>
                <a:effectLst/>
                <a:uLnTx/>
                <a:uFillTx/>
                <a:latin typeface="微软雅黑" panose="020B0503020204020204" pitchFamily="34" charset="-122"/>
                <a:ea typeface="微软雅黑" panose="020B0503020204020204" pitchFamily="34" charset="-122"/>
                <a:sym typeface="+mn-ea"/>
              </a:rPr>
              <a:t>--</a:t>
            </a:r>
            <a:r>
              <a:rPr lang="zh-CN" altLang="en-US" sz="2000" b="1" noProof="0" dirty="0">
                <a:ln>
                  <a:noFill/>
                </a:ln>
                <a:solidFill>
                  <a:prstClr val="white"/>
                </a:solidFill>
                <a:effectLst/>
                <a:uLnTx/>
                <a:uFillTx/>
                <a:latin typeface="微软雅黑" panose="020B0503020204020204" pitchFamily="34" charset="-122"/>
                <a:ea typeface="微软雅黑" panose="020B0503020204020204" pitchFamily="34" charset="-122"/>
                <a:sym typeface="+mn-ea"/>
              </a:rPr>
              <a:t>续</a:t>
            </a:r>
            <a:endParaRPr kumimoji="0" lang="en-US"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 name="文本框 4"/>
          <p:cNvSpPr txBox="1"/>
          <p:nvPr/>
        </p:nvSpPr>
        <p:spPr>
          <a:xfrm>
            <a:off x="201930" y="644525"/>
            <a:ext cx="11580495" cy="1938020"/>
          </a:xfrm>
          <a:prstGeom prst="rect">
            <a:avLst/>
          </a:prstGeom>
          <a:noFill/>
        </p:spPr>
        <p:txBody>
          <a:bodyPr wrap="square" rtlCol="0">
            <a:spAutoFit/>
          </a:bodyPr>
          <a:lstStyle/>
          <a:p>
            <a:pPr algn="l">
              <a:lnSpc>
                <a:spcPct val="150000"/>
              </a:lnSpc>
            </a:pPr>
            <a:r>
              <a:rPr lang="en-US" altLang="zh-CN" sz="1600" dirty="0" smtClean="0">
                <a:solidFill>
                  <a:schemeClr val="bg1"/>
                </a:solidFill>
                <a:latin typeface="微软雅黑" panose="020B0503020204020204" pitchFamily="34" charset="-122"/>
                <a:ea typeface="微软雅黑" panose="020B0503020204020204" pitchFamily="34" charset="-122"/>
                <a:sym typeface="+mn-ea"/>
              </a:rPr>
              <a:t>11. </a:t>
            </a:r>
            <a:r>
              <a:rPr lang="zh-CN" altLang="en-US" sz="1600" dirty="0" smtClean="0">
                <a:solidFill>
                  <a:schemeClr val="bg1"/>
                </a:solidFill>
                <a:latin typeface="微软雅黑" panose="020B0503020204020204" pitchFamily="34" charset="-122"/>
                <a:ea typeface="微软雅黑" panose="020B0503020204020204" pitchFamily="34" charset="-122"/>
                <a:sym typeface="+mn-ea"/>
              </a:rPr>
              <a:t>   查看指定分区查询的执行计划</a:t>
            </a:r>
            <a:endParaRPr lang="zh-CN" altLang="en-US" sz="1600" dirty="0" smtClean="0">
              <a:solidFill>
                <a:schemeClr val="bg1"/>
              </a:solidFill>
              <a:latin typeface="微软雅黑" panose="020B0503020204020204" pitchFamily="34" charset="-122"/>
              <a:ea typeface="微软雅黑" panose="020B0503020204020204" pitchFamily="34" charset="-122"/>
              <a:sym typeface="+mn-ea"/>
            </a:endParaRPr>
          </a:p>
          <a:p>
            <a:pPr algn="l">
              <a:lnSpc>
                <a:spcPct val="150000"/>
              </a:lnSpc>
            </a:pPr>
            <a:r>
              <a:rPr lang="zh-CN" altLang="en-US" sz="1600" dirty="0" smtClean="0">
                <a:solidFill>
                  <a:schemeClr val="bg1"/>
                </a:solidFill>
                <a:latin typeface="微软雅黑" panose="020B0503020204020204" pitchFamily="34" charset="-122"/>
                <a:ea typeface="微软雅黑" panose="020B0503020204020204" pitchFamily="34" charset="-122"/>
                <a:sym typeface="+mn-ea"/>
              </a:rPr>
              <a:t>         查询指定指定分区的语法主要有三种</a:t>
            </a:r>
            <a:br>
              <a:rPr lang="zh-CN" altLang="en-US" sz="1600" dirty="0" smtClean="0">
                <a:solidFill>
                  <a:schemeClr val="bg1"/>
                </a:solidFill>
                <a:latin typeface="微软雅黑" panose="020B0503020204020204" pitchFamily="34" charset="-122"/>
                <a:ea typeface="微软雅黑" panose="020B0503020204020204" pitchFamily="34" charset="-122"/>
                <a:sym typeface="+mn-ea"/>
              </a:rPr>
            </a:br>
            <a:r>
              <a:rPr lang="zh-CN" altLang="en-US" sz="1600" dirty="0" smtClean="0">
                <a:solidFill>
                  <a:schemeClr val="bg1"/>
                </a:solidFill>
                <a:latin typeface="微软雅黑" panose="020B0503020204020204" pitchFamily="34" charset="-122"/>
                <a:ea typeface="微软雅黑" panose="020B0503020204020204" pitchFamily="34" charset="-122"/>
                <a:sym typeface="+mn-ea"/>
              </a:rPr>
              <a:t>         </a:t>
            </a:r>
            <a:r>
              <a:rPr lang="en-US" altLang="zh-CN" sz="1600" dirty="0" smtClean="0">
                <a:solidFill>
                  <a:schemeClr val="bg1"/>
                </a:solidFill>
                <a:latin typeface="微软雅黑" panose="020B0503020204020204" pitchFamily="34" charset="-122"/>
                <a:ea typeface="微软雅黑" panose="020B0503020204020204" pitchFamily="34" charset="-122"/>
                <a:sym typeface="+mn-ea"/>
              </a:rPr>
              <a:t>select * from xx_tab partition(partition_name);</a:t>
            </a:r>
            <a:endParaRPr lang="en-US" altLang="zh-CN" sz="1600" dirty="0" smtClean="0">
              <a:solidFill>
                <a:schemeClr val="bg1"/>
              </a:solidFill>
              <a:latin typeface="微软雅黑" panose="020B0503020204020204" pitchFamily="34" charset="-122"/>
              <a:ea typeface="微软雅黑" panose="020B0503020204020204" pitchFamily="34" charset="-122"/>
              <a:sym typeface="+mn-ea"/>
            </a:endParaRPr>
          </a:p>
          <a:p>
            <a:pPr algn="l">
              <a:lnSpc>
                <a:spcPct val="150000"/>
              </a:lnSpc>
            </a:pPr>
            <a:r>
              <a:rPr lang="en-US" altLang="zh-CN" sz="1600" dirty="0" smtClean="0">
                <a:solidFill>
                  <a:schemeClr val="bg1"/>
                </a:solidFill>
                <a:latin typeface="微软雅黑" panose="020B0503020204020204" pitchFamily="34" charset="-122"/>
                <a:ea typeface="微软雅黑" panose="020B0503020204020204" pitchFamily="34" charset="-122"/>
                <a:sym typeface="+mn-ea"/>
              </a:rPr>
              <a:t>         select * from xx_tab partition for (xx_value);</a:t>
            </a:r>
            <a:endParaRPr lang="en-US" altLang="zh-CN" sz="1600" dirty="0" smtClean="0">
              <a:solidFill>
                <a:schemeClr val="bg1"/>
              </a:solidFill>
              <a:latin typeface="微软雅黑" panose="020B0503020204020204" pitchFamily="34" charset="-122"/>
              <a:ea typeface="微软雅黑" panose="020B0503020204020204" pitchFamily="34" charset="-122"/>
              <a:sym typeface="+mn-ea"/>
            </a:endParaRPr>
          </a:p>
          <a:p>
            <a:pPr algn="l">
              <a:lnSpc>
                <a:spcPct val="150000"/>
              </a:lnSpc>
            </a:pPr>
            <a:r>
              <a:rPr lang="en-US" altLang="zh-CN" sz="1600" dirty="0" smtClean="0">
                <a:solidFill>
                  <a:schemeClr val="bg1"/>
                </a:solidFill>
                <a:latin typeface="微软雅黑" panose="020B0503020204020204" pitchFamily="34" charset="-122"/>
                <a:ea typeface="微软雅黑" panose="020B0503020204020204" pitchFamily="34" charset="-122"/>
                <a:sym typeface="+mn-ea"/>
              </a:rPr>
              <a:t>         select * from xx_tab where xx_part_col = xx_value;</a:t>
            </a:r>
            <a:endParaRPr lang="en-US" altLang="zh-CN" sz="1600" dirty="0" smtClean="0">
              <a:solidFill>
                <a:schemeClr val="bg1"/>
              </a:solidFill>
              <a:latin typeface="微软雅黑" panose="020B0503020204020204" pitchFamily="34" charset="-122"/>
              <a:ea typeface="微软雅黑" panose="020B0503020204020204" pitchFamily="34" charset="-122"/>
              <a:sym typeface="+mn-ea"/>
            </a:endParaRPr>
          </a:p>
        </p:txBody>
      </p:sp>
      <p:pic>
        <p:nvPicPr>
          <p:cNvPr id="2" name="图片 1"/>
          <p:cNvPicPr>
            <a:picLocks noChangeAspect="1"/>
          </p:cNvPicPr>
          <p:nvPr/>
        </p:nvPicPr>
        <p:blipFill>
          <a:blip r:embed="rId2"/>
          <a:stretch>
            <a:fillRect/>
          </a:stretch>
        </p:blipFill>
        <p:spPr>
          <a:xfrm>
            <a:off x="303530" y="2582545"/>
            <a:ext cx="9353550" cy="1447800"/>
          </a:xfrm>
          <a:prstGeom prst="rect">
            <a:avLst/>
          </a:prstGeom>
        </p:spPr>
      </p:pic>
      <p:pic>
        <p:nvPicPr>
          <p:cNvPr id="3" name="图片 2"/>
          <p:cNvPicPr>
            <a:picLocks noChangeAspect="1"/>
          </p:cNvPicPr>
          <p:nvPr/>
        </p:nvPicPr>
        <p:blipFill>
          <a:blip r:embed="rId3"/>
          <a:stretch>
            <a:fillRect/>
          </a:stretch>
        </p:blipFill>
        <p:spPr>
          <a:xfrm>
            <a:off x="692150" y="4027170"/>
            <a:ext cx="9363075" cy="1409700"/>
          </a:xfrm>
          <a:prstGeom prst="rect">
            <a:avLst/>
          </a:prstGeom>
        </p:spPr>
      </p:pic>
      <p:pic>
        <p:nvPicPr>
          <p:cNvPr id="4" name="图片 3"/>
          <p:cNvPicPr>
            <a:picLocks noChangeAspect="1"/>
          </p:cNvPicPr>
          <p:nvPr/>
        </p:nvPicPr>
        <p:blipFill>
          <a:blip r:embed="rId4"/>
          <a:stretch>
            <a:fillRect/>
          </a:stretch>
        </p:blipFill>
        <p:spPr>
          <a:xfrm>
            <a:off x="1149350" y="5436870"/>
            <a:ext cx="9382125" cy="1438275"/>
          </a:xfrm>
          <a:prstGeom prst="rect">
            <a:avLst/>
          </a:prstGeom>
        </p:spPr>
      </p:pic>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A0F23"/>
        </a:solidFill>
        <a:effectLst/>
      </p:bgPr>
    </p:bg>
    <p:spTree>
      <p:nvGrpSpPr>
        <p:cNvPr id="1" name=""/>
        <p:cNvGrpSpPr/>
        <p:nvPr/>
      </p:nvGrpSpPr>
      <p:grpSpPr>
        <a:xfrm>
          <a:off x="0" y="0"/>
          <a:ext cx="0" cy="0"/>
          <a:chOff x="0" y="0"/>
          <a:chExt cx="0" cy="0"/>
        </a:xfrm>
      </p:grpSpPr>
      <p:pic>
        <p:nvPicPr>
          <p:cNvPr id="2097155" name="图片 7"/>
          <p:cNvPicPr>
            <a:picLocks noChangeAspect="1"/>
          </p:cNvPicPr>
          <p:nvPr/>
        </p:nvPicPr>
        <p:blipFill rotWithShape="1">
          <a:blip r:embed="rId1"/>
          <a:srcRect l="60878"/>
          <a:stretch>
            <a:fillRect/>
          </a:stretch>
        </p:blipFill>
        <p:spPr>
          <a:xfrm>
            <a:off x="6096000" y="652085"/>
            <a:ext cx="6269207" cy="5314808"/>
          </a:xfrm>
          <a:prstGeom prst="rect">
            <a:avLst/>
          </a:prstGeom>
          <a:solidFill>
            <a:srgbClr val="0A0F23"/>
          </a:solidFill>
          <a:effectLst>
            <a:softEdge rad="927100"/>
          </a:effectLst>
        </p:spPr>
      </p:pic>
      <p:sp>
        <p:nvSpPr>
          <p:cNvPr id="1048613" name="文本框 10"/>
          <p:cNvSpPr txBox="1"/>
          <p:nvPr/>
        </p:nvSpPr>
        <p:spPr>
          <a:xfrm>
            <a:off x="487679" y="2604821"/>
            <a:ext cx="3722371" cy="1170941"/>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pPr>
            <a:r>
              <a:rPr kumimoji="0" lang="en-US" altLang="zh-CN" sz="7200" b="0" i="0" u="none" strike="noStrike" kern="1200" cap="none" spc="0" normalizeH="0" baseline="0" noProof="0" dirty="0">
                <a:ln>
                  <a:noFill/>
                </a:ln>
                <a:solidFill>
                  <a:prstClr val="white"/>
                </a:solidFill>
                <a:effectLst/>
                <a:uLnTx/>
                <a:uFillTx/>
                <a:latin typeface="Impact" panose="020B0806030902050204" pitchFamily="34" charset="0"/>
                <a:ea typeface="等线" panose="02010600030101010101" charset="-122"/>
                <a:cs typeface="+mn-cs"/>
              </a:rPr>
              <a:t>PART 01</a:t>
            </a:r>
            <a:endParaRPr kumimoji="0" lang="zh-CN" altLang="en-US" sz="7200" b="0" i="0" u="none" strike="noStrike" kern="1200" cap="none" spc="0" normalizeH="0" baseline="0" noProof="0" dirty="0">
              <a:ln>
                <a:noFill/>
              </a:ln>
              <a:solidFill>
                <a:prstClr val="white"/>
              </a:solidFill>
              <a:effectLst/>
              <a:uLnTx/>
              <a:uFillTx/>
              <a:latin typeface="Impact" panose="020B0806030902050204" pitchFamily="34" charset="0"/>
              <a:ea typeface="等线" panose="02010600030101010101" charset="-122"/>
              <a:cs typeface="+mn-cs"/>
            </a:endParaRPr>
          </a:p>
        </p:txBody>
      </p:sp>
      <p:sp>
        <p:nvSpPr>
          <p:cNvPr id="1048614" name="矩形 11"/>
          <p:cNvSpPr/>
          <p:nvPr/>
        </p:nvSpPr>
        <p:spPr>
          <a:xfrm>
            <a:off x="487679" y="3837807"/>
            <a:ext cx="4232366" cy="6362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pPr>
            <a:r>
              <a:rPr kumimoji="0" lang="zh-CN" altLang="en-US" sz="2000" b="1" i="0" u="none" strike="noStrike" kern="1200" cap="none" spc="0" normalizeH="0" baseline="0" noProof="0" dirty="0" smtClean="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rPr>
              <a:t>理解执行计划原理</a:t>
            </a:r>
            <a:endParaRPr kumimoji="0" lang="zh-CN" altLang="en-US" sz="2000" b="1" i="0" u="none" strike="noStrike" kern="120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endParaRPr>
          </a:p>
        </p:txBody>
      </p:sp>
      <p:pic>
        <p:nvPicPr>
          <p:cNvPr id="2097156" name="图片 12"/>
          <p:cNvPicPr>
            <a:picLocks noChangeAspect="1"/>
          </p:cNvPicPr>
          <p:nvPr/>
        </p:nvPicPr>
        <p:blipFill>
          <a:blip r:embed="rId2" cstate="hqprint"/>
          <a:stretch>
            <a:fillRect/>
          </a:stretch>
        </p:blipFill>
        <p:spPr>
          <a:xfrm>
            <a:off x="10715785" y="-91440"/>
            <a:ext cx="1301859" cy="920356"/>
          </a:xfrm>
          <a:prstGeom prst="rect">
            <a:avLst/>
          </a:prstGeom>
        </p:spPr>
      </p:pic>
      <p:pic>
        <p:nvPicPr>
          <p:cNvPr id="2097158" name="图片 15"/>
          <p:cNvPicPr>
            <a:picLocks noChangeAspect="1"/>
          </p:cNvPicPr>
          <p:nvPr/>
        </p:nvPicPr>
        <p:blipFill rotWithShape="1">
          <a:blip r:embed="rId1"/>
          <a:srcRect l="60878"/>
          <a:stretch>
            <a:fillRect/>
          </a:stretch>
        </p:blipFill>
        <p:spPr>
          <a:xfrm>
            <a:off x="-5153300" y="547581"/>
            <a:ext cx="6269207" cy="5314808"/>
          </a:xfrm>
          <a:prstGeom prst="rect">
            <a:avLst/>
          </a:prstGeom>
          <a:solidFill>
            <a:srgbClr val="0A0F23"/>
          </a:solidFill>
          <a:effectLst>
            <a:softEdge rad="927100"/>
          </a:effectLst>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0A0F23"/>
        </a:solidFill>
        <a:effectLst/>
      </p:bgPr>
    </p:bg>
    <p:spTree>
      <p:nvGrpSpPr>
        <p:cNvPr id="1" name=""/>
        <p:cNvGrpSpPr/>
        <p:nvPr/>
      </p:nvGrpSpPr>
      <p:grpSpPr>
        <a:xfrm>
          <a:off x="0" y="0"/>
          <a:ext cx="0" cy="0"/>
          <a:chOff x="0" y="0"/>
          <a:chExt cx="0" cy="0"/>
        </a:xfrm>
      </p:grpSpPr>
      <p:pic>
        <p:nvPicPr>
          <p:cNvPr id="2097159" name="图片 4"/>
          <p:cNvPicPr>
            <a:picLocks noChangeAspect="1"/>
          </p:cNvPicPr>
          <p:nvPr/>
        </p:nvPicPr>
        <p:blipFill>
          <a:blip r:embed="rId1" cstate="hqprint"/>
          <a:stretch>
            <a:fillRect/>
          </a:stretch>
        </p:blipFill>
        <p:spPr>
          <a:xfrm>
            <a:off x="10759868" y="-15058"/>
            <a:ext cx="1301859" cy="920356"/>
          </a:xfrm>
          <a:prstGeom prst="rect">
            <a:avLst/>
          </a:prstGeom>
        </p:spPr>
      </p:pic>
      <p:sp>
        <p:nvSpPr>
          <p:cNvPr id="1048620" name="文本框 7"/>
          <p:cNvSpPr txBox="1"/>
          <p:nvPr/>
        </p:nvSpPr>
        <p:spPr>
          <a:xfrm>
            <a:off x="0" y="161212"/>
            <a:ext cx="121024" cy="358140"/>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048621" name="文本框 8"/>
          <p:cNvSpPr txBox="1"/>
          <p:nvPr/>
        </p:nvSpPr>
        <p:spPr>
          <a:xfrm>
            <a:off x="201942" y="161212"/>
            <a:ext cx="5244117" cy="39878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pPr>
            <a:r>
              <a:rPr lang="zh-CN" sz="2000" b="1" noProof="0" dirty="0">
                <a:ln>
                  <a:noFill/>
                </a:ln>
                <a:solidFill>
                  <a:prstClr val="white"/>
                </a:solidFill>
                <a:effectLst/>
                <a:uLnTx/>
                <a:uFillTx/>
                <a:latin typeface="微软雅黑" panose="020B0503020204020204" pitchFamily="34" charset="-122"/>
                <a:ea typeface="微软雅黑" panose="020B0503020204020204" pitchFamily="34" charset="-122"/>
                <a:sym typeface="+mn-ea"/>
              </a:rPr>
              <a:t>案例</a:t>
            </a:r>
            <a:r>
              <a:rPr lang="en-US" sz="2000" b="1" noProof="0" dirty="0">
                <a:ln>
                  <a:noFill/>
                </a:ln>
                <a:solidFill>
                  <a:prstClr val="white"/>
                </a:solidFill>
                <a:effectLst/>
                <a:uLnTx/>
                <a:uFillTx/>
                <a:latin typeface="微软雅黑" panose="020B0503020204020204" pitchFamily="34" charset="-122"/>
                <a:ea typeface="微软雅黑" panose="020B0503020204020204" pitchFamily="34" charset="-122"/>
                <a:sym typeface="+mn-ea"/>
              </a:rPr>
              <a:t>4</a:t>
            </a:r>
            <a:r>
              <a:rPr lang="en-US" altLang="zh-CN" sz="2000" b="1" noProof="0" dirty="0">
                <a:ln>
                  <a:noFill/>
                </a:ln>
                <a:solidFill>
                  <a:prstClr val="white"/>
                </a:solidFill>
                <a:effectLst/>
                <a:uLnTx/>
                <a:uFillTx/>
                <a:latin typeface="微软雅黑" panose="020B0503020204020204" pitchFamily="34" charset="-122"/>
                <a:ea typeface="微软雅黑" panose="020B0503020204020204" pitchFamily="34" charset="-122"/>
                <a:sym typeface="+mn-ea"/>
              </a:rPr>
              <a:t>--</a:t>
            </a:r>
            <a:r>
              <a:rPr lang="zh-CN" altLang="en-US" sz="2000" b="1" noProof="0" dirty="0">
                <a:ln>
                  <a:noFill/>
                </a:ln>
                <a:solidFill>
                  <a:prstClr val="white"/>
                </a:solidFill>
                <a:effectLst/>
                <a:uLnTx/>
                <a:uFillTx/>
                <a:latin typeface="微软雅黑" panose="020B0503020204020204" pitchFamily="34" charset="-122"/>
                <a:ea typeface="微软雅黑" panose="020B0503020204020204" pitchFamily="34" charset="-122"/>
                <a:sym typeface="+mn-ea"/>
              </a:rPr>
              <a:t>续</a:t>
            </a:r>
            <a:endParaRPr kumimoji="0" lang="en-US"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 name="文本框 4"/>
          <p:cNvSpPr txBox="1"/>
          <p:nvPr/>
        </p:nvSpPr>
        <p:spPr>
          <a:xfrm>
            <a:off x="201930" y="644525"/>
            <a:ext cx="11580495" cy="1568450"/>
          </a:xfrm>
          <a:prstGeom prst="rect">
            <a:avLst/>
          </a:prstGeom>
          <a:noFill/>
        </p:spPr>
        <p:txBody>
          <a:bodyPr wrap="square" rtlCol="0">
            <a:spAutoFit/>
          </a:bodyPr>
          <a:lstStyle/>
          <a:p>
            <a:pPr algn="l">
              <a:lnSpc>
                <a:spcPct val="150000"/>
              </a:lnSpc>
            </a:pPr>
            <a:r>
              <a:rPr lang="en-US" altLang="zh-CN" sz="1600" dirty="0" smtClean="0">
                <a:solidFill>
                  <a:schemeClr val="bg1"/>
                </a:solidFill>
                <a:latin typeface="微软雅黑" panose="020B0503020204020204" pitchFamily="34" charset="-122"/>
                <a:ea typeface="微软雅黑" panose="020B0503020204020204" pitchFamily="34" charset="-122"/>
                <a:sym typeface="+mn-ea"/>
              </a:rPr>
              <a:t>12. </a:t>
            </a:r>
            <a:r>
              <a:rPr lang="zh-CN" altLang="en-US" sz="1600" dirty="0" smtClean="0">
                <a:solidFill>
                  <a:schemeClr val="bg1"/>
                </a:solidFill>
                <a:latin typeface="微软雅黑" panose="020B0503020204020204" pitchFamily="34" charset="-122"/>
                <a:ea typeface="微软雅黑" panose="020B0503020204020204" pitchFamily="34" charset="-122"/>
                <a:sym typeface="+mn-ea"/>
              </a:rPr>
              <a:t>   分区查询的执行计划常见方式</a:t>
            </a:r>
            <a:endParaRPr lang="zh-CN" altLang="en-US" sz="1600" dirty="0" smtClean="0">
              <a:solidFill>
                <a:schemeClr val="bg1"/>
              </a:solidFill>
              <a:latin typeface="微软雅黑" panose="020B0503020204020204" pitchFamily="34" charset="-122"/>
              <a:ea typeface="微软雅黑" panose="020B0503020204020204" pitchFamily="34" charset="-122"/>
              <a:sym typeface="+mn-ea"/>
            </a:endParaRPr>
          </a:p>
          <a:p>
            <a:pPr algn="l">
              <a:lnSpc>
                <a:spcPct val="150000"/>
              </a:lnSpc>
            </a:pPr>
            <a:r>
              <a:rPr lang="zh-CN" altLang="en-US" sz="1600" dirty="0" smtClean="0">
                <a:solidFill>
                  <a:schemeClr val="bg1"/>
                </a:solidFill>
                <a:latin typeface="微软雅黑" panose="020B0503020204020204" pitchFamily="34" charset="-122"/>
                <a:ea typeface="微软雅黑" panose="020B0503020204020204" pitchFamily="34" charset="-122"/>
                <a:sym typeface="+mn-ea"/>
              </a:rPr>
              <a:t>         </a:t>
            </a:r>
            <a:r>
              <a:rPr lang="en-US" altLang="zh-CN" sz="1600" dirty="0" smtClean="0">
                <a:solidFill>
                  <a:schemeClr val="bg1"/>
                </a:solidFill>
                <a:latin typeface="微软雅黑" panose="020B0503020204020204" pitchFamily="34" charset="-122"/>
                <a:ea typeface="微软雅黑" panose="020B0503020204020204" pitchFamily="34" charset="-122"/>
                <a:sym typeface="+mn-ea"/>
              </a:rPr>
              <a:t>PARTITION RANGE ALL       :  </a:t>
            </a:r>
            <a:r>
              <a:rPr lang="zh-CN" altLang="en-US" sz="1600" dirty="0" smtClean="0">
                <a:solidFill>
                  <a:schemeClr val="bg1"/>
                </a:solidFill>
                <a:latin typeface="微软雅黑" panose="020B0503020204020204" pitchFamily="34" charset="-122"/>
                <a:ea typeface="微软雅黑" panose="020B0503020204020204" pitchFamily="34" charset="-122"/>
                <a:sym typeface="+mn-ea"/>
              </a:rPr>
              <a:t>分区表全扫描</a:t>
            </a:r>
            <a:endParaRPr lang="en-US" altLang="zh-CN" sz="1600" dirty="0" smtClean="0">
              <a:solidFill>
                <a:schemeClr val="bg1"/>
              </a:solidFill>
              <a:latin typeface="微软雅黑" panose="020B0503020204020204" pitchFamily="34" charset="-122"/>
              <a:ea typeface="微软雅黑" panose="020B0503020204020204" pitchFamily="34" charset="-122"/>
              <a:sym typeface="+mn-ea"/>
            </a:endParaRPr>
          </a:p>
          <a:p>
            <a:pPr algn="l">
              <a:lnSpc>
                <a:spcPct val="150000"/>
              </a:lnSpc>
            </a:pPr>
            <a:r>
              <a:rPr lang="zh-CN" altLang="en-US" sz="1600" dirty="0" smtClean="0">
                <a:solidFill>
                  <a:schemeClr val="bg1"/>
                </a:solidFill>
                <a:latin typeface="微软雅黑" panose="020B0503020204020204" pitchFamily="34" charset="-122"/>
                <a:ea typeface="微软雅黑" panose="020B0503020204020204" pitchFamily="34" charset="-122"/>
                <a:sym typeface="+mn-ea"/>
              </a:rPr>
              <a:t>         </a:t>
            </a:r>
            <a:r>
              <a:rPr lang="en-US" altLang="zh-CN" sz="1600" dirty="0" smtClean="0">
                <a:solidFill>
                  <a:schemeClr val="bg1"/>
                </a:solidFill>
                <a:latin typeface="微软雅黑" panose="020B0503020204020204" pitchFamily="34" charset="-122"/>
                <a:ea typeface="微软雅黑" panose="020B0503020204020204" pitchFamily="34" charset="-122"/>
                <a:sym typeface="+mn-ea"/>
              </a:rPr>
              <a:t>PARTITION RANGE INLIST   :  </a:t>
            </a:r>
            <a:r>
              <a:rPr lang="zh-CN" altLang="en-US" sz="1600" dirty="0" smtClean="0">
                <a:solidFill>
                  <a:schemeClr val="bg1"/>
                </a:solidFill>
                <a:latin typeface="微软雅黑" panose="020B0503020204020204" pitchFamily="34" charset="-122"/>
                <a:ea typeface="微软雅黑" panose="020B0503020204020204" pitchFamily="34" charset="-122"/>
                <a:sym typeface="+mn-ea"/>
              </a:rPr>
              <a:t>指定范围的分区扫描</a:t>
            </a:r>
            <a:endParaRPr lang="en-US" altLang="zh-CN" sz="1600" dirty="0" smtClean="0">
              <a:solidFill>
                <a:schemeClr val="bg1"/>
              </a:solidFill>
              <a:latin typeface="微软雅黑" panose="020B0503020204020204" pitchFamily="34" charset="-122"/>
              <a:ea typeface="微软雅黑" panose="020B0503020204020204" pitchFamily="34" charset="-122"/>
              <a:sym typeface="+mn-ea"/>
            </a:endParaRPr>
          </a:p>
          <a:p>
            <a:pPr algn="l">
              <a:lnSpc>
                <a:spcPct val="150000"/>
              </a:lnSpc>
            </a:pPr>
            <a:r>
              <a:rPr lang="zh-CN" altLang="en-US" sz="1600" dirty="0" smtClean="0">
                <a:solidFill>
                  <a:schemeClr val="bg1"/>
                </a:solidFill>
                <a:latin typeface="微软雅黑" panose="020B0503020204020204" pitchFamily="34" charset="-122"/>
                <a:ea typeface="微软雅黑" panose="020B0503020204020204" pitchFamily="34" charset="-122"/>
                <a:sym typeface="+mn-ea"/>
              </a:rPr>
              <a:t>         </a:t>
            </a:r>
            <a:r>
              <a:rPr lang="en-US" altLang="zh-CN" sz="1600" dirty="0" smtClean="0">
                <a:solidFill>
                  <a:schemeClr val="bg1"/>
                </a:solidFill>
                <a:latin typeface="微软雅黑" panose="020B0503020204020204" pitchFamily="34" charset="-122"/>
                <a:ea typeface="微软雅黑" panose="020B0503020204020204" pitchFamily="34" charset="-122"/>
                <a:sym typeface="+mn-ea"/>
              </a:rPr>
              <a:t>PARTITION RANGE SINGLE  :  </a:t>
            </a:r>
            <a:r>
              <a:rPr lang="zh-CN" altLang="en-US" sz="1600" dirty="0" smtClean="0">
                <a:solidFill>
                  <a:schemeClr val="bg1"/>
                </a:solidFill>
                <a:latin typeface="微软雅黑" panose="020B0503020204020204" pitchFamily="34" charset="-122"/>
                <a:ea typeface="微软雅黑" panose="020B0503020204020204" pitchFamily="34" charset="-122"/>
                <a:sym typeface="+mn-ea"/>
              </a:rPr>
              <a:t>单分区扫描</a:t>
            </a:r>
            <a:endParaRPr lang="zh-CN" altLang="en-US" sz="1600" dirty="0" smtClean="0">
              <a:solidFill>
                <a:schemeClr val="bg1"/>
              </a:solidFill>
              <a:latin typeface="微软雅黑" panose="020B0503020204020204" pitchFamily="34" charset="-122"/>
              <a:ea typeface="微软雅黑" panose="020B0503020204020204" pitchFamily="34" charset="-122"/>
              <a:sym typeface="+mn-ea"/>
            </a:endParaRPr>
          </a:p>
        </p:txBody>
      </p:sp>
      <p:pic>
        <p:nvPicPr>
          <p:cNvPr id="6" name="图片 5"/>
          <p:cNvPicPr>
            <a:picLocks noChangeAspect="1"/>
          </p:cNvPicPr>
          <p:nvPr/>
        </p:nvPicPr>
        <p:blipFill>
          <a:blip r:embed="rId2"/>
          <a:stretch>
            <a:fillRect/>
          </a:stretch>
        </p:blipFill>
        <p:spPr>
          <a:xfrm>
            <a:off x="321310" y="2582545"/>
            <a:ext cx="9363075" cy="1390650"/>
          </a:xfrm>
          <a:prstGeom prst="rect">
            <a:avLst/>
          </a:prstGeom>
        </p:spPr>
      </p:pic>
      <p:pic>
        <p:nvPicPr>
          <p:cNvPr id="7" name="图片 6"/>
          <p:cNvPicPr>
            <a:picLocks noChangeAspect="1"/>
          </p:cNvPicPr>
          <p:nvPr/>
        </p:nvPicPr>
        <p:blipFill>
          <a:blip r:embed="rId3"/>
          <a:stretch>
            <a:fillRect/>
          </a:stretch>
        </p:blipFill>
        <p:spPr>
          <a:xfrm>
            <a:off x="1266825" y="3973195"/>
            <a:ext cx="9658350" cy="1447800"/>
          </a:xfrm>
          <a:prstGeom prst="rect">
            <a:avLst/>
          </a:prstGeom>
        </p:spPr>
      </p:pic>
      <p:pic>
        <p:nvPicPr>
          <p:cNvPr id="8" name="图片 7"/>
          <p:cNvPicPr>
            <a:picLocks noChangeAspect="1"/>
          </p:cNvPicPr>
          <p:nvPr/>
        </p:nvPicPr>
        <p:blipFill>
          <a:blip r:embed="rId4"/>
          <a:stretch>
            <a:fillRect/>
          </a:stretch>
        </p:blipFill>
        <p:spPr>
          <a:xfrm>
            <a:off x="2233295" y="5420995"/>
            <a:ext cx="9353550" cy="1447800"/>
          </a:xfrm>
          <a:prstGeom prst="rect">
            <a:avLst/>
          </a:prstGeom>
        </p:spPr>
      </p:pic>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0A0F23"/>
        </a:solidFill>
        <a:effectLst/>
      </p:bgPr>
    </p:bg>
    <p:spTree>
      <p:nvGrpSpPr>
        <p:cNvPr id="1" name=""/>
        <p:cNvGrpSpPr/>
        <p:nvPr/>
      </p:nvGrpSpPr>
      <p:grpSpPr>
        <a:xfrm>
          <a:off x="0" y="0"/>
          <a:ext cx="0" cy="0"/>
          <a:chOff x="0" y="0"/>
          <a:chExt cx="0" cy="0"/>
        </a:xfrm>
      </p:grpSpPr>
      <p:pic>
        <p:nvPicPr>
          <p:cNvPr id="2097159" name="图片 4"/>
          <p:cNvPicPr>
            <a:picLocks noChangeAspect="1"/>
          </p:cNvPicPr>
          <p:nvPr/>
        </p:nvPicPr>
        <p:blipFill>
          <a:blip r:embed="rId1" cstate="hqprint"/>
          <a:stretch>
            <a:fillRect/>
          </a:stretch>
        </p:blipFill>
        <p:spPr>
          <a:xfrm>
            <a:off x="10759868" y="-15058"/>
            <a:ext cx="1301859" cy="920356"/>
          </a:xfrm>
          <a:prstGeom prst="rect">
            <a:avLst/>
          </a:prstGeom>
        </p:spPr>
      </p:pic>
      <p:sp>
        <p:nvSpPr>
          <p:cNvPr id="1048620" name="文本框 7"/>
          <p:cNvSpPr txBox="1"/>
          <p:nvPr/>
        </p:nvSpPr>
        <p:spPr>
          <a:xfrm>
            <a:off x="0" y="161212"/>
            <a:ext cx="121024" cy="358140"/>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048621" name="文本框 8"/>
          <p:cNvSpPr txBox="1"/>
          <p:nvPr/>
        </p:nvSpPr>
        <p:spPr>
          <a:xfrm>
            <a:off x="201942" y="161212"/>
            <a:ext cx="5244117" cy="39878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pPr>
            <a:r>
              <a:rPr lang="zh-CN" sz="2000" b="1" noProof="0" dirty="0">
                <a:ln>
                  <a:noFill/>
                </a:ln>
                <a:solidFill>
                  <a:prstClr val="white"/>
                </a:solidFill>
                <a:effectLst/>
                <a:uLnTx/>
                <a:uFillTx/>
                <a:latin typeface="微软雅黑" panose="020B0503020204020204" pitchFamily="34" charset="-122"/>
                <a:ea typeface="微软雅黑" panose="020B0503020204020204" pitchFamily="34" charset="-122"/>
                <a:sym typeface="+mn-ea"/>
              </a:rPr>
              <a:t>案例</a:t>
            </a:r>
            <a:r>
              <a:rPr lang="en-US" sz="2000" b="1" noProof="0" dirty="0">
                <a:ln>
                  <a:noFill/>
                </a:ln>
                <a:solidFill>
                  <a:prstClr val="white"/>
                </a:solidFill>
                <a:effectLst/>
                <a:uLnTx/>
                <a:uFillTx/>
                <a:latin typeface="微软雅黑" panose="020B0503020204020204" pitchFamily="34" charset="-122"/>
                <a:ea typeface="微软雅黑" panose="020B0503020204020204" pitchFamily="34" charset="-122"/>
                <a:sym typeface="+mn-ea"/>
              </a:rPr>
              <a:t>4</a:t>
            </a:r>
            <a:r>
              <a:rPr lang="en-US" altLang="zh-CN" sz="2000" b="1" noProof="0" dirty="0">
                <a:ln>
                  <a:noFill/>
                </a:ln>
                <a:solidFill>
                  <a:prstClr val="white"/>
                </a:solidFill>
                <a:effectLst/>
                <a:uLnTx/>
                <a:uFillTx/>
                <a:latin typeface="微软雅黑" panose="020B0503020204020204" pitchFamily="34" charset="-122"/>
                <a:ea typeface="微软雅黑" panose="020B0503020204020204" pitchFamily="34" charset="-122"/>
                <a:sym typeface="+mn-ea"/>
              </a:rPr>
              <a:t>--</a:t>
            </a:r>
            <a:r>
              <a:rPr lang="zh-CN" altLang="en-US" sz="2000" b="1" noProof="0" dirty="0">
                <a:ln>
                  <a:noFill/>
                </a:ln>
                <a:solidFill>
                  <a:prstClr val="white"/>
                </a:solidFill>
                <a:effectLst/>
                <a:uLnTx/>
                <a:uFillTx/>
                <a:latin typeface="微软雅黑" panose="020B0503020204020204" pitchFamily="34" charset="-122"/>
                <a:ea typeface="微软雅黑" panose="020B0503020204020204" pitchFamily="34" charset="-122"/>
                <a:sym typeface="+mn-ea"/>
              </a:rPr>
              <a:t>续</a:t>
            </a:r>
            <a:endParaRPr kumimoji="0" lang="en-US"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 name="文本框 4"/>
          <p:cNvSpPr txBox="1"/>
          <p:nvPr/>
        </p:nvSpPr>
        <p:spPr>
          <a:xfrm>
            <a:off x="201930" y="644525"/>
            <a:ext cx="11580495" cy="4523105"/>
          </a:xfrm>
          <a:prstGeom prst="rect">
            <a:avLst/>
          </a:prstGeom>
          <a:noFill/>
        </p:spPr>
        <p:txBody>
          <a:bodyPr wrap="square" rtlCol="0">
            <a:spAutoFit/>
          </a:bodyPr>
          <a:lstStyle/>
          <a:p>
            <a:pPr algn="l">
              <a:lnSpc>
                <a:spcPct val="150000"/>
              </a:lnSpc>
            </a:pPr>
            <a:r>
              <a:rPr lang="en-US" altLang="zh-CN" sz="1600" dirty="0" smtClean="0">
                <a:solidFill>
                  <a:schemeClr val="bg1"/>
                </a:solidFill>
                <a:latin typeface="微软雅黑" panose="020B0503020204020204" pitchFamily="34" charset="-122"/>
                <a:ea typeface="微软雅黑" panose="020B0503020204020204" pitchFamily="34" charset="-122"/>
                <a:sym typeface="+mn-ea"/>
              </a:rPr>
              <a:t>13. </a:t>
            </a:r>
            <a:r>
              <a:rPr lang="zh-CN" altLang="en-US" sz="1600" dirty="0" smtClean="0">
                <a:solidFill>
                  <a:schemeClr val="bg1"/>
                </a:solidFill>
                <a:latin typeface="微软雅黑" panose="020B0503020204020204" pitchFamily="34" charset="-122"/>
                <a:ea typeface="微软雅黑" panose="020B0503020204020204" pitchFamily="34" charset="-122"/>
                <a:sym typeface="+mn-ea"/>
              </a:rPr>
              <a:t>  并行</a:t>
            </a:r>
            <a:r>
              <a:rPr lang="en-US" altLang="zh-CN" sz="1600" dirty="0" smtClean="0">
                <a:solidFill>
                  <a:schemeClr val="bg1"/>
                </a:solidFill>
                <a:latin typeface="微软雅黑" panose="020B0503020204020204" pitchFamily="34" charset="-122"/>
                <a:ea typeface="微软雅黑" panose="020B0503020204020204" pitchFamily="34" charset="-122"/>
                <a:sym typeface="+mn-ea"/>
              </a:rPr>
              <a:t>SQL</a:t>
            </a:r>
            <a:r>
              <a:rPr lang="zh-CN" altLang="en-US" sz="1600" dirty="0" smtClean="0">
                <a:solidFill>
                  <a:schemeClr val="bg1"/>
                </a:solidFill>
                <a:latin typeface="微软雅黑" panose="020B0503020204020204" pitchFamily="34" charset="-122"/>
                <a:ea typeface="微软雅黑" panose="020B0503020204020204" pitchFamily="34" charset="-122"/>
                <a:sym typeface="+mn-ea"/>
              </a:rPr>
              <a:t>标准使用方法</a:t>
            </a:r>
            <a:endParaRPr lang="en-US" altLang="zh-CN" sz="1600" dirty="0" smtClean="0">
              <a:solidFill>
                <a:schemeClr val="bg1"/>
              </a:solidFill>
              <a:latin typeface="微软雅黑" panose="020B0503020204020204" pitchFamily="34" charset="-122"/>
              <a:ea typeface="微软雅黑" panose="020B0503020204020204" pitchFamily="34" charset="-122"/>
              <a:sym typeface="+mn-ea"/>
            </a:endParaRPr>
          </a:p>
          <a:p>
            <a:pPr algn="l">
              <a:lnSpc>
                <a:spcPct val="150000"/>
              </a:lnSpc>
            </a:pPr>
            <a:r>
              <a:rPr lang="en-US" altLang="zh-CN" sz="1600" dirty="0" smtClean="0">
                <a:solidFill>
                  <a:schemeClr val="bg1"/>
                </a:solidFill>
                <a:latin typeface="微软雅黑" panose="020B0503020204020204" pitchFamily="34" charset="-122"/>
                <a:ea typeface="微软雅黑" panose="020B0503020204020204" pitchFamily="34" charset="-122"/>
                <a:sym typeface="+mn-ea"/>
              </a:rPr>
              <a:t>        </a:t>
            </a:r>
            <a:r>
              <a:rPr lang="zh-CN" altLang="en-US" sz="1600" dirty="0" smtClean="0">
                <a:solidFill>
                  <a:schemeClr val="bg1"/>
                </a:solidFill>
                <a:latin typeface="微软雅黑" panose="020B0503020204020204" pitchFamily="34" charset="-122"/>
                <a:ea typeface="微软雅黑" panose="020B0503020204020204" pitchFamily="34" charset="-122"/>
                <a:sym typeface="+mn-ea"/>
              </a:rPr>
              <a:t>并行查询使用方法：</a:t>
            </a:r>
            <a:endParaRPr lang="zh-CN" altLang="en-US" sz="1600" dirty="0" smtClean="0">
              <a:solidFill>
                <a:schemeClr val="bg1"/>
              </a:solidFill>
              <a:latin typeface="微软雅黑" panose="020B0503020204020204" pitchFamily="34" charset="-122"/>
              <a:ea typeface="微软雅黑" panose="020B0503020204020204" pitchFamily="34" charset="-122"/>
              <a:sym typeface="+mn-ea"/>
            </a:endParaRPr>
          </a:p>
          <a:p>
            <a:pPr algn="l">
              <a:lnSpc>
                <a:spcPct val="150000"/>
              </a:lnSpc>
            </a:pPr>
            <a:r>
              <a:rPr lang="zh-CN" altLang="en-US" sz="1600" dirty="0" smtClean="0">
                <a:solidFill>
                  <a:schemeClr val="bg1"/>
                </a:solidFill>
                <a:latin typeface="微软雅黑" panose="020B0503020204020204" pitchFamily="34" charset="-122"/>
                <a:ea typeface="微软雅黑" panose="020B0503020204020204" pitchFamily="34" charset="-122"/>
                <a:sym typeface="+mn-ea"/>
              </a:rPr>
              <a:t>            </a:t>
            </a:r>
            <a:r>
              <a:rPr lang="en-US" altLang="zh-CN" sz="1600" dirty="0" smtClean="0">
                <a:solidFill>
                  <a:schemeClr val="bg1"/>
                </a:solidFill>
                <a:latin typeface="微软雅黑" panose="020B0503020204020204" pitchFamily="34" charset="-122"/>
                <a:ea typeface="微软雅黑" panose="020B0503020204020204" pitchFamily="34" charset="-122"/>
                <a:sym typeface="+mn-ea"/>
              </a:rPr>
              <a:t>SELECT /*+PARALLEL(8)*/ * FROM XX_TAB;</a:t>
            </a:r>
            <a:endParaRPr lang="en-US" altLang="zh-CN" sz="1600" dirty="0" smtClean="0">
              <a:solidFill>
                <a:schemeClr val="bg1"/>
              </a:solidFill>
              <a:latin typeface="微软雅黑" panose="020B0503020204020204" pitchFamily="34" charset="-122"/>
              <a:ea typeface="微软雅黑" panose="020B0503020204020204" pitchFamily="34" charset="-122"/>
              <a:sym typeface="+mn-ea"/>
            </a:endParaRPr>
          </a:p>
          <a:p>
            <a:pPr algn="l">
              <a:lnSpc>
                <a:spcPct val="150000"/>
              </a:lnSpc>
            </a:pPr>
            <a:r>
              <a:rPr lang="en-US" altLang="zh-CN" sz="1600" dirty="0" smtClean="0">
                <a:solidFill>
                  <a:schemeClr val="bg1"/>
                </a:solidFill>
                <a:latin typeface="微软雅黑" panose="020B0503020204020204" pitchFamily="34" charset="-122"/>
                <a:ea typeface="微软雅黑" panose="020B0503020204020204" pitchFamily="34" charset="-122"/>
                <a:sym typeface="+mn-ea"/>
              </a:rPr>
              <a:t>        </a:t>
            </a:r>
            <a:r>
              <a:rPr lang="zh-CN" altLang="en-US" sz="1600" dirty="0" smtClean="0">
                <a:solidFill>
                  <a:schemeClr val="bg1"/>
                </a:solidFill>
                <a:latin typeface="微软雅黑" panose="020B0503020204020204" pitchFamily="34" charset="-122"/>
                <a:ea typeface="微软雅黑" panose="020B0503020204020204" pitchFamily="34" charset="-122"/>
                <a:sym typeface="+mn-ea"/>
              </a:rPr>
              <a:t>并行</a:t>
            </a:r>
            <a:r>
              <a:rPr lang="en-US" altLang="zh-CN" sz="1600" dirty="0" smtClean="0">
                <a:solidFill>
                  <a:schemeClr val="bg1"/>
                </a:solidFill>
                <a:latin typeface="微软雅黑" panose="020B0503020204020204" pitchFamily="34" charset="-122"/>
                <a:ea typeface="微软雅黑" panose="020B0503020204020204" pitchFamily="34" charset="-122"/>
                <a:sym typeface="+mn-ea"/>
              </a:rPr>
              <a:t>DML</a:t>
            </a:r>
            <a:r>
              <a:rPr lang="zh-CN" altLang="en-US" sz="1600" dirty="0" smtClean="0">
                <a:solidFill>
                  <a:schemeClr val="bg1"/>
                </a:solidFill>
                <a:latin typeface="微软雅黑" panose="020B0503020204020204" pitchFamily="34" charset="-122"/>
                <a:ea typeface="微软雅黑" panose="020B0503020204020204" pitchFamily="34" charset="-122"/>
                <a:sym typeface="+mn-ea"/>
              </a:rPr>
              <a:t>使用方法：</a:t>
            </a:r>
            <a:endParaRPr lang="zh-CN" altLang="en-US" sz="1600" dirty="0" smtClean="0">
              <a:solidFill>
                <a:schemeClr val="bg1"/>
              </a:solidFill>
              <a:latin typeface="微软雅黑" panose="020B0503020204020204" pitchFamily="34" charset="-122"/>
              <a:ea typeface="微软雅黑" panose="020B0503020204020204" pitchFamily="34" charset="-122"/>
              <a:sym typeface="+mn-ea"/>
            </a:endParaRPr>
          </a:p>
          <a:p>
            <a:pPr algn="l">
              <a:lnSpc>
                <a:spcPct val="150000"/>
              </a:lnSpc>
            </a:pPr>
            <a:r>
              <a:rPr lang="zh-CN" altLang="en-US" sz="1600" dirty="0" smtClean="0">
                <a:solidFill>
                  <a:schemeClr val="bg1"/>
                </a:solidFill>
                <a:latin typeface="微软雅黑" panose="020B0503020204020204" pitchFamily="34" charset="-122"/>
                <a:ea typeface="微软雅黑" panose="020B0503020204020204" pitchFamily="34" charset="-122"/>
                <a:sym typeface="+mn-ea"/>
              </a:rPr>
              <a:t>            </a:t>
            </a:r>
            <a:r>
              <a:rPr lang="en-US" altLang="zh-CN" sz="1600" dirty="0" smtClean="0">
                <a:solidFill>
                  <a:schemeClr val="bg1"/>
                </a:solidFill>
                <a:latin typeface="微软雅黑" panose="020B0503020204020204" pitchFamily="34" charset="-122"/>
                <a:ea typeface="微软雅黑" panose="020B0503020204020204" pitchFamily="34" charset="-122"/>
                <a:sym typeface="+mn-ea"/>
              </a:rPr>
              <a:t>ALTER SESSION ENABLE PARALLEL DML;</a:t>
            </a:r>
            <a:endParaRPr lang="en-US" altLang="zh-CN" sz="1600" dirty="0" smtClean="0">
              <a:solidFill>
                <a:schemeClr val="bg1"/>
              </a:solidFill>
              <a:latin typeface="微软雅黑" panose="020B0503020204020204" pitchFamily="34" charset="-122"/>
              <a:ea typeface="微软雅黑" panose="020B0503020204020204" pitchFamily="34" charset="-122"/>
              <a:sym typeface="+mn-ea"/>
            </a:endParaRPr>
          </a:p>
          <a:p>
            <a:pPr algn="l">
              <a:lnSpc>
                <a:spcPct val="150000"/>
              </a:lnSpc>
            </a:pPr>
            <a:r>
              <a:rPr lang="en-US" altLang="zh-CN" sz="1600" dirty="0" smtClean="0">
                <a:solidFill>
                  <a:schemeClr val="bg1"/>
                </a:solidFill>
                <a:latin typeface="微软雅黑" panose="020B0503020204020204" pitchFamily="34" charset="-122"/>
                <a:ea typeface="微软雅黑" panose="020B0503020204020204" pitchFamily="34" charset="-122"/>
                <a:sym typeface="+mn-ea"/>
              </a:rPr>
              <a:t>            UPDATE /*+PARALLEL(8)*/ XXX</a:t>
            </a:r>
            <a:endParaRPr lang="en-US" altLang="zh-CN" sz="1600" dirty="0" smtClean="0">
              <a:solidFill>
                <a:schemeClr val="bg1"/>
              </a:solidFill>
              <a:latin typeface="微软雅黑" panose="020B0503020204020204" pitchFamily="34" charset="-122"/>
              <a:ea typeface="微软雅黑" panose="020B0503020204020204" pitchFamily="34" charset="-122"/>
              <a:sym typeface="+mn-ea"/>
            </a:endParaRPr>
          </a:p>
          <a:p>
            <a:pPr algn="l">
              <a:lnSpc>
                <a:spcPct val="150000"/>
              </a:lnSpc>
            </a:pPr>
            <a:r>
              <a:rPr lang="en-US" altLang="zh-CN" sz="1600" dirty="0" smtClean="0">
                <a:solidFill>
                  <a:schemeClr val="bg1"/>
                </a:solidFill>
                <a:latin typeface="微软雅黑" panose="020B0503020204020204" pitchFamily="34" charset="-122"/>
                <a:ea typeface="微软雅黑" panose="020B0503020204020204" pitchFamily="34" charset="-122"/>
                <a:sym typeface="+mn-ea"/>
              </a:rPr>
              <a:t>                 SET XXX...</a:t>
            </a:r>
            <a:endParaRPr lang="en-US" altLang="zh-CN" sz="1600" dirty="0" smtClean="0">
              <a:solidFill>
                <a:schemeClr val="bg1"/>
              </a:solidFill>
              <a:latin typeface="微软雅黑" panose="020B0503020204020204" pitchFamily="34" charset="-122"/>
              <a:ea typeface="微软雅黑" panose="020B0503020204020204" pitchFamily="34" charset="-122"/>
              <a:sym typeface="+mn-ea"/>
            </a:endParaRPr>
          </a:p>
          <a:p>
            <a:pPr algn="l">
              <a:lnSpc>
                <a:spcPct val="150000"/>
              </a:lnSpc>
            </a:pPr>
            <a:r>
              <a:rPr lang="en-US" altLang="zh-CN" sz="1600" dirty="0" smtClean="0">
                <a:solidFill>
                  <a:schemeClr val="bg1"/>
                </a:solidFill>
                <a:latin typeface="微软雅黑" panose="020B0503020204020204" pitchFamily="34" charset="-122"/>
                <a:ea typeface="微软雅黑" panose="020B0503020204020204" pitchFamily="34" charset="-122"/>
                <a:sym typeface="+mn-ea"/>
              </a:rPr>
              <a:t>            WHERE XXXX..;</a:t>
            </a:r>
            <a:endParaRPr lang="en-US" altLang="zh-CN" sz="1600" dirty="0" smtClean="0">
              <a:solidFill>
                <a:schemeClr val="bg1"/>
              </a:solidFill>
              <a:latin typeface="微软雅黑" panose="020B0503020204020204" pitchFamily="34" charset="-122"/>
              <a:ea typeface="微软雅黑" panose="020B0503020204020204" pitchFamily="34" charset="-122"/>
              <a:sym typeface="+mn-ea"/>
            </a:endParaRPr>
          </a:p>
          <a:p>
            <a:pPr algn="l">
              <a:lnSpc>
                <a:spcPct val="150000"/>
              </a:lnSpc>
            </a:pPr>
            <a:r>
              <a:rPr lang="en-US" altLang="zh-CN" sz="1600" dirty="0" smtClean="0">
                <a:solidFill>
                  <a:schemeClr val="bg1"/>
                </a:solidFill>
                <a:latin typeface="微软雅黑" panose="020B0503020204020204" pitchFamily="34" charset="-122"/>
                <a:ea typeface="微软雅黑" panose="020B0503020204020204" pitchFamily="34" charset="-122"/>
                <a:sym typeface="+mn-ea"/>
              </a:rPr>
              <a:t>            COMMIT;</a:t>
            </a:r>
            <a:endParaRPr lang="en-US" altLang="zh-CN" sz="1600" dirty="0" smtClean="0">
              <a:solidFill>
                <a:schemeClr val="bg1"/>
              </a:solidFill>
              <a:latin typeface="微软雅黑" panose="020B0503020204020204" pitchFamily="34" charset="-122"/>
              <a:ea typeface="微软雅黑" panose="020B0503020204020204" pitchFamily="34" charset="-122"/>
              <a:sym typeface="+mn-ea"/>
            </a:endParaRPr>
          </a:p>
          <a:p>
            <a:pPr algn="l">
              <a:lnSpc>
                <a:spcPct val="150000"/>
              </a:lnSpc>
            </a:pPr>
            <a:r>
              <a:rPr lang="en-US" altLang="zh-CN" sz="1600" dirty="0" smtClean="0">
                <a:solidFill>
                  <a:schemeClr val="bg1"/>
                </a:solidFill>
                <a:latin typeface="微软雅黑" panose="020B0503020204020204" pitchFamily="34" charset="-122"/>
                <a:ea typeface="微软雅黑" panose="020B0503020204020204" pitchFamily="34" charset="-122"/>
                <a:sym typeface="+mn-ea"/>
              </a:rPr>
              <a:t>           ALTER SESSION DISABLE PARALLEL DML;</a:t>
            </a:r>
            <a:endParaRPr lang="zh-CN" altLang="en-US" sz="1600" dirty="0" smtClean="0">
              <a:solidFill>
                <a:schemeClr val="bg1"/>
              </a:solidFill>
              <a:latin typeface="微软雅黑" panose="020B0503020204020204" pitchFamily="34" charset="-122"/>
              <a:ea typeface="微软雅黑" panose="020B0503020204020204" pitchFamily="34" charset="-122"/>
              <a:sym typeface="+mn-ea"/>
            </a:endParaRPr>
          </a:p>
          <a:p>
            <a:pPr algn="l">
              <a:lnSpc>
                <a:spcPct val="150000"/>
              </a:lnSpc>
            </a:pPr>
            <a:endParaRPr lang="zh-CN" sz="1600" dirty="0" smtClean="0">
              <a:solidFill>
                <a:schemeClr val="bg1"/>
              </a:solidFill>
              <a:latin typeface="微软雅黑" panose="020B0503020204020204" pitchFamily="34" charset="-122"/>
              <a:ea typeface="微软雅黑" panose="020B0503020204020204" pitchFamily="34" charset="-122"/>
              <a:sym typeface="+mn-ea"/>
            </a:endParaRPr>
          </a:p>
          <a:p>
            <a:pPr algn="l">
              <a:lnSpc>
                <a:spcPct val="150000"/>
              </a:lnSpc>
            </a:pPr>
            <a:r>
              <a:rPr lang="zh-CN" altLang="en-US" sz="1600" dirty="0" smtClean="0">
                <a:solidFill>
                  <a:schemeClr val="bg1"/>
                </a:solidFill>
                <a:latin typeface="微软雅黑" panose="020B0503020204020204" pitchFamily="34" charset="-122"/>
                <a:ea typeface="微软雅黑" panose="020B0503020204020204" pitchFamily="34" charset="-122"/>
                <a:sym typeface="+mn-ea"/>
              </a:rPr>
              <a:t>    </a:t>
            </a:r>
            <a:endParaRPr lang="en-US" altLang="zh-CN" sz="1600" dirty="0" smtClean="0">
              <a:solidFill>
                <a:schemeClr val="bg1"/>
              </a:solidFill>
              <a:latin typeface="微软雅黑" panose="020B0503020204020204" pitchFamily="34" charset="-122"/>
              <a:ea typeface="微软雅黑" panose="020B0503020204020204" pitchFamily="34" charset="-122"/>
            </a:endParaRPr>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0A0F23"/>
        </a:solidFill>
        <a:effectLst/>
      </p:bgPr>
    </p:bg>
    <p:spTree>
      <p:nvGrpSpPr>
        <p:cNvPr id="1" name=""/>
        <p:cNvGrpSpPr/>
        <p:nvPr/>
      </p:nvGrpSpPr>
      <p:grpSpPr>
        <a:xfrm>
          <a:off x="0" y="0"/>
          <a:ext cx="0" cy="0"/>
          <a:chOff x="0" y="0"/>
          <a:chExt cx="0" cy="0"/>
        </a:xfrm>
      </p:grpSpPr>
      <p:pic>
        <p:nvPicPr>
          <p:cNvPr id="2097159" name="图片 4"/>
          <p:cNvPicPr>
            <a:picLocks noChangeAspect="1"/>
          </p:cNvPicPr>
          <p:nvPr/>
        </p:nvPicPr>
        <p:blipFill>
          <a:blip r:embed="rId1" cstate="hqprint"/>
          <a:stretch>
            <a:fillRect/>
          </a:stretch>
        </p:blipFill>
        <p:spPr>
          <a:xfrm>
            <a:off x="10759868" y="-15058"/>
            <a:ext cx="1301859" cy="920356"/>
          </a:xfrm>
          <a:prstGeom prst="rect">
            <a:avLst/>
          </a:prstGeom>
        </p:spPr>
      </p:pic>
      <p:sp>
        <p:nvSpPr>
          <p:cNvPr id="1048620" name="文本框 7"/>
          <p:cNvSpPr txBox="1"/>
          <p:nvPr/>
        </p:nvSpPr>
        <p:spPr>
          <a:xfrm>
            <a:off x="0" y="161212"/>
            <a:ext cx="121024" cy="358140"/>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048621" name="文本框 8"/>
          <p:cNvSpPr txBox="1"/>
          <p:nvPr/>
        </p:nvSpPr>
        <p:spPr>
          <a:xfrm>
            <a:off x="201942" y="161212"/>
            <a:ext cx="5244117" cy="39878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pPr>
            <a:r>
              <a:rPr lang="zh-CN" sz="2000" b="1" noProof="0" dirty="0">
                <a:ln>
                  <a:noFill/>
                </a:ln>
                <a:solidFill>
                  <a:prstClr val="white"/>
                </a:solidFill>
                <a:effectLst/>
                <a:uLnTx/>
                <a:uFillTx/>
                <a:latin typeface="微软雅黑" panose="020B0503020204020204" pitchFamily="34" charset="-122"/>
                <a:ea typeface="微软雅黑" panose="020B0503020204020204" pitchFamily="34" charset="-122"/>
                <a:sym typeface="+mn-ea"/>
              </a:rPr>
              <a:t>案例</a:t>
            </a:r>
            <a:r>
              <a:rPr lang="en-US" sz="2000" b="1" noProof="0" dirty="0">
                <a:ln>
                  <a:noFill/>
                </a:ln>
                <a:solidFill>
                  <a:prstClr val="white"/>
                </a:solidFill>
                <a:effectLst/>
                <a:uLnTx/>
                <a:uFillTx/>
                <a:latin typeface="微软雅黑" panose="020B0503020204020204" pitchFamily="34" charset="-122"/>
                <a:ea typeface="微软雅黑" panose="020B0503020204020204" pitchFamily="34" charset="-122"/>
                <a:sym typeface="+mn-ea"/>
              </a:rPr>
              <a:t>4</a:t>
            </a:r>
            <a:r>
              <a:rPr lang="en-US" altLang="zh-CN" sz="2000" b="1" noProof="0" dirty="0">
                <a:ln>
                  <a:noFill/>
                </a:ln>
                <a:solidFill>
                  <a:prstClr val="white"/>
                </a:solidFill>
                <a:effectLst/>
                <a:uLnTx/>
                <a:uFillTx/>
                <a:latin typeface="微软雅黑" panose="020B0503020204020204" pitchFamily="34" charset="-122"/>
                <a:ea typeface="微软雅黑" panose="020B0503020204020204" pitchFamily="34" charset="-122"/>
                <a:sym typeface="+mn-ea"/>
              </a:rPr>
              <a:t>--</a:t>
            </a:r>
            <a:r>
              <a:rPr lang="zh-CN" altLang="en-US" sz="2000" b="1" noProof="0" dirty="0">
                <a:ln>
                  <a:noFill/>
                </a:ln>
                <a:solidFill>
                  <a:prstClr val="white"/>
                </a:solidFill>
                <a:effectLst/>
                <a:uLnTx/>
                <a:uFillTx/>
                <a:latin typeface="微软雅黑" panose="020B0503020204020204" pitchFamily="34" charset="-122"/>
                <a:ea typeface="微软雅黑" panose="020B0503020204020204" pitchFamily="34" charset="-122"/>
                <a:sym typeface="+mn-ea"/>
              </a:rPr>
              <a:t>续</a:t>
            </a:r>
            <a:endParaRPr kumimoji="0" lang="en-US"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 name="文本框 4"/>
          <p:cNvSpPr txBox="1"/>
          <p:nvPr/>
        </p:nvSpPr>
        <p:spPr>
          <a:xfrm>
            <a:off x="201930" y="644525"/>
            <a:ext cx="11580495" cy="2306955"/>
          </a:xfrm>
          <a:prstGeom prst="rect">
            <a:avLst/>
          </a:prstGeom>
          <a:noFill/>
        </p:spPr>
        <p:txBody>
          <a:bodyPr wrap="square" rtlCol="0">
            <a:spAutoFit/>
          </a:bodyPr>
          <a:lstStyle/>
          <a:p>
            <a:pPr algn="l">
              <a:lnSpc>
                <a:spcPct val="150000"/>
              </a:lnSpc>
            </a:pPr>
            <a:r>
              <a:rPr lang="en-US" sz="1600" dirty="0" smtClean="0">
                <a:solidFill>
                  <a:schemeClr val="bg1"/>
                </a:solidFill>
                <a:latin typeface="微软雅黑" panose="020B0503020204020204" pitchFamily="34" charset="-122"/>
                <a:ea typeface="微软雅黑" panose="020B0503020204020204" pitchFamily="34" charset="-122"/>
                <a:sym typeface="+mn-ea"/>
              </a:rPr>
              <a:t>14</a:t>
            </a:r>
            <a:r>
              <a:rPr lang="en-US" altLang="zh-CN" sz="1600" dirty="0" smtClean="0">
                <a:solidFill>
                  <a:schemeClr val="bg1"/>
                </a:solidFill>
                <a:latin typeface="微软雅黑" panose="020B0503020204020204" pitchFamily="34" charset="-122"/>
                <a:ea typeface="微软雅黑" panose="020B0503020204020204" pitchFamily="34" charset="-122"/>
                <a:sym typeface="+mn-ea"/>
              </a:rPr>
              <a:t>.  </a:t>
            </a:r>
            <a:r>
              <a:rPr lang="zh-CN" altLang="en-US" sz="1600" dirty="0" smtClean="0">
                <a:solidFill>
                  <a:schemeClr val="bg1"/>
                </a:solidFill>
                <a:latin typeface="微软雅黑" panose="020B0503020204020204" pitchFamily="34" charset="-122"/>
                <a:ea typeface="微软雅黑" panose="020B0503020204020204" pitchFamily="34" charset="-122"/>
                <a:sym typeface="+mn-ea"/>
              </a:rPr>
              <a:t>查看并行查询的执行计划</a:t>
            </a:r>
            <a:endParaRPr lang="zh-CN" altLang="en-US" sz="1600" dirty="0" smtClean="0">
              <a:solidFill>
                <a:schemeClr val="bg1"/>
              </a:solidFill>
              <a:latin typeface="微软雅黑" panose="020B0503020204020204" pitchFamily="34" charset="-122"/>
              <a:ea typeface="微软雅黑" panose="020B0503020204020204" pitchFamily="34" charset="-122"/>
              <a:sym typeface="+mn-ea"/>
            </a:endParaRPr>
          </a:p>
          <a:p>
            <a:pPr algn="l">
              <a:lnSpc>
                <a:spcPct val="150000"/>
              </a:lnSpc>
            </a:pPr>
            <a:r>
              <a:rPr lang="zh-CN" altLang="en-US" sz="1600" dirty="0" smtClean="0">
                <a:solidFill>
                  <a:schemeClr val="bg1"/>
                </a:solidFill>
                <a:latin typeface="微软雅黑" panose="020B0503020204020204" pitchFamily="34" charset="-122"/>
                <a:ea typeface="微软雅黑" panose="020B0503020204020204" pitchFamily="34" charset="-122"/>
                <a:sym typeface="+mn-ea"/>
              </a:rPr>
              <a:t>       </a:t>
            </a:r>
            <a:r>
              <a:rPr lang="en-US" altLang="zh-CN" sz="1600" dirty="0" smtClean="0">
                <a:solidFill>
                  <a:schemeClr val="bg1"/>
                </a:solidFill>
                <a:latin typeface="微软雅黑" panose="020B0503020204020204" pitchFamily="34" charset="-122"/>
                <a:ea typeface="微软雅黑" panose="020B0503020204020204" pitchFamily="34" charset="-122"/>
                <a:sym typeface="+mn-ea"/>
              </a:rPr>
              <a:t>PX COORDINATOR</a:t>
            </a:r>
            <a:endParaRPr lang="en-US" altLang="zh-CN" sz="1600" dirty="0" smtClean="0">
              <a:solidFill>
                <a:schemeClr val="bg1"/>
              </a:solidFill>
              <a:latin typeface="微软雅黑" panose="020B0503020204020204" pitchFamily="34" charset="-122"/>
              <a:ea typeface="微软雅黑" panose="020B0503020204020204" pitchFamily="34" charset="-122"/>
              <a:sym typeface="+mn-ea"/>
            </a:endParaRPr>
          </a:p>
          <a:p>
            <a:pPr algn="l">
              <a:lnSpc>
                <a:spcPct val="150000"/>
              </a:lnSpc>
            </a:pPr>
            <a:r>
              <a:rPr lang="en-US" altLang="zh-CN" sz="1600" dirty="0" smtClean="0">
                <a:solidFill>
                  <a:schemeClr val="bg1"/>
                </a:solidFill>
                <a:latin typeface="微软雅黑" panose="020B0503020204020204" pitchFamily="34" charset="-122"/>
                <a:ea typeface="微软雅黑" panose="020B0503020204020204" pitchFamily="34" charset="-122"/>
                <a:sym typeface="+mn-ea"/>
              </a:rPr>
              <a:t>          PX SEND QC(RANDOM)</a:t>
            </a:r>
            <a:endParaRPr lang="en-US" altLang="zh-CN" sz="1600" dirty="0" smtClean="0">
              <a:solidFill>
                <a:schemeClr val="bg1"/>
              </a:solidFill>
              <a:latin typeface="微软雅黑" panose="020B0503020204020204" pitchFamily="34" charset="-122"/>
              <a:ea typeface="微软雅黑" panose="020B0503020204020204" pitchFamily="34" charset="-122"/>
              <a:sym typeface="+mn-ea"/>
            </a:endParaRPr>
          </a:p>
          <a:p>
            <a:pPr algn="l">
              <a:lnSpc>
                <a:spcPct val="150000"/>
              </a:lnSpc>
            </a:pPr>
            <a:r>
              <a:rPr lang="en-US" altLang="zh-CN" sz="1600" dirty="0" smtClean="0">
                <a:solidFill>
                  <a:schemeClr val="bg1"/>
                </a:solidFill>
                <a:latin typeface="微软雅黑" panose="020B0503020204020204" pitchFamily="34" charset="-122"/>
                <a:ea typeface="微软雅黑" panose="020B0503020204020204" pitchFamily="34" charset="-122"/>
                <a:sym typeface="+mn-ea"/>
              </a:rPr>
              <a:t>          PX RECEIVE</a:t>
            </a:r>
            <a:endParaRPr lang="en-US" altLang="zh-CN" sz="1600" dirty="0" smtClean="0">
              <a:solidFill>
                <a:schemeClr val="bg1"/>
              </a:solidFill>
              <a:latin typeface="微软雅黑" panose="020B0503020204020204" pitchFamily="34" charset="-122"/>
              <a:ea typeface="微软雅黑" panose="020B0503020204020204" pitchFamily="34" charset="-122"/>
              <a:sym typeface="+mn-ea"/>
            </a:endParaRPr>
          </a:p>
          <a:p>
            <a:pPr algn="l">
              <a:lnSpc>
                <a:spcPct val="150000"/>
              </a:lnSpc>
            </a:pPr>
            <a:r>
              <a:rPr lang="en-US" altLang="zh-CN" sz="1600" dirty="0" smtClean="0">
                <a:solidFill>
                  <a:schemeClr val="bg1"/>
                </a:solidFill>
                <a:latin typeface="微软雅黑" panose="020B0503020204020204" pitchFamily="34" charset="-122"/>
                <a:ea typeface="微软雅黑" panose="020B0503020204020204" pitchFamily="34" charset="-122"/>
                <a:sym typeface="+mn-ea"/>
              </a:rPr>
              <a:t>          .......</a:t>
            </a:r>
            <a:endParaRPr lang="zh-CN" altLang="en-US" sz="1600" dirty="0" smtClean="0">
              <a:solidFill>
                <a:schemeClr val="bg1"/>
              </a:solidFill>
              <a:latin typeface="微软雅黑" panose="020B0503020204020204" pitchFamily="34" charset="-122"/>
              <a:ea typeface="微软雅黑" panose="020B0503020204020204" pitchFamily="34" charset="-122"/>
              <a:sym typeface="+mn-ea"/>
            </a:endParaRPr>
          </a:p>
          <a:p>
            <a:pPr algn="l">
              <a:lnSpc>
                <a:spcPct val="150000"/>
              </a:lnSpc>
            </a:pPr>
            <a:r>
              <a:rPr lang="zh-CN" altLang="en-US" sz="1600" dirty="0" smtClean="0">
                <a:solidFill>
                  <a:schemeClr val="bg1"/>
                </a:solidFill>
                <a:latin typeface="微软雅黑" panose="020B0503020204020204" pitchFamily="34" charset="-122"/>
                <a:ea typeface="微软雅黑" panose="020B0503020204020204" pitchFamily="34" charset="-122"/>
                <a:sym typeface="+mn-ea"/>
              </a:rPr>
              <a:t>          </a:t>
            </a:r>
            <a:endParaRPr lang="en-US" altLang="zh-CN" sz="1600" dirty="0" smtClean="0">
              <a:solidFill>
                <a:schemeClr val="bg1"/>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2"/>
          <a:stretch>
            <a:fillRect/>
          </a:stretch>
        </p:blipFill>
        <p:spPr>
          <a:xfrm>
            <a:off x="549275" y="2865120"/>
            <a:ext cx="9258300" cy="3000375"/>
          </a:xfrm>
          <a:prstGeom prst="rect">
            <a:avLst/>
          </a:prstGeom>
        </p:spPr>
      </p:pic>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0A0F23"/>
        </a:solidFill>
        <a:effectLst/>
      </p:bgPr>
    </p:bg>
    <p:spTree>
      <p:nvGrpSpPr>
        <p:cNvPr id="1" name=""/>
        <p:cNvGrpSpPr/>
        <p:nvPr/>
      </p:nvGrpSpPr>
      <p:grpSpPr>
        <a:xfrm>
          <a:off x="0" y="0"/>
          <a:ext cx="0" cy="0"/>
          <a:chOff x="0" y="0"/>
          <a:chExt cx="0" cy="0"/>
        </a:xfrm>
      </p:grpSpPr>
      <p:pic>
        <p:nvPicPr>
          <p:cNvPr id="2097191" name="图片 7"/>
          <p:cNvPicPr>
            <a:picLocks noChangeAspect="1"/>
          </p:cNvPicPr>
          <p:nvPr/>
        </p:nvPicPr>
        <p:blipFill rotWithShape="1">
          <a:blip r:embed="rId1"/>
          <a:srcRect l="60878"/>
          <a:stretch>
            <a:fillRect/>
          </a:stretch>
        </p:blipFill>
        <p:spPr>
          <a:xfrm>
            <a:off x="6096000" y="652085"/>
            <a:ext cx="6269207" cy="5314808"/>
          </a:xfrm>
          <a:prstGeom prst="rect">
            <a:avLst/>
          </a:prstGeom>
          <a:solidFill>
            <a:srgbClr val="0A0F23"/>
          </a:solidFill>
          <a:effectLst>
            <a:softEdge rad="927100"/>
          </a:effectLst>
        </p:spPr>
      </p:pic>
      <p:sp>
        <p:nvSpPr>
          <p:cNvPr id="1048803" name="文本框 10"/>
          <p:cNvSpPr txBox="1"/>
          <p:nvPr/>
        </p:nvSpPr>
        <p:spPr>
          <a:xfrm>
            <a:off x="487679" y="2604821"/>
            <a:ext cx="3722371" cy="1200329"/>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pPr>
            <a:r>
              <a:rPr kumimoji="0" lang="en-US" altLang="zh-CN" sz="7200" b="0" i="0" u="none" strike="noStrike" kern="1200" cap="none" spc="0" normalizeH="0" baseline="0" noProof="0" dirty="0">
                <a:ln>
                  <a:noFill/>
                </a:ln>
                <a:solidFill>
                  <a:prstClr val="white"/>
                </a:solidFill>
                <a:effectLst/>
                <a:uLnTx/>
                <a:uFillTx/>
                <a:latin typeface="Impact" panose="020B0806030902050204" pitchFamily="34" charset="0"/>
                <a:ea typeface="等线" panose="02010600030101010101" charset="-122"/>
                <a:cs typeface="+mn-cs"/>
              </a:rPr>
              <a:t>PART 03</a:t>
            </a:r>
            <a:endParaRPr kumimoji="0" lang="zh-CN" altLang="en-US" sz="7200" b="0" i="0" u="none" strike="noStrike" kern="1200" cap="none" spc="0" normalizeH="0" baseline="0" noProof="0" dirty="0">
              <a:ln>
                <a:noFill/>
              </a:ln>
              <a:solidFill>
                <a:prstClr val="white"/>
              </a:solidFill>
              <a:effectLst/>
              <a:uLnTx/>
              <a:uFillTx/>
              <a:latin typeface="Impact" panose="020B0806030902050204" pitchFamily="34" charset="0"/>
              <a:ea typeface="等线" panose="02010600030101010101" charset="-122"/>
              <a:cs typeface="+mn-cs"/>
            </a:endParaRPr>
          </a:p>
        </p:txBody>
      </p:sp>
      <p:sp>
        <p:nvSpPr>
          <p:cNvPr id="1048804" name="矩形 11"/>
          <p:cNvSpPr/>
          <p:nvPr/>
        </p:nvSpPr>
        <p:spPr>
          <a:xfrm>
            <a:off x="487679" y="3837807"/>
            <a:ext cx="4232366" cy="6362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pPr>
            <a:r>
              <a:rPr lang="zh-CN" sz="2000" b="1" dirty="0" smtClean="0">
                <a:solidFill>
                  <a:prstClr val="black">
                    <a:lumMod val="85000"/>
                    <a:lumOff val="15000"/>
                  </a:prstClr>
                </a:solidFill>
                <a:latin typeface="微软雅黑" panose="020B0503020204020204" pitchFamily="34" charset="-122"/>
                <a:ea typeface="微软雅黑" panose="020B0503020204020204" pitchFamily="34" charset="-122"/>
              </a:rPr>
              <a:t>典型案例</a:t>
            </a:r>
            <a:endParaRPr kumimoji="0" lang="zh-CN" sz="2000" b="1" i="0" u="none" strike="noStrike" kern="120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endParaRPr>
          </a:p>
        </p:txBody>
      </p:sp>
      <p:pic>
        <p:nvPicPr>
          <p:cNvPr id="2097192" name="图片 12"/>
          <p:cNvPicPr>
            <a:picLocks noChangeAspect="1"/>
          </p:cNvPicPr>
          <p:nvPr/>
        </p:nvPicPr>
        <p:blipFill>
          <a:blip r:embed="rId2" cstate="hqprint"/>
          <a:stretch>
            <a:fillRect/>
          </a:stretch>
        </p:blipFill>
        <p:spPr>
          <a:xfrm>
            <a:off x="10761505" y="-148590"/>
            <a:ext cx="1301859" cy="920356"/>
          </a:xfrm>
          <a:prstGeom prst="rect">
            <a:avLst/>
          </a:prstGeom>
        </p:spPr>
      </p:pic>
      <p:pic>
        <p:nvPicPr>
          <p:cNvPr id="2097194" name="图片 15"/>
          <p:cNvPicPr>
            <a:picLocks noChangeAspect="1"/>
          </p:cNvPicPr>
          <p:nvPr/>
        </p:nvPicPr>
        <p:blipFill rotWithShape="1">
          <a:blip r:embed="rId1"/>
          <a:srcRect l="60878"/>
          <a:stretch>
            <a:fillRect/>
          </a:stretch>
        </p:blipFill>
        <p:spPr>
          <a:xfrm>
            <a:off x="-5153300" y="547581"/>
            <a:ext cx="6269207" cy="5314808"/>
          </a:xfrm>
          <a:prstGeom prst="rect">
            <a:avLst/>
          </a:prstGeom>
          <a:solidFill>
            <a:srgbClr val="0A0F23"/>
          </a:solidFill>
          <a:effectLst>
            <a:softEdge rad="927100"/>
          </a:effectLst>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0A0F23"/>
        </a:solidFill>
        <a:effectLst/>
      </p:bgPr>
    </p:bg>
    <p:spTree>
      <p:nvGrpSpPr>
        <p:cNvPr id="1" name=""/>
        <p:cNvGrpSpPr/>
        <p:nvPr/>
      </p:nvGrpSpPr>
      <p:grpSpPr>
        <a:xfrm>
          <a:off x="0" y="0"/>
          <a:ext cx="0" cy="0"/>
          <a:chOff x="0" y="0"/>
          <a:chExt cx="0" cy="0"/>
        </a:xfrm>
      </p:grpSpPr>
      <p:pic>
        <p:nvPicPr>
          <p:cNvPr id="2097159" name="图片 4"/>
          <p:cNvPicPr>
            <a:picLocks noChangeAspect="1"/>
          </p:cNvPicPr>
          <p:nvPr/>
        </p:nvPicPr>
        <p:blipFill>
          <a:blip r:embed="rId1" cstate="hqprint"/>
          <a:stretch>
            <a:fillRect/>
          </a:stretch>
        </p:blipFill>
        <p:spPr>
          <a:xfrm>
            <a:off x="10759868" y="-15058"/>
            <a:ext cx="1301859" cy="920356"/>
          </a:xfrm>
          <a:prstGeom prst="rect">
            <a:avLst/>
          </a:prstGeom>
        </p:spPr>
      </p:pic>
      <p:sp>
        <p:nvSpPr>
          <p:cNvPr id="1048620" name="文本框 7"/>
          <p:cNvSpPr txBox="1"/>
          <p:nvPr/>
        </p:nvSpPr>
        <p:spPr>
          <a:xfrm>
            <a:off x="0" y="161212"/>
            <a:ext cx="121024" cy="358140"/>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048621" name="文本框 8"/>
          <p:cNvSpPr txBox="1"/>
          <p:nvPr/>
        </p:nvSpPr>
        <p:spPr>
          <a:xfrm>
            <a:off x="201942" y="161212"/>
            <a:ext cx="5244117" cy="39878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pPr>
            <a:r>
              <a:rPr kumimoji="0" lang="zh-CN" altLang="en-US"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案例</a:t>
            </a:r>
            <a:r>
              <a:rPr kumimoji="0" lang="en-US" altLang="zh-CN"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1</a:t>
            </a:r>
            <a:endParaRPr kumimoji="0" lang="en-US" altLang="zh-CN"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 name="文本框 4"/>
          <p:cNvSpPr txBox="1"/>
          <p:nvPr/>
        </p:nvSpPr>
        <p:spPr>
          <a:xfrm>
            <a:off x="201930" y="644525"/>
            <a:ext cx="11580495" cy="6416040"/>
          </a:xfrm>
          <a:prstGeom prst="rect">
            <a:avLst/>
          </a:prstGeom>
          <a:noFill/>
        </p:spPr>
        <p:txBody>
          <a:bodyPr wrap="square" rtlCol="0">
            <a:spAutoFit/>
          </a:bodyPr>
          <a:lstStyle/>
          <a:p>
            <a:pPr algn="l">
              <a:lnSpc>
                <a:spcPct val="150000"/>
              </a:lnSpc>
            </a:pPr>
            <a:r>
              <a:rPr lang="en-US" altLang="zh-CN" sz="1600" dirty="0" smtClean="0">
                <a:solidFill>
                  <a:schemeClr val="bg1"/>
                </a:solidFill>
                <a:latin typeface="微软雅黑" panose="020B0503020204020204" pitchFamily="34" charset="-122"/>
                <a:ea typeface="微软雅黑" panose="020B0503020204020204" pitchFamily="34" charset="-122"/>
              </a:rPr>
              <a:t>1. </a:t>
            </a:r>
            <a:r>
              <a:rPr lang="zh-CN" altLang="en-US" sz="1600" dirty="0" smtClean="0">
                <a:solidFill>
                  <a:schemeClr val="bg1"/>
                </a:solidFill>
                <a:latin typeface="微软雅黑" panose="020B0503020204020204" pitchFamily="34" charset="-122"/>
                <a:ea typeface="微软雅黑" panose="020B0503020204020204" pitchFamily="34" charset="-122"/>
                <a:sym typeface="+mn-ea"/>
              </a:rPr>
              <a:t>案例：</a:t>
            </a:r>
            <a:r>
              <a:rPr lang="en-US" altLang="zh-CN" sz="1600" dirty="0" smtClean="0">
                <a:solidFill>
                  <a:schemeClr val="bg1"/>
                </a:solidFill>
                <a:latin typeface="微软雅黑" panose="020B0503020204020204" pitchFamily="34" charset="-122"/>
                <a:ea typeface="微软雅黑" panose="020B0503020204020204" pitchFamily="34" charset="-122"/>
              </a:rPr>
              <a:t>ORACLE</a:t>
            </a:r>
            <a:r>
              <a:rPr lang="zh-CN" altLang="en-US" sz="1600" dirty="0" smtClean="0">
                <a:solidFill>
                  <a:schemeClr val="bg1"/>
                </a:solidFill>
                <a:latin typeface="微软雅黑" panose="020B0503020204020204" pitchFamily="34" charset="-122"/>
                <a:ea typeface="微软雅黑" panose="020B0503020204020204" pitchFamily="34" charset="-122"/>
              </a:rPr>
              <a:t>数据库中批量插入低效方式，假设插入数据</a:t>
            </a:r>
            <a:r>
              <a:rPr lang="en-US" altLang="zh-CN" sz="1600" dirty="0" smtClean="0">
                <a:solidFill>
                  <a:schemeClr val="bg1"/>
                </a:solidFill>
                <a:latin typeface="微软雅黑" panose="020B0503020204020204" pitchFamily="34" charset="-122"/>
                <a:ea typeface="微软雅黑" panose="020B0503020204020204" pitchFamily="34" charset="-122"/>
              </a:rPr>
              <a:t>1000</a:t>
            </a:r>
            <a:r>
              <a:rPr lang="zh-CN" altLang="en-US" sz="1600" dirty="0" smtClean="0">
                <a:solidFill>
                  <a:schemeClr val="bg1"/>
                </a:solidFill>
                <a:latin typeface="微软雅黑" panose="020B0503020204020204" pitchFamily="34" charset="-122"/>
                <a:ea typeface="微软雅黑" panose="020B0503020204020204" pitchFamily="34" charset="-122"/>
              </a:rPr>
              <a:t>万，每</a:t>
            </a:r>
            <a:r>
              <a:rPr lang="en-US" altLang="zh-CN" sz="1600" dirty="0" smtClean="0">
                <a:solidFill>
                  <a:schemeClr val="bg1"/>
                </a:solidFill>
                <a:latin typeface="微软雅黑" panose="020B0503020204020204" pitchFamily="34" charset="-122"/>
                <a:ea typeface="微软雅黑" panose="020B0503020204020204" pitchFamily="34" charset="-122"/>
              </a:rPr>
              <a:t>1000</a:t>
            </a:r>
            <a:r>
              <a:rPr lang="zh-CN" altLang="en-US" sz="1600" dirty="0" smtClean="0">
                <a:solidFill>
                  <a:schemeClr val="bg1"/>
                </a:solidFill>
                <a:latin typeface="微软雅黑" panose="020B0503020204020204" pitchFamily="34" charset="-122"/>
                <a:ea typeface="微软雅黑" panose="020B0503020204020204" pitchFamily="34" charset="-122"/>
              </a:rPr>
              <a:t>条一个批次插入。</a:t>
            </a:r>
            <a:endParaRPr lang="en-US" altLang="zh-CN" sz="1600" dirty="0" smtClean="0">
              <a:solidFill>
                <a:schemeClr val="bg1"/>
              </a:solidFill>
              <a:latin typeface="微软雅黑" panose="020B0503020204020204" pitchFamily="34" charset="-122"/>
              <a:ea typeface="微软雅黑" panose="020B0503020204020204" pitchFamily="34" charset="-122"/>
            </a:endParaRPr>
          </a:p>
          <a:p>
            <a:pPr algn="l">
              <a:lnSpc>
                <a:spcPct val="150000"/>
              </a:lnSpc>
            </a:pPr>
            <a:r>
              <a:rPr lang="en-US" altLang="zh-CN" sz="1600" dirty="0" smtClean="0">
                <a:solidFill>
                  <a:schemeClr val="bg1"/>
                </a:solidFill>
                <a:latin typeface="微软雅黑" panose="020B0503020204020204" pitchFamily="34" charset="-122"/>
                <a:ea typeface="微软雅黑" panose="020B0503020204020204" pitchFamily="34" charset="-122"/>
              </a:rPr>
              <a:t>BEGIN</a:t>
            </a:r>
            <a:endParaRPr lang="en-US" altLang="zh-CN" sz="1600" dirty="0" smtClean="0">
              <a:solidFill>
                <a:schemeClr val="bg1"/>
              </a:solidFill>
              <a:latin typeface="微软雅黑" panose="020B0503020204020204" pitchFamily="34" charset="-122"/>
              <a:ea typeface="微软雅黑" panose="020B0503020204020204" pitchFamily="34" charset="-122"/>
            </a:endParaRPr>
          </a:p>
          <a:p>
            <a:pPr algn="l">
              <a:lnSpc>
                <a:spcPct val="150000"/>
              </a:lnSpc>
            </a:pPr>
            <a:r>
              <a:rPr lang="en-US" altLang="zh-CN" sz="1600" dirty="0" smtClean="0">
                <a:solidFill>
                  <a:schemeClr val="bg1"/>
                </a:solidFill>
                <a:latin typeface="微软雅黑" panose="020B0503020204020204" pitchFamily="34" charset="-122"/>
                <a:ea typeface="微软雅黑" panose="020B0503020204020204" pitchFamily="34" charset="-122"/>
              </a:rPr>
              <a:t>    INSERT INTO XXX VALUES (...);</a:t>
            </a:r>
            <a:endParaRPr lang="en-US" altLang="zh-CN" sz="1600" dirty="0" smtClean="0">
              <a:solidFill>
                <a:schemeClr val="bg1"/>
              </a:solidFill>
              <a:latin typeface="微软雅黑" panose="020B0503020204020204" pitchFamily="34" charset="-122"/>
              <a:ea typeface="微软雅黑" panose="020B0503020204020204" pitchFamily="34" charset="-122"/>
            </a:endParaRPr>
          </a:p>
          <a:p>
            <a:pPr algn="l">
              <a:lnSpc>
                <a:spcPct val="150000"/>
              </a:lnSpc>
            </a:pPr>
            <a:r>
              <a:rPr lang="en-US" altLang="zh-CN" sz="1600" dirty="0" smtClean="0">
                <a:solidFill>
                  <a:schemeClr val="bg1"/>
                </a:solidFill>
                <a:latin typeface="微软雅黑" panose="020B0503020204020204" pitchFamily="34" charset="-122"/>
                <a:ea typeface="微软雅黑" panose="020B0503020204020204" pitchFamily="34" charset="-122"/>
              </a:rPr>
              <a:t>    INSERT INTO XXX VALUES (...);</a:t>
            </a:r>
            <a:endParaRPr lang="en-US" altLang="zh-CN" sz="1600" dirty="0" smtClean="0">
              <a:solidFill>
                <a:schemeClr val="bg1"/>
              </a:solidFill>
              <a:latin typeface="微软雅黑" panose="020B0503020204020204" pitchFamily="34" charset="-122"/>
              <a:ea typeface="微软雅黑" panose="020B0503020204020204" pitchFamily="34" charset="-122"/>
            </a:endParaRPr>
          </a:p>
          <a:p>
            <a:pPr algn="l">
              <a:lnSpc>
                <a:spcPct val="150000"/>
              </a:lnSpc>
            </a:pPr>
            <a:r>
              <a:rPr lang="en-US" altLang="zh-CN" sz="1600" dirty="0" smtClean="0">
                <a:solidFill>
                  <a:schemeClr val="bg1"/>
                </a:solidFill>
                <a:latin typeface="微软雅黑" panose="020B0503020204020204" pitchFamily="34" charset="-122"/>
                <a:ea typeface="微软雅黑" panose="020B0503020204020204" pitchFamily="34" charset="-122"/>
              </a:rPr>
              <a:t>    ...</a:t>
            </a:r>
            <a:endParaRPr lang="en-US" altLang="zh-CN" sz="1600" dirty="0" smtClean="0">
              <a:solidFill>
                <a:schemeClr val="bg1"/>
              </a:solidFill>
              <a:latin typeface="微软雅黑" panose="020B0503020204020204" pitchFamily="34" charset="-122"/>
              <a:ea typeface="微软雅黑" panose="020B0503020204020204" pitchFamily="34" charset="-122"/>
            </a:endParaRPr>
          </a:p>
          <a:p>
            <a:pPr algn="l">
              <a:lnSpc>
                <a:spcPct val="150000"/>
              </a:lnSpc>
            </a:pPr>
            <a:r>
              <a:rPr lang="en-US" altLang="zh-CN" sz="1600" dirty="0" smtClean="0">
                <a:solidFill>
                  <a:schemeClr val="bg1"/>
                </a:solidFill>
                <a:latin typeface="微软雅黑" panose="020B0503020204020204" pitchFamily="34" charset="-122"/>
                <a:ea typeface="微软雅黑" panose="020B0503020204020204" pitchFamily="34" charset="-122"/>
              </a:rPr>
              <a:t>END;</a:t>
            </a:r>
            <a:endParaRPr lang="zh-CN" altLang="en-US" sz="1600" dirty="0" smtClean="0">
              <a:solidFill>
                <a:schemeClr val="bg1"/>
              </a:solidFill>
              <a:latin typeface="微软雅黑" panose="020B0503020204020204" pitchFamily="34" charset="-122"/>
              <a:ea typeface="微软雅黑" panose="020B0503020204020204" pitchFamily="34" charset="-122"/>
            </a:endParaRPr>
          </a:p>
          <a:p>
            <a:pPr algn="l">
              <a:lnSpc>
                <a:spcPct val="150000"/>
              </a:lnSpc>
            </a:pPr>
            <a:r>
              <a:rPr lang="en-US" altLang="zh-CN" sz="1600" dirty="0" smtClean="0">
                <a:solidFill>
                  <a:schemeClr val="bg1"/>
                </a:solidFill>
                <a:latin typeface="微软雅黑" panose="020B0503020204020204" pitchFamily="34" charset="-122"/>
                <a:ea typeface="微软雅黑" panose="020B0503020204020204" pitchFamily="34" charset="-122"/>
              </a:rPr>
              <a:t>2.</a:t>
            </a:r>
            <a:r>
              <a:rPr lang="zh-CN" altLang="en-US" sz="1600" dirty="0" smtClean="0">
                <a:solidFill>
                  <a:schemeClr val="bg1"/>
                </a:solidFill>
                <a:latin typeface="微软雅黑" panose="020B0503020204020204" pitchFamily="34" charset="-122"/>
                <a:ea typeface="微软雅黑" panose="020B0503020204020204" pitchFamily="34" charset="-122"/>
              </a:rPr>
              <a:t>案例分析</a:t>
            </a:r>
            <a:r>
              <a:rPr lang="zh-CN" altLang="en-US" sz="1600" dirty="0" smtClean="0">
                <a:solidFill>
                  <a:schemeClr val="bg1"/>
                </a:solidFill>
                <a:latin typeface="微软雅黑" panose="020B0503020204020204" pitchFamily="34" charset="-122"/>
                <a:ea typeface="微软雅黑" panose="020B0503020204020204" pitchFamily="34" charset="-122"/>
                <a:sym typeface="+mn-ea"/>
              </a:rPr>
              <a:t>：</a:t>
            </a:r>
            <a:r>
              <a:rPr lang="zh-CN" altLang="en-US" sz="1600" dirty="0" smtClean="0">
                <a:solidFill>
                  <a:srgbClr val="FF0000"/>
                </a:solidFill>
                <a:latin typeface="微软雅黑" panose="020B0503020204020204" pitchFamily="34" charset="-122"/>
                <a:ea typeface="微软雅黑" panose="020B0503020204020204" pitchFamily="34" charset="-122"/>
                <a:sym typeface="+mn-ea"/>
              </a:rPr>
              <a:t>高频低成本业务</a:t>
            </a:r>
            <a:r>
              <a:rPr lang="en-US" altLang="zh-CN" sz="1600" dirty="0" smtClean="0">
                <a:solidFill>
                  <a:srgbClr val="FF0000"/>
                </a:solidFill>
                <a:latin typeface="微软雅黑" panose="020B0503020204020204" pitchFamily="34" charset="-122"/>
                <a:ea typeface="微软雅黑" panose="020B0503020204020204" pitchFamily="34" charset="-122"/>
                <a:sym typeface="+mn-ea"/>
              </a:rPr>
              <a:t>,</a:t>
            </a:r>
            <a:r>
              <a:rPr lang="zh-CN" altLang="en-US" sz="1600" dirty="0" smtClean="0">
                <a:solidFill>
                  <a:srgbClr val="FF0000"/>
                </a:solidFill>
                <a:latin typeface="微软雅黑" panose="020B0503020204020204" pitchFamily="34" charset="-122"/>
                <a:ea typeface="微软雅黑" panose="020B0503020204020204" pitchFamily="34" charset="-122"/>
                <a:sym typeface="+mn-ea"/>
              </a:rPr>
              <a:t>重点在于</a:t>
            </a:r>
            <a:r>
              <a:rPr lang="en-US" altLang="zh-CN" sz="1600" dirty="0" smtClean="0">
                <a:solidFill>
                  <a:srgbClr val="FF0000"/>
                </a:solidFill>
                <a:latin typeface="微软雅黑" panose="020B0503020204020204" pitchFamily="34" charset="-122"/>
                <a:ea typeface="微软雅黑" panose="020B0503020204020204" pitchFamily="34" charset="-122"/>
                <a:sym typeface="+mn-ea"/>
              </a:rPr>
              <a:t>SQL</a:t>
            </a:r>
            <a:r>
              <a:rPr lang="zh-CN" altLang="en-US" sz="1600" dirty="0" smtClean="0">
                <a:solidFill>
                  <a:srgbClr val="FF0000"/>
                </a:solidFill>
                <a:latin typeface="微软雅黑" panose="020B0503020204020204" pitchFamily="34" charset="-122"/>
                <a:ea typeface="微软雅黑" panose="020B0503020204020204" pitchFamily="34" charset="-122"/>
                <a:sym typeface="+mn-ea"/>
              </a:rPr>
              <a:t>预编译降低</a:t>
            </a:r>
            <a:r>
              <a:rPr lang="en-US" altLang="zh-CN" sz="1600" dirty="0" smtClean="0">
                <a:solidFill>
                  <a:srgbClr val="FF0000"/>
                </a:solidFill>
                <a:latin typeface="微软雅黑" panose="020B0503020204020204" pitchFamily="34" charset="-122"/>
                <a:ea typeface="微软雅黑" panose="020B0503020204020204" pitchFamily="34" charset="-122"/>
                <a:sym typeface="+mn-ea"/>
              </a:rPr>
              <a:t>SQL parse</a:t>
            </a:r>
            <a:r>
              <a:rPr lang="zh-CN" altLang="en-US" sz="1600" dirty="0" smtClean="0">
                <a:solidFill>
                  <a:srgbClr val="FF0000"/>
                </a:solidFill>
                <a:latin typeface="微软雅黑" panose="020B0503020204020204" pitchFamily="34" charset="-122"/>
                <a:ea typeface="微软雅黑" panose="020B0503020204020204" pitchFamily="34" charset="-122"/>
                <a:sym typeface="+mn-ea"/>
              </a:rPr>
              <a:t>开销。</a:t>
            </a:r>
            <a:endParaRPr lang="en-US" altLang="zh-CN" sz="1600" dirty="0" smtClean="0">
              <a:solidFill>
                <a:schemeClr val="bg1"/>
              </a:solidFill>
              <a:latin typeface="微软雅黑" panose="020B0503020204020204" pitchFamily="34" charset="-122"/>
              <a:ea typeface="微软雅黑" panose="020B0503020204020204" pitchFamily="34" charset="-122"/>
            </a:endParaRPr>
          </a:p>
          <a:p>
            <a:pPr algn="l">
              <a:lnSpc>
                <a:spcPct val="150000"/>
              </a:lnSpc>
            </a:pPr>
            <a:r>
              <a:rPr lang="en-US" altLang="zh-CN" sz="1600" dirty="0" smtClean="0">
                <a:solidFill>
                  <a:schemeClr val="bg1"/>
                </a:solidFill>
                <a:latin typeface="微软雅黑" panose="020B0503020204020204" pitchFamily="34" charset="-122"/>
                <a:ea typeface="微软雅黑" panose="020B0503020204020204" pitchFamily="34" charset="-122"/>
              </a:rPr>
              <a:t>   </a:t>
            </a:r>
            <a:r>
              <a:rPr lang="zh-CN" altLang="en-US" sz="1600" dirty="0" smtClean="0">
                <a:solidFill>
                  <a:schemeClr val="bg1"/>
                </a:solidFill>
                <a:latin typeface="微软雅黑" panose="020B0503020204020204" pitchFamily="34" charset="-122"/>
                <a:ea typeface="微软雅黑" panose="020B0503020204020204" pitchFamily="34" charset="-122"/>
              </a:rPr>
              <a:t>该案例为程序员模拟</a:t>
            </a:r>
            <a:r>
              <a:rPr lang="en-US" altLang="zh-CN" sz="1600" dirty="0" smtClean="0">
                <a:solidFill>
                  <a:schemeClr val="bg1"/>
                </a:solidFill>
                <a:latin typeface="微软雅黑" panose="020B0503020204020204" pitchFamily="34" charset="-122"/>
                <a:ea typeface="微软雅黑" panose="020B0503020204020204" pitchFamily="34" charset="-122"/>
              </a:rPr>
              <a:t>mysql  insert into values(..),(..) </a:t>
            </a:r>
            <a:r>
              <a:rPr lang="zh-CN" altLang="en-US" sz="1600" dirty="0" smtClean="0">
                <a:solidFill>
                  <a:schemeClr val="bg1"/>
                </a:solidFill>
                <a:latin typeface="微软雅黑" panose="020B0503020204020204" pitchFamily="34" charset="-122"/>
                <a:ea typeface="微软雅黑" panose="020B0503020204020204" pitchFamily="34" charset="-122"/>
              </a:rPr>
              <a:t>方式，认为能高效插入。但实际性能不高。</a:t>
            </a:r>
            <a:endParaRPr lang="zh-CN" altLang="en-US" sz="1600" dirty="0" smtClean="0">
              <a:solidFill>
                <a:schemeClr val="bg1"/>
              </a:solidFill>
              <a:latin typeface="微软雅黑" panose="020B0503020204020204" pitchFamily="34" charset="-122"/>
              <a:ea typeface="微软雅黑" panose="020B0503020204020204" pitchFamily="34" charset="-122"/>
            </a:endParaRPr>
          </a:p>
          <a:p>
            <a:pPr algn="l">
              <a:lnSpc>
                <a:spcPct val="150000"/>
              </a:lnSpc>
            </a:pPr>
            <a:r>
              <a:rPr lang="zh-CN" altLang="en-US" sz="1600" dirty="0" smtClean="0">
                <a:solidFill>
                  <a:schemeClr val="bg1"/>
                </a:solidFill>
                <a:latin typeface="微软雅黑" panose="020B0503020204020204" pitchFamily="34" charset="-122"/>
                <a:ea typeface="微软雅黑" panose="020B0503020204020204" pitchFamily="34" charset="-122"/>
              </a:rPr>
              <a:t>   原因为：每次</a:t>
            </a:r>
            <a:r>
              <a:rPr lang="en-US" altLang="zh-CN" sz="1600" dirty="0" smtClean="0">
                <a:solidFill>
                  <a:schemeClr val="bg1"/>
                </a:solidFill>
                <a:latin typeface="微软雅黑" panose="020B0503020204020204" pitchFamily="34" charset="-122"/>
                <a:ea typeface="微软雅黑" panose="020B0503020204020204" pitchFamily="34" charset="-122"/>
              </a:rPr>
              <a:t>SQL</a:t>
            </a:r>
            <a:r>
              <a:rPr lang="zh-CN" altLang="en-US" sz="1600" dirty="0" smtClean="0">
                <a:solidFill>
                  <a:schemeClr val="bg1"/>
                </a:solidFill>
                <a:latin typeface="微软雅黑" panose="020B0503020204020204" pitchFamily="34" charset="-122"/>
                <a:ea typeface="微软雅黑" panose="020B0503020204020204" pitchFamily="34" charset="-122"/>
              </a:rPr>
              <a:t>执行时，</a:t>
            </a:r>
            <a:r>
              <a:rPr lang="en-US" altLang="zh-CN" sz="1600" dirty="0" smtClean="0">
                <a:solidFill>
                  <a:schemeClr val="bg1"/>
                </a:solidFill>
                <a:latin typeface="微软雅黑" panose="020B0503020204020204" pitchFamily="34" charset="-122"/>
                <a:ea typeface="微软雅黑" panose="020B0503020204020204" pitchFamily="34" charset="-122"/>
              </a:rPr>
              <a:t>ORACLE</a:t>
            </a:r>
            <a:r>
              <a:rPr lang="zh-CN" altLang="en-US" sz="1600" dirty="0" smtClean="0">
                <a:solidFill>
                  <a:schemeClr val="bg1"/>
                </a:solidFill>
                <a:latin typeface="微软雅黑" panose="020B0503020204020204" pitchFamily="34" charset="-122"/>
                <a:ea typeface="微软雅黑" panose="020B0503020204020204" pitchFamily="34" charset="-122"/>
              </a:rPr>
              <a:t>数据库均需对该</a:t>
            </a:r>
            <a:r>
              <a:rPr lang="en-US" altLang="zh-CN" sz="1600" dirty="0" smtClean="0">
                <a:solidFill>
                  <a:schemeClr val="bg1"/>
                </a:solidFill>
                <a:latin typeface="微软雅黑" panose="020B0503020204020204" pitchFamily="34" charset="-122"/>
                <a:ea typeface="微软雅黑" panose="020B0503020204020204" pitchFamily="34" charset="-122"/>
              </a:rPr>
              <a:t>SQL</a:t>
            </a:r>
            <a:r>
              <a:rPr lang="zh-CN" altLang="en-US" sz="1600" dirty="0" smtClean="0">
                <a:solidFill>
                  <a:schemeClr val="bg1"/>
                </a:solidFill>
                <a:latin typeface="微软雅黑" panose="020B0503020204020204" pitchFamily="34" charset="-122"/>
                <a:ea typeface="微软雅黑" panose="020B0503020204020204" pitchFamily="34" charset="-122"/>
              </a:rPr>
              <a:t>进行解析【如上图的</a:t>
            </a:r>
            <a:r>
              <a:rPr lang="en-US" altLang="zh-CN" sz="1600" dirty="0" smtClean="0">
                <a:solidFill>
                  <a:schemeClr val="bg1"/>
                </a:solidFill>
                <a:latin typeface="微软雅黑" panose="020B0503020204020204" pitchFamily="34" charset="-122"/>
                <a:ea typeface="微软雅黑" panose="020B0503020204020204" pitchFamily="34" charset="-122"/>
              </a:rPr>
              <a:t>Parse</a:t>
            </a:r>
            <a:r>
              <a:rPr lang="zh-CN" altLang="en-US" sz="1600" dirty="0" smtClean="0">
                <a:solidFill>
                  <a:schemeClr val="bg1"/>
                </a:solidFill>
                <a:latin typeface="微软雅黑" panose="020B0503020204020204" pitchFamily="34" charset="-122"/>
                <a:ea typeface="微软雅黑" panose="020B0503020204020204" pitchFamily="34" charset="-122"/>
              </a:rPr>
              <a:t>步骤】并产生一个执行计划，其为高</a:t>
            </a:r>
            <a:r>
              <a:rPr lang="en-US" altLang="zh-CN" sz="1600" dirty="0" smtClean="0">
                <a:solidFill>
                  <a:schemeClr val="bg1"/>
                </a:solidFill>
                <a:latin typeface="微软雅黑" panose="020B0503020204020204" pitchFamily="34" charset="-122"/>
                <a:ea typeface="微软雅黑" panose="020B0503020204020204" pitchFamily="34" charset="-122"/>
              </a:rPr>
              <a:t>CPU</a:t>
            </a:r>
            <a:r>
              <a:rPr lang="zh-CN" altLang="en-US" sz="1600" dirty="0" smtClean="0">
                <a:solidFill>
                  <a:schemeClr val="bg1"/>
                </a:solidFill>
                <a:latin typeface="微软雅黑" panose="020B0503020204020204" pitchFamily="34" charset="-122"/>
                <a:ea typeface="微软雅黑" panose="020B0503020204020204" pitchFamily="34" charset="-122"/>
              </a:rPr>
              <a:t>开销。该类</a:t>
            </a:r>
            <a:r>
              <a:rPr lang="en-US" altLang="zh-CN" sz="1600" dirty="0" smtClean="0">
                <a:solidFill>
                  <a:schemeClr val="bg1"/>
                </a:solidFill>
                <a:latin typeface="微软雅黑" panose="020B0503020204020204" pitchFamily="34" charset="-122"/>
                <a:ea typeface="微软雅黑" panose="020B0503020204020204" pitchFamily="34" charset="-122"/>
              </a:rPr>
              <a:t>SQL</a:t>
            </a:r>
            <a:r>
              <a:rPr lang="zh-CN" altLang="en-US" sz="1600" dirty="0" smtClean="0">
                <a:solidFill>
                  <a:schemeClr val="bg1"/>
                </a:solidFill>
                <a:latin typeface="微软雅黑" panose="020B0503020204020204" pitchFamily="34" charset="-122"/>
                <a:ea typeface="微软雅黑" panose="020B0503020204020204" pitchFamily="34" charset="-122"/>
              </a:rPr>
              <a:t>由</a:t>
            </a:r>
            <a:r>
              <a:rPr lang="en-US" altLang="zh-CN" sz="1600" dirty="0" smtClean="0">
                <a:solidFill>
                  <a:schemeClr val="bg1"/>
                </a:solidFill>
                <a:latin typeface="微软雅黑" panose="020B0503020204020204" pitchFamily="34" charset="-122"/>
                <a:ea typeface="微软雅黑" panose="020B0503020204020204" pitchFamily="34" charset="-122"/>
              </a:rPr>
              <a:t>ORACLE</a:t>
            </a:r>
            <a:r>
              <a:rPr lang="zh-CN" altLang="en-US" sz="1600" dirty="0" smtClean="0">
                <a:solidFill>
                  <a:schemeClr val="bg1"/>
                </a:solidFill>
                <a:latin typeface="微软雅黑" panose="020B0503020204020204" pitchFamily="34" charset="-122"/>
                <a:ea typeface="微软雅黑" panose="020B0503020204020204" pitchFamily="34" charset="-122"/>
              </a:rPr>
              <a:t>执行时，解析</a:t>
            </a:r>
            <a:r>
              <a:rPr lang="en-US" altLang="zh-CN" sz="1600" dirty="0" smtClean="0">
                <a:solidFill>
                  <a:schemeClr val="bg1"/>
                </a:solidFill>
                <a:latin typeface="微软雅黑" panose="020B0503020204020204" pitchFamily="34" charset="-122"/>
                <a:ea typeface="微软雅黑" panose="020B0503020204020204" pitchFamily="34" charset="-122"/>
              </a:rPr>
              <a:t>SQL</a:t>
            </a:r>
            <a:r>
              <a:rPr lang="zh-CN" altLang="en-US" sz="1600" dirty="0" smtClean="0">
                <a:solidFill>
                  <a:schemeClr val="bg1"/>
                </a:solidFill>
                <a:latin typeface="微软雅黑" panose="020B0503020204020204" pitchFamily="34" charset="-122"/>
                <a:ea typeface="微软雅黑" panose="020B0503020204020204" pitchFamily="34" charset="-122"/>
              </a:rPr>
              <a:t>文本并产生执行计划的时间占比一般为</a:t>
            </a:r>
            <a:r>
              <a:rPr lang="en-US" altLang="zh-CN" sz="1600" dirty="0" smtClean="0">
                <a:solidFill>
                  <a:schemeClr val="bg1"/>
                </a:solidFill>
                <a:latin typeface="微软雅黑" panose="020B0503020204020204" pitchFamily="34" charset="-122"/>
                <a:ea typeface="微软雅黑" panose="020B0503020204020204" pitchFamily="34" charset="-122"/>
              </a:rPr>
              <a:t>95%</a:t>
            </a:r>
            <a:r>
              <a:rPr lang="zh-CN" altLang="en-US" sz="1600" dirty="0" smtClean="0">
                <a:solidFill>
                  <a:schemeClr val="bg1"/>
                </a:solidFill>
                <a:latin typeface="微软雅黑" panose="020B0503020204020204" pitchFamily="34" charset="-122"/>
                <a:ea typeface="微软雅黑" panose="020B0503020204020204" pitchFamily="34" charset="-122"/>
              </a:rPr>
              <a:t>以上，执行</a:t>
            </a:r>
            <a:r>
              <a:rPr lang="en-US" altLang="zh-CN" sz="1600" dirty="0" smtClean="0">
                <a:solidFill>
                  <a:schemeClr val="bg1"/>
                </a:solidFill>
                <a:latin typeface="微软雅黑" panose="020B0503020204020204" pitchFamily="34" charset="-122"/>
                <a:ea typeface="微软雅黑" panose="020B0503020204020204" pitchFamily="34" charset="-122"/>
              </a:rPr>
              <a:t>SQL</a:t>
            </a:r>
            <a:r>
              <a:rPr lang="zh-CN" altLang="en-US" sz="1600" dirty="0" smtClean="0">
                <a:solidFill>
                  <a:schemeClr val="bg1"/>
                </a:solidFill>
                <a:latin typeface="微软雅黑" panose="020B0503020204020204" pitchFamily="34" charset="-122"/>
                <a:ea typeface="微软雅黑" panose="020B0503020204020204" pitchFamily="34" charset="-122"/>
              </a:rPr>
              <a:t>时间占比</a:t>
            </a:r>
            <a:r>
              <a:rPr lang="en-US" altLang="zh-CN" sz="1600" dirty="0" smtClean="0">
                <a:solidFill>
                  <a:schemeClr val="bg1"/>
                </a:solidFill>
                <a:latin typeface="微软雅黑" panose="020B0503020204020204" pitchFamily="34" charset="-122"/>
                <a:ea typeface="微软雅黑" panose="020B0503020204020204" pitchFamily="34" charset="-122"/>
              </a:rPr>
              <a:t>5%</a:t>
            </a:r>
            <a:r>
              <a:rPr lang="zh-CN" altLang="en-US" sz="1600" dirty="0" smtClean="0">
                <a:solidFill>
                  <a:schemeClr val="bg1"/>
                </a:solidFill>
                <a:latin typeface="微软雅黑" panose="020B0503020204020204" pitchFamily="34" charset="-122"/>
                <a:ea typeface="微软雅黑" panose="020B0503020204020204" pitchFamily="34" charset="-122"/>
              </a:rPr>
              <a:t>以下。</a:t>
            </a:r>
            <a:endParaRPr lang="zh-CN" altLang="en-US" sz="1600" dirty="0" smtClean="0">
              <a:solidFill>
                <a:schemeClr val="bg1"/>
              </a:solidFill>
              <a:latin typeface="微软雅黑" panose="020B0503020204020204" pitchFamily="34" charset="-122"/>
              <a:ea typeface="微软雅黑" panose="020B0503020204020204" pitchFamily="34" charset="-122"/>
            </a:endParaRPr>
          </a:p>
          <a:p>
            <a:pPr algn="l">
              <a:lnSpc>
                <a:spcPct val="150000"/>
              </a:lnSpc>
            </a:pPr>
            <a:r>
              <a:rPr lang="en-US" altLang="zh-CN" sz="1600" dirty="0" smtClean="0">
                <a:solidFill>
                  <a:schemeClr val="bg1"/>
                </a:solidFill>
                <a:latin typeface="微软雅黑" panose="020B0503020204020204" pitchFamily="34" charset="-122"/>
                <a:ea typeface="微软雅黑" panose="020B0503020204020204" pitchFamily="34" charset="-122"/>
              </a:rPr>
              <a:t>3. </a:t>
            </a:r>
            <a:r>
              <a:rPr lang="zh-CN" altLang="en-US" sz="1600" dirty="0" smtClean="0">
                <a:solidFill>
                  <a:schemeClr val="bg1"/>
                </a:solidFill>
                <a:latin typeface="微软雅黑" panose="020B0503020204020204" pitchFamily="34" charset="-122"/>
                <a:ea typeface="微软雅黑" panose="020B0503020204020204" pitchFamily="34" charset="-122"/>
              </a:rPr>
              <a:t>性能优化方案：</a:t>
            </a:r>
            <a:endParaRPr lang="zh-CN" altLang="en-US" sz="1600" dirty="0" smtClean="0">
              <a:solidFill>
                <a:schemeClr val="bg1"/>
              </a:solidFill>
              <a:latin typeface="微软雅黑" panose="020B0503020204020204" pitchFamily="34" charset="-122"/>
              <a:ea typeface="微软雅黑" panose="020B0503020204020204" pitchFamily="34" charset="-122"/>
            </a:endParaRPr>
          </a:p>
          <a:p>
            <a:pPr algn="l">
              <a:lnSpc>
                <a:spcPct val="150000"/>
              </a:lnSpc>
            </a:pPr>
            <a:r>
              <a:rPr lang="zh-CN" altLang="en-US" sz="1600" dirty="0" smtClean="0">
                <a:solidFill>
                  <a:schemeClr val="bg1"/>
                </a:solidFill>
                <a:latin typeface="微软雅黑" panose="020B0503020204020204" pitchFamily="34" charset="-122"/>
                <a:ea typeface="微软雅黑" panose="020B0503020204020204" pitchFamily="34" charset="-122"/>
              </a:rPr>
              <a:t>   程序代码使用</a:t>
            </a:r>
            <a:r>
              <a:rPr lang="en-US" altLang="zh-CN" sz="1600" dirty="0" smtClean="0">
                <a:solidFill>
                  <a:schemeClr val="bg1"/>
                </a:solidFill>
                <a:latin typeface="微软雅黑" panose="020B0503020204020204" pitchFamily="34" charset="-122"/>
                <a:ea typeface="微软雅黑" panose="020B0503020204020204" pitchFamily="34" charset="-122"/>
              </a:rPr>
              <a:t>parse+batch insert </a:t>
            </a:r>
            <a:r>
              <a:rPr lang="zh-CN" altLang="en-US" sz="1600" dirty="0" smtClean="0">
                <a:solidFill>
                  <a:schemeClr val="bg1"/>
                </a:solidFill>
                <a:latin typeface="微软雅黑" panose="020B0503020204020204" pitchFamily="34" charset="-122"/>
                <a:ea typeface="微软雅黑" panose="020B0503020204020204" pitchFamily="34" charset="-122"/>
              </a:rPr>
              <a:t>功能，</a:t>
            </a:r>
            <a:r>
              <a:rPr lang="en-US" altLang="zh-CN" sz="1600" dirty="0" smtClean="0">
                <a:solidFill>
                  <a:schemeClr val="bg1"/>
                </a:solidFill>
                <a:latin typeface="微软雅黑" panose="020B0503020204020204" pitchFamily="34" charset="-122"/>
                <a:ea typeface="微软雅黑" panose="020B0503020204020204" pitchFamily="34" charset="-122"/>
              </a:rPr>
              <a:t>SQL</a:t>
            </a:r>
            <a:r>
              <a:rPr lang="zh-CN" altLang="en-US" sz="1600" dirty="0" smtClean="0">
                <a:solidFill>
                  <a:schemeClr val="bg1"/>
                </a:solidFill>
                <a:latin typeface="微软雅黑" panose="020B0503020204020204" pitchFamily="34" charset="-122"/>
                <a:ea typeface="微软雅黑" panose="020B0503020204020204" pitchFamily="34" charset="-122"/>
              </a:rPr>
              <a:t>解析与产生执行计划时间占比将为</a:t>
            </a:r>
            <a:r>
              <a:rPr lang="en-US" altLang="zh-CN" sz="1600" dirty="0" smtClean="0">
                <a:solidFill>
                  <a:schemeClr val="bg1"/>
                </a:solidFill>
                <a:latin typeface="微软雅黑" panose="020B0503020204020204" pitchFamily="34" charset="-122"/>
                <a:ea typeface="微软雅黑" panose="020B0503020204020204" pitchFamily="34" charset="-122"/>
              </a:rPr>
              <a:t>5%</a:t>
            </a:r>
            <a:r>
              <a:rPr lang="zh-CN" altLang="en-US" sz="1600" dirty="0" smtClean="0">
                <a:solidFill>
                  <a:schemeClr val="bg1"/>
                </a:solidFill>
                <a:latin typeface="微软雅黑" panose="020B0503020204020204" pitchFamily="34" charset="-122"/>
                <a:ea typeface="微软雅黑" panose="020B0503020204020204" pitchFamily="34" charset="-122"/>
              </a:rPr>
              <a:t>以下，执行</a:t>
            </a:r>
            <a:r>
              <a:rPr lang="en-US" altLang="zh-CN" sz="1600" dirty="0" smtClean="0">
                <a:solidFill>
                  <a:schemeClr val="bg1"/>
                </a:solidFill>
                <a:latin typeface="微软雅黑" panose="020B0503020204020204" pitchFamily="34" charset="-122"/>
                <a:ea typeface="微软雅黑" panose="020B0503020204020204" pitchFamily="34" charset="-122"/>
              </a:rPr>
              <a:t>SQL</a:t>
            </a:r>
            <a:r>
              <a:rPr lang="zh-CN" altLang="en-US" sz="1600" dirty="0" smtClean="0">
                <a:solidFill>
                  <a:schemeClr val="bg1"/>
                </a:solidFill>
                <a:latin typeface="微软雅黑" panose="020B0503020204020204" pitchFamily="34" charset="-122"/>
                <a:ea typeface="微软雅黑" panose="020B0503020204020204" pitchFamily="34" charset="-122"/>
              </a:rPr>
              <a:t>时间占比为</a:t>
            </a:r>
            <a:r>
              <a:rPr lang="en-US" altLang="zh-CN" sz="1600" dirty="0" smtClean="0">
                <a:solidFill>
                  <a:schemeClr val="bg1"/>
                </a:solidFill>
                <a:latin typeface="微软雅黑" panose="020B0503020204020204" pitchFamily="34" charset="-122"/>
                <a:ea typeface="微软雅黑" panose="020B0503020204020204" pitchFamily="34" charset="-122"/>
              </a:rPr>
              <a:t>99%</a:t>
            </a:r>
            <a:r>
              <a:rPr lang="zh-CN" altLang="en-US" sz="1600" dirty="0" smtClean="0">
                <a:solidFill>
                  <a:schemeClr val="bg1"/>
                </a:solidFill>
                <a:latin typeface="微软雅黑" panose="020B0503020204020204" pitchFamily="34" charset="-122"/>
                <a:ea typeface="微软雅黑" panose="020B0503020204020204" pitchFamily="34" charset="-122"/>
              </a:rPr>
              <a:t>左右。伪代码如下：</a:t>
            </a:r>
            <a:endParaRPr lang="zh-CN" altLang="en-US" sz="1600" dirty="0" smtClean="0">
              <a:solidFill>
                <a:schemeClr val="bg1"/>
              </a:solidFill>
              <a:latin typeface="微软雅黑" panose="020B0503020204020204" pitchFamily="34" charset="-122"/>
              <a:ea typeface="微软雅黑" panose="020B0503020204020204" pitchFamily="34" charset="-122"/>
            </a:endParaRPr>
          </a:p>
          <a:p>
            <a:pPr algn="l">
              <a:lnSpc>
                <a:spcPct val="150000"/>
              </a:lnSpc>
            </a:pPr>
            <a:r>
              <a:rPr lang="zh-CN" altLang="en-US" sz="1600" dirty="0" smtClean="0">
                <a:solidFill>
                  <a:schemeClr val="bg1"/>
                </a:solidFill>
                <a:latin typeface="微软雅黑" panose="020B0503020204020204" pitchFamily="34" charset="-122"/>
                <a:ea typeface="微软雅黑" panose="020B0503020204020204" pitchFamily="34" charset="-122"/>
              </a:rPr>
              <a:t>  </a:t>
            </a:r>
            <a:r>
              <a:rPr lang="en-US" altLang="zh-CN" sz="1600" dirty="0" smtClean="0">
                <a:solidFill>
                  <a:schemeClr val="bg1"/>
                </a:solidFill>
                <a:latin typeface="微软雅黑" panose="020B0503020204020204" pitchFamily="34" charset="-122"/>
                <a:ea typeface="微软雅黑" panose="020B0503020204020204" pitchFamily="34" charset="-122"/>
              </a:rPr>
              <a:t>cursor.parse('insert into xx values(?,?,?...)</a:t>
            </a:r>
            <a:endParaRPr lang="en-US" altLang="zh-CN" sz="1600" dirty="0" smtClean="0">
              <a:solidFill>
                <a:schemeClr val="bg1"/>
              </a:solidFill>
              <a:latin typeface="微软雅黑" panose="020B0503020204020204" pitchFamily="34" charset="-122"/>
              <a:ea typeface="微软雅黑" panose="020B0503020204020204" pitchFamily="34" charset="-122"/>
            </a:endParaRPr>
          </a:p>
          <a:p>
            <a:pPr algn="l">
              <a:lnSpc>
                <a:spcPct val="150000"/>
              </a:lnSpc>
            </a:pPr>
            <a:r>
              <a:rPr lang="en-US" altLang="zh-CN" sz="1600" dirty="0" smtClean="0">
                <a:solidFill>
                  <a:schemeClr val="bg1"/>
                </a:solidFill>
                <a:latin typeface="微软雅黑" panose="020B0503020204020204" pitchFamily="34" charset="-122"/>
                <a:ea typeface="微软雅黑" panose="020B0503020204020204" pitchFamily="34" charset="-122"/>
              </a:rPr>
              <a:t>  cusor.bin(...)</a:t>
            </a:r>
            <a:endParaRPr lang="en-US" altLang="zh-CN" sz="1600" dirty="0" smtClean="0">
              <a:solidFill>
                <a:schemeClr val="bg1"/>
              </a:solidFill>
              <a:latin typeface="微软雅黑" panose="020B0503020204020204" pitchFamily="34" charset="-122"/>
              <a:ea typeface="微软雅黑" panose="020B0503020204020204" pitchFamily="34" charset="-122"/>
            </a:endParaRPr>
          </a:p>
          <a:p>
            <a:pPr algn="l">
              <a:lnSpc>
                <a:spcPct val="150000"/>
              </a:lnSpc>
            </a:pPr>
            <a:r>
              <a:rPr lang="en-US" altLang="zh-CN" sz="1600" dirty="0" smtClean="0">
                <a:solidFill>
                  <a:schemeClr val="bg1"/>
                </a:solidFill>
                <a:latin typeface="微软雅黑" panose="020B0503020204020204" pitchFamily="34" charset="-122"/>
                <a:ea typeface="微软雅黑" panose="020B0503020204020204" pitchFamily="34" charset="-122"/>
              </a:rPr>
              <a:t>  cursor.executemany(..,batch_size=10000)</a:t>
            </a:r>
            <a:endParaRPr lang="en-US" altLang="zh-CN" dirty="0" smtClean="0">
              <a:solidFill>
                <a:schemeClr val="bg1"/>
              </a:solidFill>
              <a:latin typeface="微软雅黑" panose="020B0503020204020204" pitchFamily="34" charset="-122"/>
              <a:ea typeface="微软雅黑" panose="020B0503020204020204" pitchFamily="34" charset="-122"/>
            </a:endParaRPr>
          </a:p>
          <a:p>
            <a:pPr algn="l">
              <a:lnSpc>
                <a:spcPct val="150000"/>
              </a:lnSpc>
            </a:pPr>
            <a:endParaRPr lang="en-US" altLang="zh-CN" dirty="0" smtClean="0">
              <a:solidFill>
                <a:schemeClr val="bg1"/>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2"/>
          <a:stretch>
            <a:fillRect/>
          </a:stretch>
        </p:blipFill>
        <p:spPr>
          <a:xfrm>
            <a:off x="7070725" y="1132840"/>
            <a:ext cx="4568190" cy="2078990"/>
          </a:xfrm>
          <a:prstGeom prst="rect">
            <a:avLst/>
          </a:prstGeom>
        </p:spPr>
      </p:pic>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0A0F23"/>
        </a:solidFill>
        <a:effectLst/>
      </p:bgPr>
    </p:bg>
    <p:spTree>
      <p:nvGrpSpPr>
        <p:cNvPr id="1" name=""/>
        <p:cNvGrpSpPr/>
        <p:nvPr/>
      </p:nvGrpSpPr>
      <p:grpSpPr>
        <a:xfrm>
          <a:off x="0" y="0"/>
          <a:ext cx="0" cy="0"/>
          <a:chOff x="0" y="0"/>
          <a:chExt cx="0" cy="0"/>
        </a:xfrm>
      </p:grpSpPr>
      <p:pic>
        <p:nvPicPr>
          <p:cNvPr id="2097159" name="图片 4"/>
          <p:cNvPicPr>
            <a:picLocks noChangeAspect="1"/>
          </p:cNvPicPr>
          <p:nvPr/>
        </p:nvPicPr>
        <p:blipFill>
          <a:blip r:embed="rId1" cstate="hqprint"/>
          <a:stretch>
            <a:fillRect/>
          </a:stretch>
        </p:blipFill>
        <p:spPr>
          <a:xfrm>
            <a:off x="10759868" y="-15058"/>
            <a:ext cx="1301859" cy="920356"/>
          </a:xfrm>
          <a:prstGeom prst="rect">
            <a:avLst/>
          </a:prstGeom>
        </p:spPr>
      </p:pic>
      <p:sp>
        <p:nvSpPr>
          <p:cNvPr id="1048620" name="文本框 7"/>
          <p:cNvSpPr txBox="1"/>
          <p:nvPr/>
        </p:nvSpPr>
        <p:spPr>
          <a:xfrm>
            <a:off x="0" y="161212"/>
            <a:ext cx="121024" cy="358140"/>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048621" name="文本框 8"/>
          <p:cNvSpPr txBox="1"/>
          <p:nvPr/>
        </p:nvSpPr>
        <p:spPr>
          <a:xfrm>
            <a:off x="201942" y="161212"/>
            <a:ext cx="5244117" cy="39878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pPr>
            <a:r>
              <a:rPr kumimoji="0" lang="zh-CN" altLang="en-US"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案例</a:t>
            </a:r>
            <a:r>
              <a:rPr kumimoji="0" lang="en-US" altLang="zh-CN"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1</a:t>
            </a:r>
            <a:r>
              <a:rPr kumimoji="0" lang="zh-CN" altLang="en-US"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（续）</a:t>
            </a:r>
            <a:endParaRPr kumimoji="0" lang="zh-CN" altLang="en-US"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 name="文本框 4"/>
          <p:cNvSpPr txBox="1"/>
          <p:nvPr/>
        </p:nvSpPr>
        <p:spPr>
          <a:xfrm>
            <a:off x="201930" y="644525"/>
            <a:ext cx="11580495" cy="3415030"/>
          </a:xfrm>
          <a:prstGeom prst="rect">
            <a:avLst/>
          </a:prstGeom>
          <a:noFill/>
        </p:spPr>
        <p:txBody>
          <a:bodyPr wrap="square" rtlCol="0">
            <a:spAutoFit/>
          </a:bodyPr>
          <a:lstStyle/>
          <a:p>
            <a:pPr algn="l">
              <a:lnSpc>
                <a:spcPct val="150000"/>
              </a:lnSpc>
            </a:pPr>
            <a:r>
              <a:rPr lang="en-US" altLang="zh-CN" dirty="0" smtClean="0">
                <a:solidFill>
                  <a:schemeClr val="bg1"/>
                </a:solidFill>
                <a:latin typeface="微软雅黑" panose="020B0503020204020204" pitchFamily="34" charset="-122"/>
                <a:ea typeface="微软雅黑" panose="020B0503020204020204" pitchFamily="34" charset="-122"/>
              </a:rPr>
              <a:t>4. </a:t>
            </a:r>
            <a:r>
              <a:rPr lang="zh-CN" altLang="en-US" dirty="0" smtClean="0">
                <a:solidFill>
                  <a:schemeClr val="bg1"/>
                </a:solidFill>
                <a:latin typeface="微软雅黑" panose="020B0503020204020204" pitchFamily="34" charset="-122"/>
                <a:ea typeface="微软雅黑" panose="020B0503020204020204" pitchFamily="34" charset="-122"/>
              </a:rPr>
              <a:t>更恶劣的案例</a:t>
            </a:r>
            <a:endParaRPr lang="zh-CN" altLang="en-US" dirty="0" smtClean="0">
              <a:solidFill>
                <a:schemeClr val="bg1"/>
              </a:solidFill>
              <a:latin typeface="微软雅黑" panose="020B0503020204020204" pitchFamily="34" charset="-122"/>
              <a:ea typeface="微软雅黑" panose="020B0503020204020204" pitchFamily="34" charset="-122"/>
            </a:endParaRPr>
          </a:p>
          <a:p>
            <a:pPr algn="l">
              <a:lnSpc>
                <a:spcPct val="150000"/>
              </a:lnSpc>
            </a:pPr>
            <a:r>
              <a:rPr lang="zh-CN" altLang="en-US" dirty="0" smtClean="0">
                <a:solidFill>
                  <a:schemeClr val="bg1"/>
                </a:solidFill>
                <a:latin typeface="微软雅黑" panose="020B0503020204020204" pitchFamily="34" charset="-122"/>
                <a:ea typeface="微软雅黑" panose="020B0503020204020204" pitchFamily="34" charset="-122"/>
              </a:rPr>
              <a:t>    </a:t>
            </a:r>
            <a:r>
              <a:rPr lang="en-US" altLang="zh-CN" dirty="0" smtClean="0">
                <a:solidFill>
                  <a:schemeClr val="bg1"/>
                </a:solidFill>
                <a:latin typeface="微软雅黑" panose="020B0503020204020204" pitchFamily="34" charset="-122"/>
                <a:ea typeface="微软雅黑" panose="020B0503020204020204" pitchFamily="34" charset="-122"/>
              </a:rPr>
              <a:t>4.1 </a:t>
            </a:r>
            <a:r>
              <a:rPr lang="zh-CN" altLang="en-US" dirty="0" smtClean="0">
                <a:solidFill>
                  <a:schemeClr val="bg1"/>
                </a:solidFill>
                <a:latin typeface="微软雅黑" panose="020B0503020204020204" pitchFamily="34" charset="-122"/>
                <a:ea typeface="微软雅黑" panose="020B0503020204020204" pitchFamily="34" charset="-122"/>
              </a:rPr>
              <a:t>大批量的</a:t>
            </a:r>
            <a:r>
              <a:rPr lang="en-US" altLang="zh-CN" dirty="0" smtClean="0">
                <a:solidFill>
                  <a:schemeClr val="bg1"/>
                </a:solidFill>
                <a:latin typeface="微软雅黑" panose="020B0503020204020204" pitchFamily="34" charset="-122"/>
                <a:ea typeface="微软雅黑" panose="020B0503020204020204" pitchFamily="34" charset="-122"/>
              </a:rPr>
              <a:t>DML</a:t>
            </a:r>
            <a:r>
              <a:rPr lang="zh-CN" altLang="en-US" dirty="0" smtClean="0">
                <a:solidFill>
                  <a:schemeClr val="bg1"/>
                </a:solidFill>
                <a:latin typeface="微软雅黑" panose="020B0503020204020204" pitchFamily="34" charset="-122"/>
                <a:ea typeface="微软雅黑" panose="020B0503020204020204" pitchFamily="34" charset="-122"/>
              </a:rPr>
              <a:t>操作每次均提交</a:t>
            </a:r>
            <a:endParaRPr lang="zh-CN" altLang="en-US" dirty="0" smtClean="0">
              <a:solidFill>
                <a:schemeClr val="bg1"/>
              </a:solidFill>
              <a:latin typeface="微软雅黑" panose="020B0503020204020204" pitchFamily="34" charset="-122"/>
              <a:ea typeface="微软雅黑" panose="020B0503020204020204" pitchFamily="34" charset="-122"/>
            </a:endParaRPr>
          </a:p>
          <a:p>
            <a:pPr algn="l">
              <a:lnSpc>
                <a:spcPct val="150000"/>
              </a:lnSpc>
            </a:pPr>
            <a:r>
              <a:rPr lang="zh-CN" altLang="en-US" dirty="0" smtClean="0">
                <a:solidFill>
                  <a:schemeClr val="bg1"/>
                </a:solidFill>
                <a:latin typeface="微软雅黑" panose="020B0503020204020204" pitchFamily="34" charset="-122"/>
                <a:ea typeface="微软雅黑" panose="020B0503020204020204" pitchFamily="34" charset="-122"/>
              </a:rPr>
              <a:t>     </a:t>
            </a:r>
            <a:r>
              <a:rPr lang="en-US" altLang="zh-CN" dirty="0" smtClean="0">
                <a:solidFill>
                  <a:schemeClr val="bg1"/>
                </a:solidFill>
                <a:latin typeface="微软雅黑" panose="020B0503020204020204" pitchFamily="34" charset="-122"/>
                <a:ea typeface="微软雅黑" panose="020B0503020204020204" pitchFamily="34" charset="-122"/>
              </a:rPr>
              <a:t>insert into xxx...;</a:t>
            </a:r>
            <a:endParaRPr lang="en-US" altLang="zh-CN" dirty="0" smtClean="0">
              <a:solidFill>
                <a:schemeClr val="bg1"/>
              </a:solidFill>
              <a:latin typeface="微软雅黑" panose="020B0503020204020204" pitchFamily="34" charset="-122"/>
              <a:ea typeface="微软雅黑" panose="020B0503020204020204" pitchFamily="34" charset="-122"/>
            </a:endParaRPr>
          </a:p>
          <a:p>
            <a:pPr algn="l">
              <a:lnSpc>
                <a:spcPct val="150000"/>
              </a:lnSpc>
            </a:pPr>
            <a:r>
              <a:rPr lang="en-US" altLang="zh-CN" dirty="0" smtClean="0">
                <a:solidFill>
                  <a:schemeClr val="bg1"/>
                </a:solidFill>
                <a:latin typeface="微软雅黑" panose="020B0503020204020204" pitchFamily="34" charset="-122"/>
                <a:ea typeface="微软雅黑" panose="020B0503020204020204" pitchFamily="34" charset="-122"/>
              </a:rPr>
              <a:t>     commit;</a:t>
            </a:r>
            <a:endParaRPr lang="en-US" altLang="zh-CN" dirty="0" smtClean="0">
              <a:solidFill>
                <a:schemeClr val="bg1"/>
              </a:solidFill>
              <a:latin typeface="微软雅黑" panose="020B0503020204020204" pitchFamily="34" charset="-122"/>
              <a:ea typeface="微软雅黑" panose="020B0503020204020204" pitchFamily="34" charset="-122"/>
            </a:endParaRPr>
          </a:p>
          <a:p>
            <a:pPr algn="l">
              <a:lnSpc>
                <a:spcPct val="150000"/>
              </a:lnSpc>
            </a:pPr>
            <a:r>
              <a:rPr lang="en-US" altLang="zh-CN" dirty="0" smtClean="0">
                <a:solidFill>
                  <a:schemeClr val="bg1"/>
                </a:solidFill>
                <a:latin typeface="微软雅黑" panose="020B0503020204020204" pitchFamily="34" charset="-122"/>
                <a:ea typeface="微软雅黑" panose="020B0503020204020204" pitchFamily="34" charset="-122"/>
              </a:rPr>
              <a:t>     insert into xxx ...;</a:t>
            </a:r>
            <a:endParaRPr lang="en-US" altLang="zh-CN" dirty="0" smtClean="0">
              <a:solidFill>
                <a:schemeClr val="bg1"/>
              </a:solidFill>
              <a:latin typeface="微软雅黑" panose="020B0503020204020204" pitchFamily="34" charset="-122"/>
              <a:ea typeface="微软雅黑" panose="020B0503020204020204" pitchFamily="34" charset="-122"/>
            </a:endParaRPr>
          </a:p>
          <a:p>
            <a:pPr algn="l">
              <a:lnSpc>
                <a:spcPct val="150000"/>
              </a:lnSpc>
            </a:pPr>
            <a:r>
              <a:rPr lang="en-US" altLang="zh-CN" dirty="0" smtClean="0">
                <a:solidFill>
                  <a:schemeClr val="bg1"/>
                </a:solidFill>
                <a:latin typeface="微软雅黑" panose="020B0503020204020204" pitchFamily="34" charset="-122"/>
                <a:ea typeface="微软雅黑" panose="020B0503020204020204" pitchFamily="34" charset="-122"/>
              </a:rPr>
              <a:t>     commit;</a:t>
            </a:r>
            <a:endParaRPr lang="en-US" altLang="zh-CN" dirty="0" smtClean="0">
              <a:solidFill>
                <a:schemeClr val="bg1"/>
              </a:solidFill>
              <a:latin typeface="微软雅黑" panose="020B0503020204020204" pitchFamily="34" charset="-122"/>
              <a:ea typeface="微软雅黑" panose="020B0503020204020204" pitchFamily="34" charset="-122"/>
            </a:endParaRPr>
          </a:p>
          <a:p>
            <a:pPr algn="l">
              <a:lnSpc>
                <a:spcPct val="150000"/>
              </a:lnSpc>
            </a:pPr>
            <a:r>
              <a:rPr lang="en-US" altLang="zh-CN" dirty="0" smtClean="0">
                <a:solidFill>
                  <a:schemeClr val="bg1"/>
                </a:solidFill>
                <a:latin typeface="微软雅黑" panose="020B0503020204020204" pitchFamily="34" charset="-122"/>
                <a:ea typeface="微软雅黑" panose="020B0503020204020204" pitchFamily="34" charset="-122"/>
              </a:rPr>
              <a:t>     .....</a:t>
            </a:r>
            <a:endParaRPr lang="en-US" altLang="zh-CN" dirty="0" smtClean="0">
              <a:solidFill>
                <a:schemeClr val="bg1"/>
              </a:solidFill>
              <a:latin typeface="微软雅黑" panose="020B0503020204020204" pitchFamily="34" charset="-122"/>
              <a:ea typeface="微软雅黑" panose="020B0503020204020204" pitchFamily="34" charset="-122"/>
            </a:endParaRPr>
          </a:p>
          <a:p>
            <a:pPr algn="l">
              <a:lnSpc>
                <a:spcPct val="150000"/>
              </a:lnSpc>
            </a:pPr>
            <a:endParaRPr lang="en-US" altLang="zh-CN" dirty="0" smtClean="0">
              <a:solidFill>
                <a:schemeClr val="bg1"/>
              </a:solidFill>
              <a:latin typeface="微软雅黑" panose="020B0503020204020204" pitchFamily="34" charset="-122"/>
              <a:ea typeface="微软雅黑" panose="020B0503020204020204" pitchFamily="34" charset="-122"/>
            </a:endParaRPr>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0A0F23"/>
        </a:solidFill>
        <a:effectLst/>
      </p:bgPr>
    </p:bg>
    <p:spTree>
      <p:nvGrpSpPr>
        <p:cNvPr id="1" name=""/>
        <p:cNvGrpSpPr/>
        <p:nvPr/>
      </p:nvGrpSpPr>
      <p:grpSpPr>
        <a:xfrm>
          <a:off x="0" y="0"/>
          <a:ext cx="0" cy="0"/>
          <a:chOff x="0" y="0"/>
          <a:chExt cx="0" cy="0"/>
        </a:xfrm>
      </p:grpSpPr>
      <p:pic>
        <p:nvPicPr>
          <p:cNvPr id="2097159" name="图片 4"/>
          <p:cNvPicPr>
            <a:picLocks noChangeAspect="1"/>
          </p:cNvPicPr>
          <p:nvPr/>
        </p:nvPicPr>
        <p:blipFill>
          <a:blip r:embed="rId1" cstate="hqprint"/>
          <a:stretch>
            <a:fillRect/>
          </a:stretch>
        </p:blipFill>
        <p:spPr>
          <a:xfrm>
            <a:off x="10759868" y="-15058"/>
            <a:ext cx="1301859" cy="920356"/>
          </a:xfrm>
          <a:prstGeom prst="rect">
            <a:avLst/>
          </a:prstGeom>
        </p:spPr>
      </p:pic>
      <p:sp>
        <p:nvSpPr>
          <p:cNvPr id="1048620" name="文本框 7"/>
          <p:cNvSpPr txBox="1"/>
          <p:nvPr/>
        </p:nvSpPr>
        <p:spPr>
          <a:xfrm>
            <a:off x="0" y="161212"/>
            <a:ext cx="121024" cy="358140"/>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048621" name="文本框 8"/>
          <p:cNvSpPr txBox="1"/>
          <p:nvPr/>
        </p:nvSpPr>
        <p:spPr>
          <a:xfrm>
            <a:off x="201942" y="161212"/>
            <a:ext cx="5244117" cy="39878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pPr>
            <a:r>
              <a:rPr kumimoji="0" lang="zh-CN" altLang="en-US"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案例</a:t>
            </a:r>
            <a:r>
              <a:rPr kumimoji="0" lang="en-US" altLang="zh-CN"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2</a:t>
            </a:r>
            <a:endParaRPr kumimoji="0" lang="en-US" altLang="zh-CN"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 name="文本框 4"/>
          <p:cNvSpPr txBox="1"/>
          <p:nvPr/>
        </p:nvSpPr>
        <p:spPr>
          <a:xfrm>
            <a:off x="201930" y="560070"/>
            <a:ext cx="11580495" cy="6369685"/>
          </a:xfrm>
          <a:prstGeom prst="rect">
            <a:avLst/>
          </a:prstGeom>
          <a:noFill/>
        </p:spPr>
        <p:txBody>
          <a:bodyPr wrap="square" rtlCol="0">
            <a:spAutoFit/>
          </a:bodyPr>
          <a:lstStyle/>
          <a:p>
            <a:pPr algn="l">
              <a:lnSpc>
                <a:spcPct val="150000"/>
              </a:lnSpc>
            </a:pPr>
            <a:r>
              <a:rPr lang="en-US" altLang="zh-CN" sz="1600" dirty="0" smtClean="0">
                <a:solidFill>
                  <a:schemeClr val="bg1"/>
                </a:solidFill>
                <a:latin typeface="微软雅黑" panose="020B0503020204020204" pitchFamily="34" charset="-122"/>
                <a:ea typeface="微软雅黑" panose="020B0503020204020204" pitchFamily="34" charset="-122"/>
              </a:rPr>
              <a:t>1. </a:t>
            </a:r>
            <a:r>
              <a:rPr lang="zh-CN" altLang="en-US" sz="1600" dirty="0" smtClean="0">
                <a:solidFill>
                  <a:schemeClr val="bg1"/>
                </a:solidFill>
                <a:latin typeface="微软雅黑" panose="020B0503020204020204" pitchFamily="34" charset="-122"/>
                <a:ea typeface="微软雅黑" panose="020B0503020204020204" pitchFamily="34" charset="-122"/>
              </a:rPr>
              <a:t>案例：</a:t>
            </a:r>
            <a:r>
              <a:rPr lang="en-US" sz="1600" dirty="0" smtClean="0">
                <a:solidFill>
                  <a:schemeClr val="bg1"/>
                </a:solidFill>
                <a:latin typeface="微软雅黑" panose="020B0503020204020204" pitchFamily="34" charset="-122"/>
                <a:ea typeface="微软雅黑" panose="020B0503020204020204" pitchFamily="34" charset="-122"/>
              </a:rPr>
              <a:t>mysql </a:t>
            </a:r>
            <a:r>
              <a:rPr lang="zh-CN" altLang="en-US" sz="1600" dirty="0" smtClean="0">
                <a:solidFill>
                  <a:schemeClr val="bg1"/>
                </a:solidFill>
                <a:latin typeface="微软雅黑" panose="020B0503020204020204" pitchFamily="34" charset="-122"/>
                <a:ea typeface="微软雅黑" panose="020B0503020204020204" pitchFamily="34" charset="-122"/>
              </a:rPr>
              <a:t>对</a:t>
            </a:r>
            <a:r>
              <a:rPr lang="en-US" altLang="zh-CN" sz="1600" dirty="0" smtClean="0">
                <a:solidFill>
                  <a:schemeClr val="bg1"/>
                </a:solidFill>
                <a:latin typeface="微软雅黑" panose="020B0503020204020204" pitchFamily="34" charset="-122"/>
                <a:ea typeface="微软雅黑" panose="020B0503020204020204" pitchFamily="34" charset="-122"/>
              </a:rPr>
              <a:t>3000</a:t>
            </a:r>
            <a:r>
              <a:rPr lang="zh-CN" altLang="en-US" sz="1600" dirty="0" smtClean="0">
                <a:solidFill>
                  <a:schemeClr val="bg1"/>
                </a:solidFill>
                <a:latin typeface="微软雅黑" panose="020B0503020204020204" pitchFamily="34" charset="-122"/>
                <a:ea typeface="微软雅黑" panose="020B0503020204020204" pitchFamily="34" charset="-122"/>
              </a:rPr>
              <a:t>万条数据的表进行导出处理，采取以下方式导出，每次</a:t>
            </a:r>
            <a:r>
              <a:rPr lang="en-US" altLang="zh-CN" sz="1600" dirty="0" smtClean="0">
                <a:solidFill>
                  <a:schemeClr val="bg1"/>
                </a:solidFill>
                <a:latin typeface="微软雅黑" panose="020B0503020204020204" pitchFamily="34" charset="-122"/>
                <a:ea typeface="微软雅黑" panose="020B0503020204020204" pitchFamily="34" charset="-122"/>
              </a:rPr>
              <a:t>100</a:t>
            </a:r>
            <a:r>
              <a:rPr lang="zh-CN" altLang="en-US" sz="1600" dirty="0" smtClean="0">
                <a:solidFill>
                  <a:schemeClr val="bg1"/>
                </a:solidFill>
                <a:latin typeface="微软雅黑" panose="020B0503020204020204" pitchFamily="34" charset="-122"/>
                <a:ea typeface="微软雅黑" panose="020B0503020204020204" pitchFamily="34" charset="-122"/>
              </a:rPr>
              <a:t>万条数据一个文件，</a:t>
            </a:r>
            <a:r>
              <a:rPr lang="en-US" altLang="zh-CN" sz="1600" dirty="0" smtClean="0">
                <a:solidFill>
                  <a:schemeClr val="bg1"/>
                </a:solidFill>
                <a:latin typeface="微软雅黑" panose="020B0503020204020204" pitchFamily="34" charset="-122"/>
                <a:ea typeface="微软雅黑" panose="020B0503020204020204" pitchFamily="34" charset="-122"/>
              </a:rPr>
              <a:t>30</a:t>
            </a:r>
            <a:r>
              <a:rPr lang="zh-CN" altLang="en-US" sz="1600" dirty="0" smtClean="0">
                <a:solidFill>
                  <a:schemeClr val="bg1"/>
                </a:solidFill>
                <a:latin typeface="微软雅黑" panose="020B0503020204020204" pitchFamily="34" charset="-122"/>
                <a:ea typeface="微软雅黑" panose="020B0503020204020204" pitchFamily="34" charset="-122"/>
              </a:rPr>
              <a:t>次导出。</a:t>
            </a:r>
            <a:endParaRPr lang="zh-CN" altLang="en-US" sz="1600" dirty="0" smtClean="0">
              <a:solidFill>
                <a:schemeClr val="bg1"/>
              </a:solidFill>
              <a:latin typeface="微软雅黑" panose="020B0503020204020204" pitchFamily="34" charset="-122"/>
              <a:ea typeface="微软雅黑" panose="020B0503020204020204" pitchFamily="34" charset="-122"/>
            </a:endParaRPr>
          </a:p>
          <a:p>
            <a:pPr algn="l">
              <a:lnSpc>
                <a:spcPct val="150000"/>
              </a:lnSpc>
            </a:pPr>
            <a:r>
              <a:rPr lang="en-US" altLang="zh-CN" sz="1600" dirty="0" smtClean="0">
                <a:solidFill>
                  <a:schemeClr val="bg1"/>
                </a:solidFill>
                <a:latin typeface="微软雅黑" panose="020B0503020204020204" pitchFamily="34" charset="-122"/>
                <a:ea typeface="微软雅黑" panose="020B0503020204020204" pitchFamily="34" charset="-122"/>
              </a:rPr>
              <a:t>select * from tab1 limit 1,1000000;</a:t>
            </a:r>
            <a:endParaRPr lang="zh-CN" altLang="en-US" sz="1600" dirty="0" smtClean="0">
              <a:solidFill>
                <a:schemeClr val="bg1"/>
              </a:solidFill>
              <a:latin typeface="微软雅黑" panose="020B0503020204020204" pitchFamily="34" charset="-122"/>
              <a:ea typeface="微软雅黑" panose="020B0503020204020204" pitchFamily="34" charset="-122"/>
            </a:endParaRPr>
          </a:p>
          <a:p>
            <a:pPr algn="l">
              <a:lnSpc>
                <a:spcPct val="150000"/>
              </a:lnSpc>
            </a:pPr>
            <a:r>
              <a:rPr lang="en-US" altLang="zh-CN" sz="1600" dirty="0" smtClean="0">
                <a:solidFill>
                  <a:schemeClr val="bg1"/>
                </a:solidFill>
                <a:latin typeface="微软雅黑" panose="020B0503020204020204" pitchFamily="34" charset="-122"/>
                <a:ea typeface="微软雅黑" panose="020B0503020204020204" pitchFamily="34" charset="-122"/>
              </a:rPr>
              <a:t>..</a:t>
            </a:r>
            <a:endParaRPr lang="en-US" altLang="zh-CN" sz="1600" dirty="0" smtClean="0">
              <a:solidFill>
                <a:schemeClr val="bg1"/>
              </a:solidFill>
              <a:latin typeface="微软雅黑" panose="020B0503020204020204" pitchFamily="34" charset="-122"/>
              <a:ea typeface="微软雅黑" panose="020B0503020204020204" pitchFamily="34" charset="-122"/>
            </a:endParaRPr>
          </a:p>
          <a:p>
            <a:pPr algn="l">
              <a:lnSpc>
                <a:spcPct val="150000"/>
              </a:lnSpc>
            </a:pPr>
            <a:r>
              <a:rPr lang="en-US" altLang="zh-CN" sz="1600" dirty="0" smtClean="0">
                <a:solidFill>
                  <a:schemeClr val="bg1"/>
                </a:solidFill>
                <a:latin typeface="微软雅黑" panose="020B0503020204020204" pitchFamily="34" charset="-122"/>
                <a:ea typeface="微软雅黑" panose="020B0503020204020204" pitchFamily="34" charset="-122"/>
              </a:rPr>
              <a:t>select * from </a:t>
            </a:r>
            <a:r>
              <a:rPr lang="en-US" altLang="zh-CN" sz="1600" dirty="0" smtClean="0">
                <a:solidFill>
                  <a:schemeClr val="bg1"/>
                </a:solidFill>
                <a:latin typeface="微软雅黑" panose="020B0503020204020204" pitchFamily="34" charset="-122"/>
                <a:ea typeface="微软雅黑" panose="020B0503020204020204" pitchFamily="34" charset="-122"/>
                <a:sym typeface="+mn-ea"/>
              </a:rPr>
              <a:t>tab1 limit 29000001,1000000;</a:t>
            </a:r>
            <a:endParaRPr lang="zh-CN" altLang="en-US" sz="1600" dirty="0" smtClean="0">
              <a:solidFill>
                <a:schemeClr val="bg1"/>
              </a:solidFill>
              <a:latin typeface="微软雅黑" panose="020B0503020204020204" pitchFamily="34" charset="-122"/>
              <a:ea typeface="微软雅黑" panose="020B0503020204020204" pitchFamily="34" charset="-122"/>
            </a:endParaRPr>
          </a:p>
          <a:p>
            <a:pPr algn="l">
              <a:lnSpc>
                <a:spcPct val="150000"/>
              </a:lnSpc>
            </a:pPr>
            <a:r>
              <a:rPr lang="en-US" altLang="zh-CN" sz="1600" dirty="0" smtClean="0">
                <a:solidFill>
                  <a:schemeClr val="bg1"/>
                </a:solidFill>
                <a:latin typeface="微软雅黑" panose="020B0503020204020204" pitchFamily="34" charset="-122"/>
                <a:ea typeface="微软雅黑" panose="020B0503020204020204" pitchFamily="34" charset="-122"/>
              </a:rPr>
              <a:t>2. </a:t>
            </a:r>
            <a:r>
              <a:rPr lang="zh-CN" altLang="en-US" sz="1600" dirty="0" smtClean="0">
                <a:solidFill>
                  <a:schemeClr val="bg1"/>
                </a:solidFill>
                <a:latin typeface="微软雅黑" panose="020B0503020204020204" pitchFamily="34" charset="-122"/>
                <a:ea typeface="微软雅黑" panose="020B0503020204020204" pitchFamily="34" charset="-122"/>
              </a:rPr>
              <a:t>案例分析：</a:t>
            </a:r>
            <a:r>
              <a:rPr lang="zh-CN" altLang="en-US" sz="1600" dirty="0" smtClean="0">
                <a:solidFill>
                  <a:srgbClr val="FF0000"/>
                </a:solidFill>
                <a:latin typeface="微软雅黑" panose="020B0503020204020204" pitchFamily="34" charset="-122"/>
                <a:ea typeface="微软雅黑" panose="020B0503020204020204" pitchFamily="34" charset="-122"/>
                <a:sym typeface="+mn-ea"/>
              </a:rPr>
              <a:t>低频高</a:t>
            </a:r>
            <a:r>
              <a:rPr lang="en-US" altLang="zh-CN" sz="1600" dirty="0" smtClean="0">
                <a:solidFill>
                  <a:srgbClr val="FF0000"/>
                </a:solidFill>
                <a:latin typeface="微软雅黑" panose="020B0503020204020204" pitchFamily="34" charset="-122"/>
                <a:ea typeface="微软雅黑" panose="020B0503020204020204" pitchFamily="34" charset="-122"/>
                <a:sym typeface="+mn-ea"/>
              </a:rPr>
              <a:t>IO</a:t>
            </a:r>
            <a:r>
              <a:rPr lang="zh-CN" altLang="en-US" sz="1600" dirty="0" smtClean="0">
                <a:solidFill>
                  <a:srgbClr val="FF0000"/>
                </a:solidFill>
                <a:latin typeface="微软雅黑" panose="020B0503020204020204" pitchFamily="34" charset="-122"/>
                <a:ea typeface="微软雅黑" panose="020B0503020204020204" pitchFamily="34" charset="-122"/>
                <a:sym typeface="+mn-ea"/>
              </a:rPr>
              <a:t>成本业务，重点在于快速找到数据起点，减少浪费。</a:t>
            </a:r>
            <a:endParaRPr lang="zh-CN" altLang="en-US" sz="1600" dirty="0" smtClean="0">
              <a:solidFill>
                <a:schemeClr val="bg1"/>
              </a:solidFill>
              <a:latin typeface="微软雅黑" panose="020B0503020204020204" pitchFamily="34" charset="-122"/>
              <a:ea typeface="微软雅黑" panose="020B0503020204020204" pitchFamily="34" charset="-122"/>
            </a:endParaRPr>
          </a:p>
          <a:p>
            <a:pPr algn="l">
              <a:lnSpc>
                <a:spcPct val="150000"/>
              </a:lnSpc>
            </a:pPr>
            <a:r>
              <a:rPr lang="zh-CN" altLang="en-US" sz="1600" dirty="0" smtClean="0">
                <a:solidFill>
                  <a:schemeClr val="bg1"/>
                </a:solidFill>
                <a:latin typeface="微软雅黑" panose="020B0503020204020204" pitchFamily="34" charset="-122"/>
                <a:ea typeface="微软雅黑" panose="020B0503020204020204" pitchFamily="34" charset="-122"/>
              </a:rPr>
              <a:t>  假设表存储空间大小为</a:t>
            </a:r>
            <a:r>
              <a:rPr lang="en-US" altLang="zh-CN" sz="1600" dirty="0" smtClean="0">
                <a:solidFill>
                  <a:schemeClr val="bg1"/>
                </a:solidFill>
                <a:latin typeface="微软雅黑" panose="020B0503020204020204" pitchFamily="34" charset="-122"/>
                <a:ea typeface="微软雅黑" panose="020B0503020204020204" pitchFamily="34" charset="-122"/>
              </a:rPr>
              <a:t>10GB</a:t>
            </a:r>
            <a:r>
              <a:rPr lang="zh-CN" altLang="en-US" sz="1600" dirty="0" smtClean="0">
                <a:solidFill>
                  <a:schemeClr val="bg1"/>
                </a:solidFill>
                <a:latin typeface="微软雅黑" panose="020B0503020204020204" pitchFamily="34" charset="-122"/>
                <a:ea typeface="微软雅黑" panose="020B0503020204020204" pitchFamily="34" charset="-122"/>
              </a:rPr>
              <a:t>，由于</a:t>
            </a:r>
            <a:r>
              <a:rPr lang="en-US" altLang="zh-CN" sz="1600" dirty="0" smtClean="0">
                <a:solidFill>
                  <a:schemeClr val="bg1"/>
                </a:solidFill>
                <a:latin typeface="微软雅黑" panose="020B0503020204020204" pitchFamily="34" charset="-122"/>
                <a:ea typeface="微软雅黑" panose="020B0503020204020204" pitchFamily="34" charset="-122"/>
              </a:rPr>
              <a:t>mysql</a:t>
            </a:r>
            <a:r>
              <a:rPr lang="zh-CN" altLang="en-US" sz="1600" dirty="0" smtClean="0">
                <a:solidFill>
                  <a:schemeClr val="bg1"/>
                </a:solidFill>
                <a:latin typeface="微软雅黑" panose="020B0503020204020204" pitchFamily="34" charset="-122"/>
                <a:ea typeface="微软雅黑" panose="020B0503020204020204" pitchFamily="34" charset="-122"/>
              </a:rPr>
              <a:t>表的数据结构为索引组织表，采取</a:t>
            </a:r>
            <a:r>
              <a:rPr lang="en-US" altLang="zh-CN" sz="1600" dirty="0" smtClean="0">
                <a:solidFill>
                  <a:schemeClr val="bg1"/>
                </a:solidFill>
                <a:latin typeface="微软雅黑" panose="020B0503020204020204" pitchFamily="34" charset="-122"/>
                <a:ea typeface="微软雅黑" panose="020B0503020204020204" pitchFamily="34" charset="-122"/>
              </a:rPr>
              <a:t>limit xx,xx</a:t>
            </a:r>
            <a:r>
              <a:rPr lang="zh-CN" altLang="en-US" sz="1600" dirty="0" smtClean="0">
                <a:solidFill>
                  <a:schemeClr val="bg1"/>
                </a:solidFill>
                <a:latin typeface="微软雅黑" panose="020B0503020204020204" pitchFamily="34" charset="-122"/>
                <a:ea typeface="微软雅黑" panose="020B0503020204020204" pitchFamily="34" charset="-122"/>
              </a:rPr>
              <a:t>方式将不会用到索引。则</a:t>
            </a:r>
            <a:r>
              <a:rPr lang="en-US" altLang="zh-CN" sz="1600" dirty="0" smtClean="0">
                <a:solidFill>
                  <a:schemeClr val="bg1"/>
                </a:solidFill>
                <a:latin typeface="微软雅黑" panose="020B0503020204020204" pitchFamily="34" charset="-122"/>
                <a:ea typeface="微软雅黑" panose="020B0503020204020204" pitchFamily="34" charset="-122"/>
              </a:rPr>
              <a:t>30</a:t>
            </a:r>
            <a:r>
              <a:rPr lang="zh-CN" altLang="en-US" sz="1600" dirty="0" smtClean="0">
                <a:solidFill>
                  <a:schemeClr val="bg1"/>
                </a:solidFill>
                <a:latin typeface="微软雅黑" panose="020B0503020204020204" pitchFamily="34" charset="-122"/>
                <a:ea typeface="微软雅黑" panose="020B0503020204020204" pitchFamily="34" charset="-122"/>
              </a:rPr>
              <a:t>次的开销为：</a:t>
            </a:r>
            <a:endParaRPr lang="zh-CN" altLang="en-US" sz="1600" dirty="0" smtClean="0">
              <a:solidFill>
                <a:schemeClr val="bg1"/>
              </a:solidFill>
              <a:latin typeface="微软雅黑" panose="020B0503020204020204" pitchFamily="34" charset="-122"/>
              <a:ea typeface="微软雅黑" panose="020B0503020204020204" pitchFamily="34" charset="-122"/>
            </a:endParaRPr>
          </a:p>
          <a:p>
            <a:pPr algn="l">
              <a:lnSpc>
                <a:spcPct val="150000"/>
              </a:lnSpc>
            </a:pPr>
            <a:r>
              <a:rPr lang="zh-CN" altLang="en-US" sz="1600" dirty="0" smtClean="0">
                <a:solidFill>
                  <a:schemeClr val="bg1"/>
                </a:solidFill>
                <a:latin typeface="微软雅黑" panose="020B0503020204020204" pitchFamily="34" charset="-122"/>
                <a:ea typeface="微软雅黑" panose="020B0503020204020204" pitchFamily="34" charset="-122"/>
              </a:rPr>
              <a:t>  第</a:t>
            </a:r>
            <a:r>
              <a:rPr lang="en-US" altLang="zh-CN" sz="1600" dirty="0" smtClean="0">
                <a:solidFill>
                  <a:schemeClr val="bg1"/>
                </a:solidFill>
                <a:latin typeface="微软雅黑" panose="020B0503020204020204" pitchFamily="34" charset="-122"/>
                <a:ea typeface="微软雅黑" panose="020B0503020204020204" pitchFamily="34" charset="-122"/>
              </a:rPr>
              <a:t>1</a:t>
            </a:r>
            <a:r>
              <a:rPr lang="zh-CN" altLang="en-US" sz="1600" dirty="0" smtClean="0">
                <a:solidFill>
                  <a:schemeClr val="bg1"/>
                </a:solidFill>
                <a:latin typeface="微软雅黑" panose="020B0503020204020204" pitchFamily="34" charset="-122"/>
                <a:ea typeface="微软雅黑" panose="020B0503020204020204" pitchFamily="34" charset="-122"/>
              </a:rPr>
              <a:t>个</a:t>
            </a:r>
            <a:r>
              <a:rPr lang="en-US" altLang="zh-CN" sz="1600" dirty="0" smtClean="0">
                <a:solidFill>
                  <a:schemeClr val="bg1"/>
                </a:solidFill>
                <a:latin typeface="微软雅黑" panose="020B0503020204020204" pitchFamily="34" charset="-122"/>
                <a:ea typeface="微软雅黑" panose="020B0503020204020204" pitchFamily="34" charset="-122"/>
              </a:rPr>
              <a:t>100</a:t>
            </a:r>
            <a:r>
              <a:rPr lang="zh-CN" altLang="en-US" sz="1600" dirty="0" smtClean="0">
                <a:solidFill>
                  <a:schemeClr val="bg1"/>
                </a:solidFill>
                <a:latin typeface="微软雅黑" panose="020B0503020204020204" pitchFamily="34" charset="-122"/>
                <a:ea typeface="微软雅黑" panose="020B0503020204020204" pitchFamily="34" charset="-122"/>
              </a:rPr>
              <a:t>万条数据： 查询前</a:t>
            </a:r>
            <a:r>
              <a:rPr lang="en-US" altLang="zh-CN" sz="1600" dirty="0" smtClean="0">
                <a:solidFill>
                  <a:schemeClr val="bg1"/>
                </a:solidFill>
                <a:latin typeface="微软雅黑" panose="020B0503020204020204" pitchFamily="34" charset="-122"/>
                <a:ea typeface="微软雅黑" panose="020B0503020204020204" pitchFamily="34" charset="-122"/>
              </a:rPr>
              <a:t>100</a:t>
            </a:r>
            <a:r>
              <a:rPr lang="zh-CN" altLang="en-US" sz="1600" dirty="0" smtClean="0">
                <a:solidFill>
                  <a:schemeClr val="bg1"/>
                </a:solidFill>
                <a:latin typeface="微软雅黑" panose="020B0503020204020204" pitchFamily="34" charset="-122"/>
                <a:ea typeface="微软雅黑" panose="020B0503020204020204" pitchFamily="34" charset="-122"/>
              </a:rPr>
              <a:t>万条数据并输出，成本</a:t>
            </a:r>
            <a:r>
              <a:rPr lang="en-US" altLang="zh-CN" sz="1600" dirty="0" smtClean="0">
                <a:solidFill>
                  <a:schemeClr val="bg1"/>
                </a:solidFill>
                <a:latin typeface="微软雅黑" panose="020B0503020204020204" pitchFamily="34" charset="-122"/>
                <a:ea typeface="微软雅黑" panose="020B0503020204020204" pitchFamily="34" charset="-122"/>
              </a:rPr>
              <a:t>=1/30*10GB</a:t>
            </a:r>
            <a:endParaRPr lang="en-US" altLang="zh-CN" sz="1600" dirty="0" smtClean="0">
              <a:solidFill>
                <a:schemeClr val="bg1"/>
              </a:solidFill>
              <a:latin typeface="微软雅黑" panose="020B0503020204020204" pitchFamily="34" charset="-122"/>
              <a:ea typeface="微软雅黑" panose="020B0503020204020204" pitchFamily="34" charset="-122"/>
            </a:endParaRPr>
          </a:p>
          <a:p>
            <a:pPr algn="l">
              <a:lnSpc>
                <a:spcPct val="150000"/>
              </a:lnSpc>
            </a:pPr>
            <a:r>
              <a:rPr lang="zh-CN" altLang="en-US" sz="1600" dirty="0" smtClean="0">
                <a:solidFill>
                  <a:schemeClr val="bg1"/>
                </a:solidFill>
                <a:latin typeface="微软雅黑" panose="020B0503020204020204" pitchFamily="34" charset="-122"/>
                <a:ea typeface="微软雅黑" panose="020B0503020204020204" pitchFamily="34" charset="-122"/>
                <a:sym typeface="+mn-ea"/>
              </a:rPr>
              <a:t>  第</a:t>
            </a:r>
            <a:r>
              <a:rPr lang="en-US" altLang="zh-CN" sz="1600" dirty="0" smtClean="0">
                <a:solidFill>
                  <a:schemeClr val="bg1"/>
                </a:solidFill>
                <a:latin typeface="微软雅黑" panose="020B0503020204020204" pitchFamily="34" charset="-122"/>
                <a:ea typeface="微软雅黑" panose="020B0503020204020204" pitchFamily="34" charset="-122"/>
                <a:sym typeface="+mn-ea"/>
              </a:rPr>
              <a:t>2</a:t>
            </a:r>
            <a:r>
              <a:rPr lang="zh-CN" altLang="en-US" sz="1600" dirty="0" smtClean="0">
                <a:solidFill>
                  <a:schemeClr val="bg1"/>
                </a:solidFill>
                <a:latin typeface="微软雅黑" panose="020B0503020204020204" pitchFamily="34" charset="-122"/>
                <a:ea typeface="微软雅黑" panose="020B0503020204020204" pitchFamily="34" charset="-122"/>
                <a:sym typeface="+mn-ea"/>
              </a:rPr>
              <a:t>个</a:t>
            </a:r>
            <a:r>
              <a:rPr lang="en-US" altLang="zh-CN" sz="1600" dirty="0" smtClean="0">
                <a:solidFill>
                  <a:schemeClr val="bg1"/>
                </a:solidFill>
                <a:latin typeface="微软雅黑" panose="020B0503020204020204" pitchFamily="34" charset="-122"/>
                <a:ea typeface="微软雅黑" panose="020B0503020204020204" pitchFamily="34" charset="-122"/>
                <a:sym typeface="+mn-ea"/>
              </a:rPr>
              <a:t>100</a:t>
            </a:r>
            <a:r>
              <a:rPr lang="zh-CN" altLang="en-US" sz="1600" dirty="0" smtClean="0">
                <a:solidFill>
                  <a:schemeClr val="bg1"/>
                </a:solidFill>
                <a:latin typeface="微软雅黑" panose="020B0503020204020204" pitchFamily="34" charset="-122"/>
                <a:ea typeface="微软雅黑" panose="020B0503020204020204" pitchFamily="34" charset="-122"/>
                <a:sym typeface="+mn-ea"/>
              </a:rPr>
              <a:t>万条数据： 查询前</a:t>
            </a:r>
            <a:r>
              <a:rPr lang="en-US" altLang="zh-CN" sz="1600" dirty="0" smtClean="0">
                <a:solidFill>
                  <a:schemeClr val="bg1"/>
                </a:solidFill>
                <a:latin typeface="微软雅黑" panose="020B0503020204020204" pitchFamily="34" charset="-122"/>
                <a:ea typeface="微软雅黑" panose="020B0503020204020204" pitchFamily="34" charset="-122"/>
                <a:sym typeface="+mn-ea"/>
              </a:rPr>
              <a:t>200</a:t>
            </a:r>
            <a:r>
              <a:rPr lang="zh-CN" altLang="en-US" sz="1600" dirty="0" smtClean="0">
                <a:solidFill>
                  <a:schemeClr val="bg1"/>
                </a:solidFill>
                <a:latin typeface="微软雅黑" panose="020B0503020204020204" pitchFamily="34" charset="-122"/>
                <a:ea typeface="微软雅黑" panose="020B0503020204020204" pitchFamily="34" charset="-122"/>
                <a:sym typeface="+mn-ea"/>
              </a:rPr>
              <a:t>万条数据并丢弃前</a:t>
            </a:r>
            <a:r>
              <a:rPr lang="en-US" altLang="zh-CN" sz="1600" dirty="0" smtClean="0">
                <a:solidFill>
                  <a:schemeClr val="bg1"/>
                </a:solidFill>
                <a:latin typeface="微软雅黑" panose="020B0503020204020204" pitchFamily="34" charset="-122"/>
                <a:ea typeface="微软雅黑" panose="020B0503020204020204" pitchFamily="34" charset="-122"/>
                <a:sym typeface="+mn-ea"/>
              </a:rPr>
              <a:t>100</a:t>
            </a:r>
            <a:r>
              <a:rPr lang="zh-CN" altLang="en-US" sz="1600" dirty="0" smtClean="0">
                <a:solidFill>
                  <a:schemeClr val="bg1"/>
                </a:solidFill>
                <a:latin typeface="微软雅黑" panose="020B0503020204020204" pitchFamily="34" charset="-122"/>
                <a:ea typeface="微软雅黑" panose="020B0503020204020204" pitchFamily="34" charset="-122"/>
                <a:sym typeface="+mn-ea"/>
              </a:rPr>
              <a:t>万条，输出后</a:t>
            </a:r>
            <a:r>
              <a:rPr lang="en-US" altLang="zh-CN" sz="1600" dirty="0" smtClean="0">
                <a:solidFill>
                  <a:schemeClr val="bg1"/>
                </a:solidFill>
                <a:latin typeface="微软雅黑" panose="020B0503020204020204" pitchFamily="34" charset="-122"/>
                <a:ea typeface="微软雅黑" panose="020B0503020204020204" pitchFamily="34" charset="-122"/>
                <a:sym typeface="+mn-ea"/>
              </a:rPr>
              <a:t>100</a:t>
            </a:r>
            <a:r>
              <a:rPr lang="zh-CN" altLang="en-US" sz="1600" dirty="0" smtClean="0">
                <a:solidFill>
                  <a:schemeClr val="bg1"/>
                </a:solidFill>
                <a:latin typeface="微软雅黑" panose="020B0503020204020204" pitchFamily="34" charset="-122"/>
                <a:ea typeface="微软雅黑" panose="020B0503020204020204" pitchFamily="34" charset="-122"/>
                <a:sym typeface="+mn-ea"/>
              </a:rPr>
              <a:t>万条，成本</a:t>
            </a:r>
            <a:r>
              <a:rPr lang="en-US" altLang="zh-CN" sz="1600" dirty="0" smtClean="0">
                <a:solidFill>
                  <a:schemeClr val="bg1"/>
                </a:solidFill>
                <a:latin typeface="微软雅黑" panose="020B0503020204020204" pitchFamily="34" charset="-122"/>
                <a:ea typeface="微软雅黑" panose="020B0503020204020204" pitchFamily="34" charset="-122"/>
                <a:sym typeface="+mn-ea"/>
              </a:rPr>
              <a:t>=2/30*10GB</a:t>
            </a:r>
            <a:endParaRPr lang="en-US" altLang="zh-CN" sz="1600" dirty="0" smtClean="0">
              <a:solidFill>
                <a:schemeClr val="bg1"/>
              </a:solidFill>
              <a:latin typeface="微软雅黑" panose="020B0503020204020204" pitchFamily="34" charset="-122"/>
              <a:ea typeface="微软雅黑" panose="020B0503020204020204" pitchFamily="34" charset="-122"/>
              <a:sym typeface="+mn-ea"/>
            </a:endParaRPr>
          </a:p>
          <a:p>
            <a:pPr algn="l">
              <a:lnSpc>
                <a:spcPct val="150000"/>
              </a:lnSpc>
            </a:pPr>
            <a:r>
              <a:rPr lang="en-US" altLang="zh-CN" sz="1600" dirty="0" smtClean="0">
                <a:solidFill>
                  <a:schemeClr val="bg1"/>
                </a:solidFill>
                <a:latin typeface="微软雅黑" panose="020B0503020204020204" pitchFamily="34" charset="-122"/>
                <a:ea typeface="微软雅黑" panose="020B0503020204020204" pitchFamily="34" charset="-122"/>
              </a:rPr>
              <a:t>   ......</a:t>
            </a:r>
            <a:endParaRPr lang="en-US" altLang="zh-CN" sz="1600" dirty="0" smtClean="0">
              <a:solidFill>
                <a:schemeClr val="bg1"/>
              </a:solidFill>
              <a:latin typeface="微软雅黑" panose="020B0503020204020204" pitchFamily="34" charset="-122"/>
              <a:ea typeface="微软雅黑" panose="020B0503020204020204" pitchFamily="34" charset="-122"/>
            </a:endParaRPr>
          </a:p>
          <a:p>
            <a:pPr algn="l">
              <a:lnSpc>
                <a:spcPct val="150000"/>
              </a:lnSpc>
            </a:pPr>
            <a:r>
              <a:rPr lang="zh-CN" altLang="en-US" sz="1600" dirty="0" smtClean="0">
                <a:solidFill>
                  <a:schemeClr val="bg1"/>
                </a:solidFill>
                <a:latin typeface="微软雅黑" panose="020B0503020204020204" pitchFamily="34" charset="-122"/>
                <a:ea typeface="微软雅黑" panose="020B0503020204020204" pitchFamily="34" charset="-122"/>
                <a:sym typeface="+mn-ea"/>
              </a:rPr>
              <a:t>  第</a:t>
            </a:r>
            <a:r>
              <a:rPr lang="en-US" altLang="zh-CN" sz="1600" dirty="0" smtClean="0">
                <a:solidFill>
                  <a:schemeClr val="bg1"/>
                </a:solidFill>
                <a:latin typeface="微软雅黑" panose="020B0503020204020204" pitchFamily="34" charset="-122"/>
                <a:ea typeface="微软雅黑" panose="020B0503020204020204" pitchFamily="34" charset="-122"/>
                <a:sym typeface="+mn-ea"/>
              </a:rPr>
              <a:t>30</a:t>
            </a:r>
            <a:r>
              <a:rPr lang="zh-CN" altLang="en-US" sz="1600" dirty="0" smtClean="0">
                <a:solidFill>
                  <a:schemeClr val="bg1"/>
                </a:solidFill>
                <a:latin typeface="微软雅黑" panose="020B0503020204020204" pitchFamily="34" charset="-122"/>
                <a:ea typeface="微软雅黑" panose="020B0503020204020204" pitchFamily="34" charset="-122"/>
                <a:sym typeface="+mn-ea"/>
              </a:rPr>
              <a:t>个</a:t>
            </a:r>
            <a:r>
              <a:rPr lang="en-US" altLang="zh-CN" sz="1600" dirty="0" smtClean="0">
                <a:solidFill>
                  <a:schemeClr val="bg1"/>
                </a:solidFill>
                <a:latin typeface="微软雅黑" panose="020B0503020204020204" pitchFamily="34" charset="-122"/>
                <a:ea typeface="微软雅黑" panose="020B0503020204020204" pitchFamily="34" charset="-122"/>
                <a:sym typeface="+mn-ea"/>
              </a:rPr>
              <a:t>100</a:t>
            </a:r>
            <a:r>
              <a:rPr lang="zh-CN" altLang="en-US" sz="1600" dirty="0" smtClean="0">
                <a:solidFill>
                  <a:schemeClr val="bg1"/>
                </a:solidFill>
                <a:latin typeface="微软雅黑" panose="020B0503020204020204" pitchFamily="34" charset="-122"/>
                <a:ea typeface="微软雅黑" panose="020B0503020204020204" pitchFamily="34" charset="-122"/>
                <a:sym typeface="+mn-ea"/>
              </a:rPr>
              <a:t>万条数据： 查询前</a:t>
            </a:r>
            <a:r>
              <a:rPr lang="en-US" altLang="zh-CN" sz="1600" dirty="0" smtClean="0">
                <a:solidFill>
                  <a:schemeClr val="bg1"/>
                </a:solidFill>
                <a:latin typeface="微软雅黑" panose="020B0503020204020204" pitchFamily="34" charset="-122"/>
                <a:ea typeface="微软雅黑" panose="020B0503020204020204" pitchFamily="34" charset="-122"/>
                <a:sym typeface="+mn-ea"/>
              </a:rPr>
              <a:t>3000</a:t>
            </a:r>
            <a:r>
              <a:rPr lang="zh-CN" altLang="en-US" sz="1600" dirty="0" smtClean="0">
                <a:solidFill>
                  <a:schemeClr val="bg1"/>
                </a:solidFill>
                <a:latin typeface="微软雅黑" panose="020B0503020204020204" pitchFamily="34" charset="-122"/>
                <a:ea typeface="微软雅黑" panose="020B0503020204020204" pitchFamily="34" charset="-122"/>
                <a:sym typeface="+mn-ea"/>
              </a:rPr>
              <a:t>万条数据并丢弃前</a:t>
            </a:r>
            <a:r>
              <a:rPr lang="en-US" altLang="zh-CN" sz="1600" dirty="0" smtClean="0">
                <a:solidFill>
                  <a:schemeClr val="bg1"/>
                </a:solidFill>
                <a:latin typeface="微软雅黑" panose="020B0503020204020204" pitchFamily="34" charset="-122"/>
                <a:ea typeface="微软雅黑" panose="020B0503020204020204" pitchFamily="34" charset="-122"/>
                <a:sym typeface="+mn-ea"/>
              </a:rPr>
              <a:t>2900</a:t>
            </a:r>
            <a:r>
              <a:rPr lang="zh-CN" altLang="en-US" sz="1600" dirty="0" smtClean="0">
                <a:solidFill>
                  <a:schemeClr val="bg1"/>
                </a:solidFill>
                <a:latin typeface="微软雅黑" panose="020B0503020204020204" pitchFamily="34" charset="-122"/>
                <a:ea typeface="微软雅黑" panose="020B0503020204020204" pitchFamily="34" charset="-122"/>
                <a:sym typeface="+mn-ea"/>
              </a:rPr>
              <a:t>万条，输出后</a:t>
            </a:r>
            <a:r>
              <a:rPr lang="en-US" altLang="zh-CN" sz="1600" dirty="0" smtClean="0">
                <a:solidFill>
                  <a:schemeClr val="bg1"/>
                </a:solidFill>
                <a:latin typeface="微软雅黑" panose="020B0503020204020204" pitchFamily="34" charset="-122"/>
                <a:ea typeface="微软雅黑" panose="020B0503020204020204" pitchFamily="34" charset="-122"/>
                <a:sym typeface="+mn-ea"/>
              </a:rPr>
              <a:t>100</a:t>
            </a:r>
            <a:r>
              <a:rPr lang="zh-CN" altLang="en-US" sz="1600" dirty="0" smtClean="0">
                <a:solidFill>
                  <a:schemeClr val="bg1"/>
                </a:solidFill>
                <a:latin typeface="微软雅黑" panose="020B0503020204020204" pitchFamily="34" charset="-122"/>
                <a:ea typeface="微软雅黑" panose="020B0503020204020204" pitchFamily="34" charset="-122"/>
                <a:sym typeface="+mn-ea"/>
              </a:rPr>
              <a:t>万条，成本</a:t>
            </a:r>
            <a:r>
              <a:rPr lang="en-US" altLang="zh-CN" sz="1600" dirty="0" smtClean="0">
                <a:solidFill>
                  <a:schemeClr val="bg1"/>
                </a:solidFill>
                <a:latin typeface="微软雅黑" panose="020B0503020204020204" pitchFamily="34" charset="-122"/>
                <a:ea typeface="微软雅黑" panose="020B0503020204020204" pitchFamily="34" charset="-122"/>
                <a:sym typeface="+mn-ea"/>
              </a:rPr>
              <a:t>=30/30*10GB</a:t>
            </a:r>
            <a:endParaRPr lang="en-US" altLang="zh-CN" sz="1600" dirty="0" smtClean="0">
              <a:solidFill>
                <a:schemeClr val="bg1"/>
              </a:solidFill>
              <a:latin typeface="微软雅黑" panose="020B0503020204020204" pitchFamily="34" charset="-122"/>
              <a:ea typeface="微软雅黑" panose="020B0503020204020204" pitchFamily="34" charset="-122"/>
              <a:sym typeface="+mn-ea"/>
            </a:endParaRPr>
          </a:p>
          <a:p>
            <a:pPr algn="l">
              <a:lnSpc>
                <a:spcPct val="150000"/>
              </a:lnSpc>
            </a:pPr>
            <a:r>
              <a:rPr lang="en-US" altLang="zh-CN" sz="1600" dirty="0" smtClean="0">
                <a:solidFill>
                  <a:schemeClr val="bg1"/>
                </a:solidFill>
                <a:latin typeface="微软雅黑" panose="020B0503020204020204" pitchFamily="34" charset="-122"/>
                <a:ea typeface="微软雅黑" panose="020B0503020204020204" pitchFamily="34" charset="-122"/>
                <a:sym typeface="+mn-ea"/>
              </a:rPr>
              <a:t>  </a:t>
            </a:r>
            <a:r>
              <a:rPr lang="zh-CN" altLang="en-US" sz="1600" dirty="0" smtClean="0">
                <a:solidFill>
                  <a:schemeClr val="bg1"/>
                </a:solidFill>
                <a:latin typeface="微软雅黑" panose="020B0503020204020204" pitchFamily="34" charset="-122"/>
                <a:ea typeface="微软雅黑" panose="020B0503020204020204" pitchFamily="34" charset="-122"/>
                <a:sym typeface="+mn-ea"/>
              </a:rPr>
              <a:t>总成本</a:t>
            </a:r>
            <a:r>
              <a:rPr lang="en-US" altLang="zh-CN" sz="1600" dirty="0" smtClean="0">
                <a:solidFill>
                  <a:schemeClr val="bg1"/>
                </a:solidFill>
                <a:latin typeface="微软雅黑" panose="020B0503020204020204" pitchFamily="34" charset="-122"/>
                <a:ea typeface="微软雅黑" panose="020B0503020204020204" pitchFamily="34" charset="-122"/>
                <a:sym typeface="+mn-ea"/>
              </a:rPr>
              <a:t>= (1/30+2/30+...+30/30)*10GB=15.5*10GB=155GB</a:t>
            </a:r>
            <a:endParaRPr lang="en-US" altLang="zh-CN" sz="1600" dirty="0" smtClean="0">
              <a:solidFill>
                <a:schemeClr val="bg1"/>
              </a:solidFill>
              <a:latin typeface="微软雅黑" panose="020B0503020204020204" pitchFamily="34" charset="-122"/>
              <a:ea typeface="微软雅黑" panose="020B0503020204020204" pitchFamily="34" charset="-122"/>
            </a:endParaRPr>
          </a:p>
          <a:p>
            <a:pPr algn="l">
              <a:lnSpc>
                <a:spcPct val="150000"/>
              </a:lnSpc>
            </a:pPr>
            <a:r>
              <a:rPr lang="en-US" altLang="zh-CN" sz="1600" dirty="0" smtClean="0">
                <a:solidFill>
                  <a:schemeClr val="bg1"/>
                </a:solidFill>
                <a:latin typeface="微软雅黑" panose="020B0503020204020204" pitchFamily="34" charset="-122"/>
                <a:ea typeface="微软雅黑" panose="020B0503020204020204" pitchFamily="34" charset="-122"/>
              </a:rPr>
              <a:t>3. </a:t>
            </a:r>
            <a:r>
              <a:rPr lang="zh-CN" altLang="en-US" sz="1600" dirty="0" smtClean="0">
                <a:solidFill>
                  <a:schemeClr val="bg1"/>
                </a:solidFill>
                <a:latin typeface="微软雅黑" panose="020B0503020204020204" pitchFamily="34" charset="-122"/>
                <a:ea typeface="微软雅黑" panose="020B0503020204020204" pitchFamily="34" charset="-122"/>
              </a:rPr>
              <a:t>性能优化方案</a:t>
            </a:r>
            <a:endParaRPr lang="zh-CN" altLang="en-US" sz="1600" dirty="0" smtClean="0">
              <a:solidFill>
                <a:schemeClr val="bg1"/>
              </a:solidFill>
              <a:latin typeface="微软雅黑" panose="020B0503020204020204" pitchFamily="34" charset="-122"/>
              <a:ea typeface="微软雅黑" panose="020B0503020204020204" pitchFamily="34" charset="-122"/>
            </a:endParaRPr>
          </a:p>
          <a:p>
            <a:pPr algn="l">
              <a:lnSpc>
                <a:spcPct val="150000"/>
              </a:lnSpc>
            </a:pPr>
            <a:r>
              <a:rPr lang="zh-CN" altLang="en-US" sz="1600" dirty="0" smtClean="0">
                <a:solidFill>
                  <a:schemeClr val="bg1"/>
                </a:solidFill>
                <a:latin typeface="微软雅黑" panose="020B0503020204020204" pitchFamily="34" charset="-122"/>
                <a:ea typeface="微软雅黑" panose="020B0503020204020204" pitchFamily="34" charset="-122"/>
              </a:rPr>
              <a:t>  方式</a:t>
            </a:r>
            <a:r>
              <a:rPr lang="en-US" altLang="zh-CN" sz="1600" dirty="0" smtClean="0">
                <a:solidFill>
                  <a:schemeClr val="bg1"/>
                </a:solidFill>
                <a:latin typeface="微软雅黑" panose="020B0503020204020204" pitchFamily="34" charset="-122"/>
                <a:ea typeface="微软雅黑" panose="020B0503020204020204" pitchFamily="34" charset="-122"/>
              </a:rPr>
              <a:t>1</a:t>
            </a:r>
            <a:r>
              <a:rPr lang="zh-CN" altLang="en-US" sz="1600" dirty="0" smtClean="0">
                <a:solidFill>
                  <a:schemeClr val="bg1"/>
                </a:solidFill>
                <a:latin typeface="微软雅黑" panose="020B0503020204020204" pitchFamily="34" charset="-122"/>
                <a:ea typeface="微软雅黑" panose="020B0503020204020204" pitchFamily="34" charset="-122"/>
              </a:rPr>
              <a:t>：  </a:t>
            </a:r>
            <a:r>
              <a:rPr lang="en-US" altLang="zh-CN" sz="1600" dirty="0" smtClean="0">
                <a:solidFill>
                  <a:schemeClr val="bg1"/>
                </a:solidFill>
                <a:latin typeface="微软雅黑" panose="020B0503020204020204" pitchFamily="34" charset="-122"/>
                <a:ea typeface="微软雅黑" panose="020B0503020204020204" pitchFamily="34" charset="-122"/>
              </a:rPr>
              <a:t>select * from tab1; </a:t>
            </a:r>
            <a:r>
              <a:rPr lang="zh-CN" altLang="en-US" sz="1600" dirty="0" smtClean="0">
                <a:solidFill>
                  <a:schemeClr val="bg1"/>
                </a:solidFill>
                <a:latin typeface="微软雅黑" panose="020B0503020204020204" pitchFamily="34" charset="-122"/>
                <a:ea typeface="微软雅黑" panose="020B0503020204020204" pitchFamily="34" charset="-122"/>
              </a:rPr>
              <a:t>查询表</a:t>
            </a:r>
            <a:r>
              <a:rPr lang="en-US" altLang="zh-CN" sz="1600" dirty="0" smtClean="0">
                <a:solidFill>
                  <a:schemeClr val="bg1"/>
                </a:solidFill>
                <a:latin typeface="微软雅黑" panose="020B0503020204020204" pitchFamily="34" charset="-122"/>
                <a:ea typeface="微软雅黑" panose="020B0503020204020204" pitchFamily="34" charset="-122"/>
              </a:rPr>
              <a:t>1</a:t>
            </a:r>
            <a:r>
              <a:rPr lang="zh-CN" altLang="en-US" sz="1600" dirty="0" smtClean="0">
                <a:solidFill>
                  <a:schemeClr val="bg1"/>
                </a:solidFill>
                <a:latin typeface="微软雅黑" panose="020B0503020204020204" pitchFamily="34" charset="-122"/>
                <a:ea typeface="微软雅黑" panose="020B0503020204020204" pitchFamily="34" charset="-122"/>
              </a:rPr>
              <a:t>次，然后代码在输出</a:t>
            </a:r>
            <a:r>
              <a:rPr lang="en-US" altLang="zh-CN" sz="1600" dirty="0" smtClean="0">
                <a:solidFill>
                  <a:schemeClr val="bg1"/>
                </a:solidFill>
                <a:latin typeface="微软雅黑" panose="020B0503020204020204" pitchFamily="34" charset="-122"/>
                <a:ea typeface="微软雅黑" panose="020B0503020204020204" pitchFamily="34" charset="-122"/>
              </a:rPr>
              <a:t>100</a:t>
            </a:r>
            <a:r>
              <a:rPr lang="zh-CN" altLang="en-US" sz="1600" dirty="0" smtClean="0">
                <a:solidFill>
                  <a:schemeClr val="bg1"/>
                </a:solidFill>
                <a:latin typeface="微软雅黑" panose="020B0503020204020204" pitchFamily="34" charset="-122"/>
                <a:ea typeface="微软雅黑" panose="020B0503020204020204" pitchFamily="34" charset="-122"/>
              </a:rPr>
              <a:t>万条数据，产生一个新文件存储第</a:t>
            </a:r>
            <a:r>
              <a:rPr lang="en-US" altLang="zh-CN" sz="1600" dirty="0" smtClean="0">
                <a:solidFill>
                  <a:schemeClr val="bg1"/>
                </a:solidFill>
                <a:latin typeface="微软雅黑" panose="020B0503020204020204" pitchFamily="34" charset="-122"/>
                <a:ea typeface="微软雅黑" panose="020B0503020204020204" pitchFamily="34" charset="-122"/>
              </a:rPr>
              <a:t>2</a:t>
            </a:r>
            <a:r>
              <a:rPr lang="zh-CN" altLang="en-US" sz="1600" dirty="0" smtClean="0">
                <a:solidFill>
                  <a:schemeClr val="bg1"/>
                </a:solidFill>
                <a:latin typeface="微软雅黑" panose="020B0503020204020204" pitchFamily="34" charset="-122"/>
                <a:ea typeface="微软雅黑" panose="020B0503020204020204" pitchFamily="34" charset="-122"/>
              </a:rPr>
              <a:t>个</a:t>
            </a:r>
            <a:r>
              <a:rPr lang="en-US" altLang="zh-CN" sz="1600" dirty="0" smtClean="0">
                <a:solidFill>
                  <a:schemeClr val="bg1"/>
                </a:solidFill>
                <a:latin typeface="微软雅黑" panose="020B0503020204020204" pitchFamily="34" charset="-122"/>
                <a:ea typeface="微软雅黑" panose="020B0503020204020204" pitchFamily="34" charset="-122"/>
              </a:rPr>
              <a:t>100</a:t>
            </a:r>
            <a:r>
              <a:rPr lang="zh-CN" altLang="en-US" sz="1600" dirty="0" smtClean="0">
                <a:solidFill>
                  <a:schemeClr val="bg1"/>
                </a:solidFill>
                <a:latin typeface="微软雅黑" panose="020B0503020204020204" pitchFamily="34" charset="-122"/>
                <a:ea typeface="微软雅黑" panose="020B0503020204020204" pitchFamily="34" charset="-122"/>
              </a:rPr>
              <a:t>万。依次类推。</a:t>
            </a:r>
            <a:endParaRPr lang="zh-CN" altLang="en-US" sz="1600" dirty="0" smtClean="0">
              <a:solidFill>
                <a:schemeClr val="bg1"/>
              </a:solidFill>
              <a:latin typeface="微软雅黑" panose="020B0503020204020204" pitchFamily="34" charset="-122"/>
              <a:ea typeface="微软雅黑" panose="020B0503020204020204" pitchFamily="34" charset="-122"/>
            </a:endParaRPr>
          </a:p>
          <a:p>
            <a:pPr algn="l">
              <a:lnSpc>
                <a:spcPct val="150000"/>
              </a:lnSpc>
            </a:pPr>
            <a:r>
              <a:rPr lang="zh-CN" altLang="en-US" sz="1600" dirty="0" smtClean="0">
                <a:solidFill>
                  <a:schemeClr val="bg1"/>
                </a:solidFill>
                <a:latin typeface="微软雅黑" panose="020B0503020204020204" pitchFamily="34" charset="-122"/>
                <a:ea typeface="微软雅黑" panose="020B0503020204020204" pitchFamily="34" charset="-122"/>
              </a:rPr>
              <a:t>  方式</a:t>
            </a:r>
            <a:r>
              <a:rPr lang="en-US" altLang="zh-CN" sz="1600" dirty="0" smtClean="0">
                <a:solidFill>
                  <a:schemeClr val="bg1"/>
                </a:solidFill>
                <a:latin typeface="微软雅黑" panose="020B0503020204020204" pitchFamily="34" charset="-122"/>
                <a:ea typeface="微软雅黑" panose="020B0503020204020204" pitchFamily="34" charset="-122"/>
              </a:rPr>
              <a:t>2</a:t>
            </a:r>
            <a:r>
              <a:rPr lang="zh-CN" altLang="en-US" sz="1600" dirty="0" smtClean="0">
                <a:solidFill>
                  <a:schemeClr val="bg1"/>
                </a:solidFill>
                <a:latin typeface="微软雅黑" panose="020B0503020204020204" pitchFamily="34" charset="-122"/>
                <a:ea typeface="微软雅黑" panose="020B0503020204020204" pitchFamily="34" charset="-122"/>
              </a:rPr>
              <a:t>：  使用索引方式</a:t>
            </a:r>
            <a:r>
              <a:rPr lang="en-US" altLang="zh-CN" sz="1600" dirty="0" smtClean="0">
                <a:solidFill>
                  <a:schemeClr val="bg1"/>
                </a:solidFill>
                <a:latin typeface="微软雅黑" panose="020B0503020204020204" pitchFamily="34" charset="-122"/>
                <a:ea typeface="微软雅黑" panose="020B0503020204020204" pitchFamily="34" charset="-122"/>
              </a:rPr>
              <a:t>,</a:t>
            </a:r>
            <a:r>
              <a:rPr lang="zh-CN" altLang="en-US" sz="1600" dirty="0" smtClean="0">
                <a:solidFill>
                  <a:schemeClr val="bg1"/>
                </a:solidFill>
                <a:latin typeface="微软雅黑" panose="020B0503020204020204" pitchFamily="34" charset="-122"/>
                <a:ea typeface="微软雅黑" panose="020B0503020204020204" pitchFamily="34" charset="-122"/>
              </a:rPr>
              <a:t>主键方式。</a:t>
            </a:r>
            <a:endParaRPr lang="zh-CN" altLang="en-US" sz="1600" dirty="0" smtClean="0">
              <a:solidFill>
                <a:schemeClr val="bg1"/>
              </a:solidFill>
              <a:latin typeface="微软雅黑" panose="020B0503020204020204" pitchFamily="34" charset="-122"/>
              <a:ea typeface="微软雅黑" panose="020B0503020204020204" pitchFamily="34" charset="-122"/>
            </a:endParaRPr>
          </a:p>
          <a:p>
            <a:pPr algn="l">
              <a:lnSpc>
                <a:spcPct val="150000"/>
              </a:lnSpc>
            </a:pPr>
            <a:r>
              <a:rPr lang="en-US" altLang="zh-CN" sz="1600" dirty="0" smtClean="0">
                <a:solidFill>
                  <a:schemeClr val="bg1"/>
                </a:solidFill>
                <a:latin typeface="微软雅黑" panose="020B0503020204020204" pitchFamily="34" charset="-122"/>
                <a:ea typeface="微软雅黑" panose="020B0503020204020204" pitchFamily="34" charset="-122"/>
              </a:rPr>
              <a:t>               </a:t>
            </a:r>
            <a:r>
              <a:rPr lang="zh-CN" altLang="en-US" sz="1600" dirty="0" smtClean="0">
                <a:solidFill>
                  <a:schemeClr val="bg1"/>
                </a:solidFill>
                <a:latin typeface="微软雅黑" panose="020B0503020204020204" pitchFamily="34" charset="-122"/>
                <a:ea typeface="微软雅黑" panose="020B0503020204020204" pitchFamily="34" charset="-122"/>
              </a:rPr>
              <a:t>第</a:t>
            </a:r>
            <a:r>
              <a:rPr lang="en-US" altLang="zh-CN" sz="1600" dirty="0" smtClean="0">
                <a:solidFill>
                  <a:schemeClr val="bg1"/>
                </a:solidFill>
                <a:latin typeface="微软雅黑" panose="020B0503020204020204" pitchFamily="34" charset="-122"/>
                <a:ea typeface="微软雅黑" panose="020B0503020204020204" pitchFamily="34" charset="-122"/>
              </a:rPr>
              <a:t>1</a:t>
            </a:r>
            <a:r>
              <a:rPr lang="zh-CN" altLang="en-US" sz="1600" dirty="0" smtClean="0">
                <a:solidFill>
                  <a:schemeClr val="bg1"/>
                </a:solidFill>
                <a:latin typeface="微软雅黑" panose="020B0503020204020204" pitchFamily="34" charset="-122"/>
                <a:ea typeface="微软雅黑" panose="020B0503020204020204" pitchFamily="34" charset="-122"/>
              </a:rPr>
              <a:t>个</a:t>
            </a:r>
            <a:r>
              <a:rPr lang="en-US" altLang="zh-CN" sz="1600" dirty="0" smtClean="0">
                <a:solidFill>
                  <a:schemeClr val="bg1"/>
                </a:solidFill>
                <a:latin typeface="微软雅黑" panose="020B0503020204020204" pitchFamily="34" charset="-122"/>
                <a:ea typeface="微软雅黑" panose="020B0503020204020204" pitchFamily="34" charset="-122"/>
              </a:rPr>
              <a:t>100</a:t>
            </a:r>
            <a:r>
              <a:rPr lang="zh-CN" altLang="en-US" sz="1600" dirty="0" smtClean="0">
                <a:solidFill>
                  <a:schemeClr val="bg1"/>
                </a:solidFill>
                <a:latin typeface="微软雅黑" panose="020B0503020204020204" pitchFamily="34" charset="-122"/>
                <a:ea typeface="微软雅黑" panose="020B0503020204020204" pitchFamily="34" charset="-122"/>
              </a:rPr>
              <a:t>万，</a:t>
            </a:r>
            <a:r>
              <a:rPr lang="en-US" altLang="zh-CN" sz="1600" dirty="0" smtClean="0">
                <a:solidFill>
                  <a:schemeClr val="bg1"/>
                </a:solidFill>
                <a:latin typeface="微软雅黑" panose="020B0503020204020204" pitchFamily="34" charset="-122"/>
                <a:ea typeface="微软雅黑" panose="020B0503020204020204" pitchFamily="34" charset="-122"/>
              </a:rPr>
              <a:t>select * from tab1 where id&gt;0 limit 1000000; </a:t>
            </a:r>
            <a:r>
              <a:rPr lang="zh-CN" altLang="en-US" sz="1600" dirty="0" smtClean="0">
                <a:solidFill>
                  <a:schemeClr val="bg1"/>
                </a:solidFill>
                <a:latin typeface="微软雅黑" panose="020B0503020204020204" pitchFamily="34" charset="-122"/>
                <a:ea typeface="微软雅黑" panose="020B0503020204020204" pitchFamily="34" charset="-122"/>
              </a:rPr>
              <a:t>记录本次输出的最大</a:t>
            </a:r>
            <a:r>
              <a:rPr lang="en-US" altLang="zh-CN" sz="1600" dirty="0" smtClean="0">
                <a:solidFill>
                  <a:schemeClr val="bg1"/>
                </a:solidFill>
                <a:latin typeface="微软雅黑" panose="020B0503020204020204" pitchFamily="34" charset="-122"/>
                <a:ea typeface="微软雅黑" panose="020B0503020204020204" pitchFamily="34" charset="-122"/>
              </a:rPr>
              <a:t>id</a:t>
            </a:r>
            <a:r>
              <a:rPr lang="zh-CN" altLang="en-US" sz="1600" dirty="0" smtClean="0">
                <a:solidFill>
                  <a:schemeClr val="bg1"/>
                </a:solidFill>
                <a:latin typeface="微软雅黑" panose="020B0503020204020204" pitchFamily="34" charset="-122"/>
                <a:ea typeface="微软雅黑" panose="020B0503020204020204" pitchFamily="34" charset="-122"/>
              </a:rPr>
              <a:t>号</a:t>
            </a:r>
            <a:r>
              <a:rPr lang="en-US" altLang="zh-CN" sz="1600" dirty="0" smtClean="0">
                <a:solidFill>
                  <a:schemeClr val="bg1"/>
                </a:solidFill>
                <a:latin typeface="微软雅黑" panose="020B0503020204020204" pitchFamily="34" charset="-122"/>
                <a:ea typeface="微软雅黑" panose="020B0503020204020204" pitchFamily="34" charset="-122"/>
              </a:rPr>
              <a:t>,</a:t>
            </a:r>
            <a:r>
              <a:rPr lang="zh-CN" altLang="en-US" sz="1600" dirty="0" smtClean="0">
                <a:solidFill>
                  <a:schemeClr val="bg1"/>
                </a:solidFill>
                <a:latin typeface="微软雅黑" panose="020B0503020204020204" pitchFamily="34" charset="-122"/>
                <a:ea typeface="微软雅黑" panose="020B0503020204020204" pitchFamily="34" charset="-122"/>
              </a:rPr>
              <a:t>假设存储在变量</a:t>
            </a:r>
            <a:r>
              <a:rPr lang="en-US" altLang="zh-CN" sz="1600" dirty="0" smtClean="0">
                <a:solidFill>
                  <a:schemeClr val="bg1"/>
                </a:solidFill>
                <a:latin typeface="微软雅黑" panose="020B0503020204020204" pitchFamily="34" charset="-122"/>
                <a:ea typeface="微软雅黑" panose="020B0503020204020204" pitchFamily="34" charset="-122"/>
              </a:rPr>
              <a:t>a</a:t>
            </a:r>
            <a:r>
              <a:rPr lang="zh-CN" altLang="en-US" sz="1600" dirty="0" smtClean="0">
                <a:solidFill>
                  <a:schemeClr val="bg1"/>
                </a:solidFill>
                <a:latin typeface="微软雅黑" panose="020B0503020204020204" pitchFamily="34" charset="-122"/>
                <a:ea typeface="微软雅黑" panose="020B0503020204020204" pitchFamily="34" charset="-122"/>
              </a:rPr>
              <a:t>。</a:t>
            </a:r>
            <a:endParaRPr lang="zh-CN" altLang="en-US" sz="1600" dirty="0" smtClean="0">
              <a:solidFill>
                <a:schemeClr val="bg1"/>
              </a:solidFill>
              <a:latin typeface="微软雅黑" panose="020B0503020204020204" pitchFamily="34" charset="-122"/>
              <a:ea typeface="微软雅黑" panose="020B0503020204020204" pitchFamily="34" charset="-122"/>
            </a:endParaRPr>
          </a:p>
          <a:p>
            <a:pPr algn="l">
              <a:lnSpc>
                <a:spcPct val="150000"/>
              </a:lnSpc>
            </a:pPr>
            <a:r>
              <a:rPr lang="zh-CN" altLang="en-US" sz="1600" dirty="0" smtClean="0">
                <a:solidFill>
                  <a:schemeClr val="bg1"/>
                </a:solidFill>
                <a:latin typeface="微软雅黑" panose="020B0503020204020204" pitchFamily="34" charset="-122"/>
                <a:ea typeface="微软雅黑" panose="020B0503020204020204" pitchFamily="34" charset="-122"/>
              </a:rPr>
              <a:t>               第</a:t>
            </a:r>
            <a:r>
              <a:rPr lang="en-US" altLang="zh-CN" sz="1600" dirty="0" smtClean="0">
                <a:solidFill>
                  <a:schemeClr val="bg1"/>
                </a:solidFill>
                <a:latin typeface="微软雅黑" panose="020B0503020204020204" pitchFamily="34" charset="-122"/>
                <a:ea typeface="微软雅黑" panose="020B0503020204020204" pitchFamily="34" charset="-122"/>
              </a:rPr>
              <a:t>2</a:t>
            </a:r>
            <a:r>
              <a:rPr lang="zh-CN" altLang="en-US" sz="1600" dirty="0" smtClean="0">
                <a:solidFill>
                  <a:schemeClr val="bg1"/>
                </a:solidFill>
                <a:latin typeface="微软雅黑" panose="020B0503020204020204" pitchFamily="34" charset="-122"/>
                <a:ea typeface="微软雅黑" panose="020B0503020204020204" pitchFamily="34" charset="-122"/>
              </a:rPr>
              <a:t>个</a:t>
            </a:r>
            <a:r>
              <a:rPr lang="en-US" altLang="zh-CN" sz="1600" dirty="0" smtClean="0">
                <a:solidFill>
                  <a:schemeClr val="bg1"/>
                </a:solidFill>
                <a:latin typeface="微软雅黑" panose="020B0503020204020204" pitchFamily="34" charset="-122"/>
                <a:ea typeface="微软雅黑" panose="020B0503020204020204" pitchFamily="34" charset="-122"/>
              </a:rPr>
              <a:t>100</a:t>
            </a:r>
            <a:r>
              <a:rPr lang="zh-CN" altLang="en-US" sz="1600" dirty="0" smtClean="0">
                <a:solidFill>
                  <a:schemeClr val="bg1"/>
                </a:solidFill>
                <a:latin typeface="微软雅黑" panose="020B0503020204020204" pitchFamily="34" charset="-122"/>
                <a:ea typeface="微软雅黑" panose="020B0503020204020204" pitchFamily="34" charset="-122"/>
              </a:rPr>
              <a:t>万，</a:t>
            </a:r>
            <a:r>
              <a:rPr lang="en-US" altLang="zh-CN" sz="1600" dirty="0" smtClean="0">
                <a:solidFill>
                  <a:schemeClr val="bg1"/>
                </a:solidFill>
                <a:latin typeface="微软雅黑" panose="020B0503020204020204" pitchFamily="34" charset="-122"/>
                <a:ea typeface="微软雅黑" panose="020B0503020204020204" pitchFamily="34" charset="-122"/>
              </a:rPr>
              <a:t>select * from tab1 </a:t>
            </a:r>
            <a:r>
              <a:rPr lang="en-US" altLang="zh-CN" sz="1600" dirty="0" smtClean="0">
                <a:solidFill>
                  <a:schemeClr val="bg1"/>
                </a:solidFill>
                <a:latin typeface="微软雅黑" panose="020B0503020204020204" pitchFamily="34" charset="-122"/>
                <a:ea typeface="微软雅黑" panose="020B0503020204020204" pitchFamily="34" charset="-122"/>
                <a:sym typeface="+mn-ea"/>
              </a:rPr>
              <a:t>where id&gt;a limit 1000000; </a:t>
            </a:r>
            <a:r>
              <a:rPr lang="zh-CN" altLang="en-US" sz="1600" dirty="0" smtClean="0">
                <a:solidFill>
                  <a:schemeClr val="bg1"/>
                </a:solidFill>
                <a:latin typeface="微软雅黑" panose="020B0503020204020204" pitchFamily="34" charset="-122"/>
                <a:ea typeface="微软雅黑" panose="020B0503020204020204" pitchFamily="34" charset="-122"/>
                <a:sym typeface="+mn-ea"/>
              </a:rPr>
              <a:t>记录本次输出的最大</a:t>
            </a:r>
            <a:r>
              <a:rPr lang="en-US" altLang="zh-CN" sz="1600" dirty="0" smtClean="0">
                <a:solidFill>
                  <a:schemeClr val="bg1"/>
                </a:solidFill>
                <a:latin typeface="微软雅黑" panose="020B0503020204020204" pitchFamily="34" charset="-122"/>
                <a:ea typeface="微软雅黑" panose="020B0503020204020204" pitchFamily="34" charset="-122"/>
                <a:sym typeface="+mn-ea"/>
              </a:rPr>
              <a:t>id</a:t>
            </a:r>
            <a:r>
              <a:rPr lang="zh-CN" altLang="en-US" sz="1600" dirty="0" smtClean="0">
                <a:solidFill>
                  <a:schemeClr val="bg1"/>
                </a:solidFill>
                <a:latin typeface="微软雅黑" panose="020B0503020204020204" pitchFamily="34" charset="-122"/>
                <a:ea typeface="微软雅黑" panose="020B0503020204020204" pitchFamily="34" charset="-122"/>
                <a:sym typeface="+mn-ea"/>
              </a:rPr>
              <a:t>号</a:t>
            </a:r>
            <a:r>
              <a:rPr lang="en-US" altLang="zh-CN" sz="1600" dirty="0" smtClean="0">
                <a:solidFill>
                  <a:schemeClr val="bg1"/>
                </a:solidFill>
                <a:latin typeface="微软雅黑" panose="020B0503020204020204" pitchFamily="34" charset="-122"/>
                <a:ea typeface="微软雅黑" panose="020B0503020204020204" pitchFamily="34" charset="-122"/>
                <a:sym typeface="+mn-ea"/>
              </a:rPr>
              <a:t>,</a:t>
            </a:r>
            <a:r>
              <a:rPr lang="zh-CN" altLang="en-US" sz="1600" dirty="0" smtClean="0">
                <a:solidFill>
                  <a:schemeClr val="bg1"/>
                </a:solidFill>
                <a:latin typeface="微软雅黑" panose="020B0503020204020204" pitchFamily="34" charset="-122"/>
                <a:ea typeface="微软雅黑" panose="020B0503020204020204" pitchFamily="34" charset="-122"/>
                <a:sym typeface="+mn-ea"/>
              </a:rPr>
              <a:t>存储在变量</a:t>
            </a:r>
            <a:r>
              <a:rPr lang="en-US" altLang="zh-CN" sz="1600" dirty="0" smtClean="0">
                <a:solidFill>
                  <a:schemeClr val="bg1"/>
                </a:solidFill>
                <a:latin typeface="微软雅黑" panose="020B0503020204020204" pitchFamily="34" charset="-122"/>
                <a:ea typeface="微软雅黑" panose="020B0503020204020204" pitchFamily="34" charset="-122"/>
                <a:sym typeface="+mn-ea"/>
              </a:rPr>
              <a:t>a</a:t>
            </a:r>
            <a:r>
              <a:rPr lang="zh-CN" altLang="en-US" sz="1600" dirty="0" smtClean="0">
                <a:solidFill>
                  <a:schemeClr val="bg1"/>
                </a:solidFill>
                <a:latin typeface="微软雅黑" panose="020B0503020204020204" pitchFamily="34" charset="-122"/>
                <a:ea typeface="微软雅黑" panose="020B0503020204020204" pitchFamily="34" charset="-122"/>
                <a:sym typeface="+mn-ea"/>
              </a:rPr>
              <a:t>。</a:t>
            </a:r>
            <a:endParaRPr lang="zh-CN" altLang="en-US" sz="1600" dirty="0" smtClean="0">
              <a:solidFill>
                <a:schemeClr val="bg1"/>
              </a:solidFill>
              <a:latin typeface="微软雅黑" panose="020B0503020204020204" pitchFamily="34" charset="-122"/>
              <a:ea typeface="微软雅黑" panose="020B0503020204020204" pitchFamily="34" charset="-122"/>
              <a:sym typeface="+mn-ea"/>
            </a:endParaRPr>
          </a:p>
          <a:p>
            <a:pPr algn="l">
              <a:lnSpc>
                <a:spcPct val="150000"/>
              </a:lnSpc>
            </a:pPr>
            <a:r>
              <a:rPr lang="en-US" altLang="zh-CN" sz="1600" dirty="0" smtClean="0">
                <a:solidFill>
                  <a:schemeClr val="bg1"/>
                </a:solidFill>
                <a:latin typeface="微软雅黑" panose="020B0503020204020204" pitchFamily="34" charset="-122"/>
                <a:ea typeface="微软雅黑" panose="020B0503020204020204" pitchFamily="34" charset="-122"/>
              </a:rPr>
              <a:t>                ......</a:t>
            </a:r>
            <a:endParaRPr lang="zh-CN" altLang="en-US" sz="1600" dirty="0" smtClean="0">
              <a:solidFill>
                <a:schemeClr val="bg1"/>
              </a:solidFill>
              <a:latin typeface="微软雅黑" panose="020B0503020204020204" pitchFamily="34" charset="-122"/>
              <a:ea typeface="微软雅黑" panose="020B0503020204020204" pitchFamily="34" charset="-122"/>
            </a:endParaRPr>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0A0F23"/>
        </a:solidFill>
        <a:effectLst/>
      </p:bgPr>
    </p:bg>
    <p:spTree>
      <p:nvGrpSpPr>
        <p:cNvPr id="1" name=""/>
        <p:cNvGrpSpPr/>
        <p:nvPr/>
      </p:nvGrpSpPr>
      <p:grpSpPr>
        <a:xfrm>
          <a:off x="0" y="0"/>
          <a:ext cx="0" cy="0"/>
          <a:chOff x="0" y="0"/>
          <a:chExt cx="0" cy="0"/>
        </a:xfrm>
      </p:grpSpPr>
      <p:pic>
        <p:nvPicPr>
          <p:cNvPr id="2097159" name="图片 4"/>
          <p:cNvPicPr>
            <a:picLocks noChangeAspect="1"/>
          </p:cNvPicPr>
          <p:nvPr/>
        </p:nvPicPr>
        <p:blipFill>
          <a:blip r:embed="rId1" cstate="hqprint"/>
          <a:stretch>
            <a:fillRect/>
          </a:stretch>
        </p:blipFill>
        <p:spPr>
          <a:xfrm>
            <a:off x="10759868" y="-15058"/>
            <a:ext cx="1301859" cy="920356"/>
          </a:xfrm>
          <a:prstGeom prst="rect">
            <a:avLst/>
          </a:prstGeom>
        </p:spPr>
      </p:pic>
      <p:sp>
        <p:nvSpPr>
          <p:cNvPr id="1048620" name="文本框 7"/>
          <p:cNvSpPr txBox="1"/>
          <p:nvPr/>
        </p:nvSpPr>
        <p:spPr>
          <a:xfrm>
            <a:off x="0" y="161212"/>
            <a:ext cx="121024" cy="358140"/>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048621" name="文本框 8"/>
          <p:cNvSpPr txBox="1"/>
          <p:nvPr/>
        </p:nvSpPr>
        <p:spPr>
          <a:xfrm>
            <a:off x="201942" y="161212"/>
            <a:ext cx="5244117" cy="39878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pPr>
            <a:r>
              <a:rPr kumimoji="0" lang="zh-CN" altLang="en-US"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案例</a:t>
            </a:r>
            <a:r>
              <a:rPr kumimoji="0" lang="en-US" altLang="zh-CN"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3</a:t>
            </a:r>
            <a:endParaRPr kumimoji="0" lang="en-US" altLang="zh-CN"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 name="文本框 4"/>
          <p:cNvSpPr txBox="1"/>
          <p:nvPr/>
        </p:nvSpPr>
        <p:spPr>
          <a:xfrm>
            <a:off x="201930" y="682625"/>
            <a:ext cx="11580495" cy="6000750"/>
          </a:xfrm>
          <a:prstGeom prst="rect">
            <a:avLst/>
          </a:prstGeom>
          <a:noFill/>
        </p:spPr>
        <p:txBody>
          <a:bodyPr wrap="square" rtlCol="0">
            <a:spAutoFit/>
          </a:bodyPr>
          <a:lstStyle/>
          <a:p>
            <a:pPr algn="l">
              <a:lnSpc>
                <a:spcPct val="150000"/>
              </a:lnSpc>
            </a:pPr>
            <a:r>
              <a:rPr lang="en-US" altLang="zh-CN" sz="1600" dirty="0" smtClean="0">
                <a:solidFill>
                  <a:schemeClr val="bg1"/>
                </a:solidFill>
                <a:latin typeface="微软雅黑" panose="020B0503020204020204" pitchFamily="34" charset="-122"/>
                <a:ea typeface="微软雅黑" panose="020B0503020204020204" pitchFamily="34" charset="-122"/>
                <a:sym typeface="+mn-ea"/>
              </a:rPr>
              <a:t>1. </a:t>
            </a:r>
            <a:r>
              <a:rPr lang="zh-CN" altLang="en-US" sz="1600" dirty="0" smtClean="0">
                <a:solidFill>
                  <a:schemeClr val="bg1"/>
                </a:solidFill>
                <a:latin typeface="微软雅黑" panose="020B0503020204020204" pitchFamily="34" charset="-122"/>
                <a:ea typeface="微软雅黑" panose="020B0503020204020204" pitchFamily="34" charset="-122"/>
                <a:sym typeface="+mn-ea"/>
              </a:rPr>
              <a:t>案例：</a:t>
            </a:r>
            <a:r>
              <a:rPr lang="en-US" altLang="zh-CN" sz="1600" dirty="0" smtClean="0">
                <a:solidFill>
                  <a:schemeClr val="bg1"/>
                </a:solidFill>
                <a:latin typeface="微软雅黑" panose="020B0503020204020204" pitchFamily="34" charset="-122"/>
                <a:ea typeface="微软雅黑" panose="020B0503020204020204" pitchFamily="34" charset="-122"/>
                <a:sym typeface="+mn-ea"/>
              </a:rPr>
              <a:t>ORACLE</a:t>
            </a:r>
            <a:r>
              <a:rPr lang="zh-CN" altLang="en-US" sz="1600" dirty="0" smtClean="0">
                <a:solidFill>
                  <a:schemeClr val="bg1"/>
                </a:solidFill>
                <a:latin typeface="微软雅黑" panose="020B0503020204020204" pitchFamily="34" charset="-122"/>
                <a:ea typeface="微软雅黑" panose="020B0503020204020204" pitchFamily="34" charset="-122"/>
                <a:sym typeface="+mn-ea"/>
              </a:rPr>
              <a:t>数据库中高并发查询低效方式。电信用户查询花费，每秒有</a:t>
            </a:r>
            <a:r>
              <a:rPr lang="en-US" altLang="zh-CN" sz="1600" dirty="0" smtClean="0">
                <a:solidFill>
                  <a:schemeClr val="bg1"/>
                </a:solidFill>
                <a:latin typeface="微软雅黑" panose="020B0503020204020204" pitchFamily="34" charset="-122"/>
                <a:ea typeface="微软雅黑" panose="020B0503020204020204" pitchFamily="34" charset="-122"/>
                <a:sym typeface="+mn-ea"/>
              </a:rPr>
              <a:t>1</a:t>
            </a:r>
            <a:r>
              <a:rPr lang="zh-CN" altLang="en-US" sz="1600" dirty="0" smtClean="0">
                <a:solidFill>
                  <a:schemeClr val="bg1"/>
                </a:solidFill>
                <a:latin typeface="微软雅黑" panose="020B0503020204020204" pitchFamily="34" charset="-122"/>
                <a:ea typeface="微软雅黑" panose="020B0503020204020204" pitchFamily="34" charset="-122"/>
                <a:sym typeface="+mn-ea"/>
              </a:rPr>
              <a:t>万人执行。</a:t>
            </a:r>
            <a:endParaRPr lang="zh-CN" altLang="en-US" sz="1600" dirty="0" smtClean="0">
              <a:solidFill>
                <a:schemeClr val="bg1"/>
              </a:solidFill>
              <a:latin typeface="微软雅黑" panose="020B0503020204020204" pitchFamily="34" charset="-122"/>
              <a:ea typeface="微软雅黑" panose="020B0503020204020204" pitchFamily="34" charset="-122"/>
            </a:endParaRPr>
          </a:p>
          <a:p>
            <a:pPr algn="l">
              <a:lnSpc>
                <a:spcPct val="150000"/>
              </a:lnSpc>
            </a:pPr>
            <a:r>
              <a:rPr lang="en-US" altLang="zh-CN" sz="1600" dirty="0" smtClean="0">
                <a:solidFill>
                  <a:schemeClr val="bg1"/>
                </a:solidFill>
                <a:latin typeface="微软雅黑" panose="020B0503020204020204" pitchFamily="34" charset="-122"/>
                <a:ea typeface="微软雅黑" panose="020B0503020204020204" pitchFamily="34" charset="-122"/>
                <a:sym typeface="+mn-ea"/>
              </a:rPr>
              <a:t>SELECT XXX FROM XX_TAB WHERE XX_USER = USER_A;</a:t>
            </a:r>
            <a:endParaRPr lang="en-US" altLang="zh-CN" sz="1600" dirty="0" smtClean="0">
              <a:solidFill>
                <a:schemeClr val="bg1"/>
              </a:solidFill>
              <a:latin typeface="微软雅黑" panose="020B0503020204020204" pitchFamily="34" charset="-122"/>
              <a:ea typeface="微软雅黑" panose="020B0503020204020204" pitchFamily="34" charset="-122"/>
              <a:sym typeface="+mn-ea"/>
            </a:endParaRPr>
          </a:p>
          <a:p>
            <a:pPr algn="l">
              <a:lnSpc>
                <a:spcPct val="150000"/>
              </a:lnSpc>
            </a:pPr>
            <a:r>
              <a:rPr lang="en-US" altLang="zh-CN" sz="1600" dirty="0" smtClean="0">
                <a:solidFill>
                  <a:schemeClr val="bg1"/>
                </a:solidFill>
                <a:latin typeface="微软雅黑" panose="020B0503020204020204" pitchFamily="34" charset="-122"/>
                <a:ea typeface="微软雅黑" panose="020B0503020204020204" pitchFamily="34" charset="-122"/>
                <a:sym typeface="+mn-ea"/>
              </a:rPr>
              <a:t>SELECT XXX FROM XX_TAB WHERE XX_USER = USER_B;</a:t>
            </a:r>
            <a:endParaRPr lang="en-US" altLang="zh-CN" sz="1600" dirty="0" smtClean="0">
              <a:solidFill>
                <a:schemeClr val="bg1"/>
              </a:solidFill>
              <a:latin typeface="微软雅黑" panose="020B0503020204020204" pitchFamily="34" charset="-122"/>
              <a:ea typeface="微软雅黑" panose="020B0503020204020204" pitchFamily="34" charset="-122"/>
            </a:endParaRPr>
          </a:p>
          <a:p>
            <a:pPr algn="l">
              <a:lnSpc>
                <a:spcPct val="150000"/>
              </a:lnSpc>
            </a:pPr>
            <a:r>
              <a:rPr lang="en-US" altLang="zh-CN" sz="1600" dirty="0" smtClean="0">
                <a:solidFill>
                  <a:schemeClr val="bg1"/>
                </a:solidFill>
                <a:latin typeface="微软雅黑" panose="020B0503020204020204" pitchFamily="34" charset="-122"/>
                <a:ea typeface="微软雅黑" panose="020B0503020204020204" pitchFamily="34" charset="-122"/>
              </a:rPr>
              <a:t>...</a:t>
            </a:r>
            <a:endParaRPr lang="en-US" altLang="zh-CN" sz="1600" dirty="0" smtClean="0">
              <a:solidFill>
                <a:schemeClr val="bg1"/>
              </a:solidFill>
              <a:latin typeface="微软雅黑" panose="020B0503020204020204" pitchFamily="34" charset="-122"/>
              <a:ea typeface="微软雅黑" panose="020B0503020204020204" pitchFamily="34" charset="-122"/>
            </a:endParaRPr>
          </a:p>
          <a:p>
            <a:pPr algn="l">
              <a:lnSpc>
                <a:spcPct val="150000"/>
              </a:lnSpc>
            </a:pPr>
            <a:r>
              <a:rPr lang="en-US" altLang="zh-CN" sz="1600" dirty="0" smtClean="0">
                <a:solidFill>
                  <a:schemeClr val="bg1"/>
                </a:solidFill>
                <a:latin typeface="微软雅黑" panose="020B0503020204020204" pitchFamily="34" charset="-122"/>
                <a:ea typeface="微软雅黑" panose="020B0503020204020204" pitchFamily="34" charset="-122"/>
                <a:sym typeface="+mn-ea"/>
              </a:rPr>
              <a:t>2.</a:t>
            </a:r>
            <a:r>
              <a:rPr lang="zh-CN" altLang="en-US" sz="1600" dirty="0" smtClean="0">
                <a:solidFill>
                  <a:schemeClr val="bg1"/>
                </a:solidFill>
                <a:latin typeface="微软雅黑" panose="020B0503020204020204" pitchFamily="34" charset="-122"/>
                <a:ea typeface="微软雅黑" panose="020B0503020204020204" pitchFamily="34" charset="-122"/>
                <a:sym typeface="+mn-ea"/>
              </a:rPr>
              <a:t>案例分析：</a:t>
            </a:r>
            <a:r>
              <a:rPr lang="zh-CN" altLang="en-US" sz="1600" dirty="0" smtClean="0">
                <a:solidFill>
                  <a:srgbClr val="FF0000"/>
                </a:solidFill>
                <a:latin typeface="微软雅黑" panose="020B0503020204020204" pitchFamily="34" charset="-122"/>
                <a:ea typeface="微软雅黑" panose="020B0503020204020204" pitchFamily="34" charset="-122"/>
                <a:sym typeface="+mn-ea"/>
              </a:rPr>
              <a:t>高频低成本开销，与案例</a:t>
            </a:r>
            <a:r>
              <a:rPr lang="en-US" altLang="zh-CN" sz="1600" dirty="0" smtClean="0">
                <a:solidFill>
                  <a:srgbClr val="FF0000"/>
                </a:solidFill>
                <a:latin typeface="微软雅黑" panose="020B0503020204020204" pitchFamily="34" charset="-122"/>
                <a:ea typeface="微软雅黑" panose="020B0503020204020204" pitchFamily="34" charset="-122"/>
                <a:sym typeface="+mn-ea"/>
              </a:rPr>
              <a:t>1</a:t>
            </a:r>
            <a:r>
              <a:rPr lang="zh-CN" altLang="en-US" sz="1600" dirty="0" smtClean="0">
                <a:solidFill>
                  <a:srgbClr val="FF0000"/>
                </a:solidFill>
                <a:latin typeface="微软雅黑" panose="020B0503020204020204" pitchFamily="34" charset="-122"/>
                <a:ea typeface="微软雅黑" panose="020B0503020204020204" pitchFamily="34" charset="-122"/>
                <a:sym typeface="+mn-ea"/>
              </a:rPr>
              <a:t>同。并发效率提升的关键在于预编译共享执行计划，减少</a:t>
            </a:r>
            <a:r>
              <a:rPr lang="en-US" altLang="zh-CN" sz="1600" dirty="0" smtClean="0">
                <a:solidFill>
                  <a:srgbClr val="FF0000"/>
                </a:solidFill>
                <a:latin typeface="微软雅黑" panose="020B0503020204020204" pitchFamily="34" charset="-122"/>
                <a:ea typeface="微软雅黑" panose="020B0503020204020204" pitchFamily="34" charset="-122"/>
                <a:sym typeface="+mn-ea"/>
              </a:rPr>
              <a:t>CPU</a:t>
            </a:r>
            <a:r>
              <a:rPr lang="zh-CN" altLang="en-US" sz="1600" dirty="0" smtClean="0">
                <a:solidFill>
                  <a:srgbClr val="FF0000"/>
                </a:solidFill>
                <a:latin typeface="微软雅黑" panose="020B0503020204020204" pitchFamily="34" charset="-122"/>
                <a:ea typeface="微软雅黑" panose="020B0503020204020204" pitchFamily="34" charset="-122"/>
                <a:sym typeface="+mn-ea"/>
              </a:rPr>
              <a:t>开销。</a:t>
            </a:r>
            <a:r>
              <a:rPr lang="en-US" altLang="zh-CN" sz="1600" dirty="0" smtClean="0">
                <a:solidFill>
                  <a:schemeClr val="bg1"/>
                </a:solidFill>
                <a:latin typeface="微软雅黑" panose="020B0503020204020204" pitchFamily="34" charset="-122"/>
                <a:ea typeface="微软雅黑" panose="020B0503020204020204" pitchFamily="34" charset="-122"/>
                <a:sym typeface="+mn-ea"/>
              </a:rPr>
              <a:t> </a:t>
            </a:r>
            <a:endParaRPr lang="en-US" altLang="zh-CN" sz="1600" dirty="0" smtClean="0">
              <a:solidFill>
                <a:schemeClr val="bg1"/>
              </a:solidFill>
              <a:latin typeface="微软雅黑" panose="020B0503020204020204" pitchFamily="34" charset="-122"/>
              <a:ea typeface="微软雅黑" panose="020B0503020204020204" pitchFamily="34" charset="-122"/>
              <a:sym typeface="+mn-ea"/>
            </a:endParaRPr>
          </a:p>
          <a:p>
            <a:pPr algn="l">
              <a:lnSpc>
                <a:spcPct val="150000"/>
              </a:lnSpc>
            </a:pPr>
            <a:r>
              <a:rPr lang="en-US" altLang="zh-CN" sz="1600" dirty="0" smtClean="0">
                <a:solidFill>
                  <a:schemeClr val="bg1"/>
                </a:solidFill>
                <a:latin typeface="微软雅黑" panose="020B0503020204020204" pitchFamily="34" charset="-122"/>
                <a:ea typeface="微软雅黑" panose="020B0503020204020204" pitchFamily="34" charset="-122"/>
                <a:sym typeface="+mn-ea"/>
              </a:rPr>
              <a:t>   </a:t>
            </a:r>
            <a:r>
              <a:rPr lang="zh-CN" altLang="en-US" sz="1600" dirty="0" smtClean="0">
                <a:solidFill>
                  <a:schemeClr val="bg1"/>
                </a:solidFill>
                <a:latin typeface="微软雅黑" panose="020B0503020204020204" pitchFamily="34" charset="-122"/>
                <a:ea typeface="微软雅黑" panose="020B0503020204020204" pitchFamily="34" charset="-122"/>
                <a:sym typeface="+mn-ea"/>
              </a:rPr>
              <a:t>该</a:t>
            </a:r>
            <a:r>
              <a:rPr lang="en-US" altLang="zh-CN" sz="1600" dirty="0" smtClean="0">
                <a:solidFill>
                  <a:schemeClr val="bg1"/>
                </a:solidFill>
                <a:latin typeface="微软雅黑" panose="020B0503020204020204" pitchFamily="34" charset="-122"/>
                <a:ea typeface="微软雅黑" panose="020B0503020204020204" pitchFamily="34" charset="-122"/>
                <a:sym typeface="+mn-ea"/>
              </a:rPr>
              <a:t>SQL</a:t>
            </a:r>
            <a:r>
              <a:rPr lang="zh-CN" altLang="en-US" sz="1600" dirty="0" smtClean="0">
                <a:solidFill>
                  <a:schemeClr val="bg1"/>
                </a:solidFill>
                <a:latin typeface="微软雅黑" panose="020B0503020204020204" pitchFamily="34" charset="-122"/>
                <a:ea typeface="微软雅黑" panose="020B0503020204020204" pitchFamily="34" charset="-122"/>
                <a:sym typeface="+mn-ea"/>
              </a:rPr>
              <a:t>由于每次执行的</a:t>
            </a:r>
            <a:r>
              <a:rPr lang="en-US" altLang="zh-CN" sz="1600" dirty="0" smtClean="0">
                <a:solidFill>
                  <a:schemeClr val="bg1"/>
                </a:solidFill>
                <a:latin typeface="微软雅黑" panose="020B0503020204020204" pitchFamily="34" charset="-122"/>
                <a:ea typeface="微软雅黑" panose="020B0503020204020204" pitchFamily="34" charset="-122"/>
                <a:sym typeface="+mn-ea"/>
              </a:rPr>
              <a:t>SQL</a:t>
            </a:r>
            <a:r>
              <a:rPr lang="zh-CN" altLang="en-US" sz="1600" dirty="0" smtClean="0">
                <a:solidFill>
                  <a:schemeClr val="bg1"/>
                </a:solidFill>
                <a:latin typeface="微软雅黑" panose="020B0503020204020204" pitchFamily="34" charset="-122"/>
                <a:ea typeface="微软雅黑" panose="020B0503020204020204" pitchFamily="34" charset="-122"/>
                <a:sym typeface="+mn-ea"/>
              </a:rPr>
              <a:t>文本都不同，导致每条</a:t>
            </a:r>
            <a:r>
              <a:rPr lang="en-US" altLang="zh-CN" sz="1600" dirty="0" smtClean="0">
                <a:solidFill>
                  <a:schemeClr val="bg1"/>
                </a:solidFill>
                <a:latin typeface="微软雅黑" panose="020B0503020204020204" pitchFamily="34" charset="-122"/>
                <a:ea typeface="微软雅黑" panose="020B0503020204020204" pitchFamily="34" charset="-122"/>
                <a:sym typeface="+mn-ea"/>
              </a:rPr>
              <a:t>SQL</a:t>
            </a:r>
            <a:r>
              <a:rPr lang="zh-CN" altLang="en-US" sz="1600" dirty="0" smtClean="0">
                <a:solidFill>
                  <a:schemeClr val="bg1"/>
                </a:solidFill>
                <a:latin typeface="微软雅黑" panose="020B0503020204020204" pitchFamily="34" charset="-122"/>
                <a:ea typeface="微软雅黑" panose="020B0503020204020204" pitchFamily="34" charset="-122"/>
                <a:sym typeface="+mn-ea"/>
              </a:rPr>
              <a:t>均需要产生一个执行计划。</a:t>
            </a:r>
            <a:r>
              <a:rPr lang="en-US" altLang="zh-CN" sz="1600" dirty="0" smtClean="0">
                <a:solidFill>
                  <a:schemeClr val="bg1"/>
                </a:solidFill>
                <a:latin typeface="微软雅黑" panose="020B0503020204020204" pitchFamily="34" charset="-122"/>
                <a:ea typeface="微软雅黑" panose="020B0503020204020204" pitchFamily="34" charset="-122"/>
                <a:sym typeface="+mn-ea"/>
              </a:rPr>
              <a:t>SQL</a:t>
            </a:r>
            <a:r>
              <a:rPr lang="zh-CN" altLang="en-US" sz="1600" dirty="0" smtClean="0">
                <a:solidFill>
                  <a:schemeClr val="bg1"/>
                </a:solidFill>
                <a:latin typeface="微软雅黑" panose="020B0503020204020204" pitchFamily="34" charset="-122"/>
                <a:ea typeface="微软雅黑" panose="020B0503020204020204" pitchFamily="34" charset="-122"/>
                <a:sym typeface="+mn-ea"/>
              </a:rPr>
              <a:t>简单，每次解析产生执行话占整个</a:t>
            </a:r>
            <a:r>
              <a:rPr lang="en-US" altLang="zh-CN" sz="1600" dirty="0" smtClean="0">
                <a:solidFill>
                  <a:schemeClr val="bg1"/>
                </a:solidFill>
                <a:latin typeface="微软雅黑" panose="020B0503020204020204" pitchFamily="34" charset="-122"/>
                <a:ea typeface="微软雅黑" panose="020B0503020204020204" pitchFamily="34" charset="-122"/>
                <a:sym typeface="+mn-ea"/>
              </a:rPr>
              <a:t>SQL</a:t>
            </a:r>
            <a:r>
              <a:rPr lang="zh-CN" altLang="en-US" sz="1600" dirty="0" smtClean="0">
                <a:solidFill>
                  <a:schemeClr val="bg1"/>
                </a:solidFill>
                <a:latin typeface="微软雅黑" panose="020B0503020204020204" pitchFamily="34" charset="-122"/>
                <a:ea typeface="微软雅黑" panose="020B0503020204020204" pitchFamily="34" charset="-122"/>
                <a:sym typeface="+mn-ea"/>
              </a:rPr>
              <a:t>的执行时间不多。但产生</a:t>
            </a:r>
            <a:r>
              <a:rPr lang="en-US" altLang="zh-CN" sz="1600" dirty="0" smtClean="0">
                <a:solidFill>
                  <a:schemeClr val="bg1"/>
                </a:solidFill>
                <a:latin typeface="微软雅黑" panose="020B0503020204020204" pitchFamily="34" charset="-122"/>
                <a:ea typeface="微软雅黑" panose="020B0503020204020204" pitchFamily="34" charset="-122"/>
                <a:sym typeface="+mn-ea"/>
              </a:rPr>
              <a:t>SQL</a:t>
            </a:r>
            <a:r>
              <a:rPr lang="zh-CN" altLang="en-US" sz="1600" dirty="0" smtClean="0">
                <a:solidFill>
                  <a:schemeClr val="bg1"/>
                </a:solidFill>
                <a:latin typeface="微软雅黑" panose="020B0503020204020204" pitchFamily="34" charset="-122"/>
                <a:ea typeface="微软雅黑" panose="020B0503020204020204" pitchFamily="34" charset="-122"/>
                <a:sym typeface="+mn-ea"/>
              </a:rPr>
              <a:t>执行计划为高</a:t>
            </a:r>
            <a:r>
              <a:rPr lang="en-US" altLang="zh-CN" sz="1600" dirty="0" smtClean="0">
                <a:solidFill>
                  <a:schemeClr val="bg1"/>
                </a:solidFill>
                <a:latin typeface="微软雅黑" panose="020B0503020204020204" pitchFamily="34" charset="-122"/>
                <a:ea typeface="微软雅黑" panose="020B0503020204020204" pitchFamily="34" charset="-122"/>
                <a:sym typeface="+mn-ea"/>
              </a:rPr>
              <a:t>CPU</a:t>
            </a:r>
            <a:r>
              <a:rPr lang="zh-CN" altLang="en-US" sz="1600" dirty="0" smtClean="0">
                <a:solidFill>
                  <a:schemeClr val="bg1"/>
                </a:solidFill>
                <a:latin typeface="微软雅黑" panose="020B0503020204020204" pitchFamily="34" charset="-122"/>
                <a:ea typeface="微软雅黑" panose="020B0503020204020204" pitchFamily="34" charset="-122"/>
                <a:sym typeface="+mn-ea"/>
              </a:rPr>
              <a:t>开销，一般会耗费</a:t>
            </a:r>
            <a:r>
              <a:rPr lang="en-US" altLang="zh-CN" sz="1600" dirty="0" smtClean="0">
                <a:solidFill>
                  <a:schemeClr val="bg1"/>
                </a:solidFill>
                <a:latin typeface="微软雅黑" panose="020B0503020204020204" pitchFamily="34" charset="-122"/>
                <a:ea typeface="微软雅黑" panose="020B0503020204020204" pitchFamily="34" charset="-122"/>
                <a:sym typeface="+mn-ea"/>
              </a:rPr>
              <a:t>0.001S</a:t>
            </a:r>
            <a:r>
              <a:rPr lang="zh-CN" altLang="en-US" sz="1600" dirty="0" smtClean="0">
                <a:solidFill>
                  <a:schemeClr val="bg1"/>
                </a:solidFill>
                <a:latin typeface="微软雅黑" panose="020B0503020204020204" pitchFamily="34" charset="-122"/>
                <a:ea typeface="微软雅黑" panose="020B0503020204020204" pitchFamily="34" charset="-122"/>
                <a:sym typeface="+mn-ea"/>
              </a:rPr>
              <a:t>左右。单个</a:t>
            </a:r>
            <a:r>
              <a:rPr lang="en-US" altLang="zh-CN" sz="1600" dirty="0" smtClean="0">
                <a:solidFill>
                  <a:schemeClr val="bg1"/>
                </a:solidFill>
                <a:latin typeface="微软雅黑" panose="020B0503020204020204" pitchFamily="34" charset="-122"/>
                <a:ea typeface="微软雅黑" panose="020B0503020204020204" pitchFamily="34" charset="-122"/>
                <a:sym typeface="+mn-ea"/>
              </a:rPr>
              <a:t>CPU1</a:t>
            </a:r>
            <a:r>
              <a:rPr lang="zh-CN" altLang="en-US" sz="1600" dirty="0" smtClean="0">
                <a:solidFill>
                  <a:schemeClr val="bg1"/>
                </a:solidFill>
                <a:latin typeface="微软雅黑" panose="020B0503020204020204" pitchFamily="34" charset="-122"/>
                <a:ea typeface="微软雅黑" panose="020B0503020204020204" pitchFamily="34" charset="-122"/>
                <a:sym typeface="+mn-ea"/>
              </a:rPr>
              <a:t>秒最大处理</a:t>
            </a:r>
            <a:r>
              <a:rPr lang="en-US" altLang="zh-CN" sz="1600" dirty="0" smtClean="0">
                <a:solidFill>
                  <a:schemeClr val="bg1"/>
                </a:solidFill>
                <a:latin typeface="微软雅黑" panose="020B0503020204020204" pitchFamily="34" charset="-122"/>
                <a:ea typeface="微软雅黑" panose="020B0503020204020204" pitchFamily="34" charset="-122"/>
                <a:sym typeface="+mn-ea"/>
              </a:rPr>
              <a:t>1000</a:t>
            </a:r>
            <a:r>
              <a:rPr lang="zh-CN" altLang="en-US" sz="1600" dirty="0" smtClean="0">
                <a:solidFill>
                  <a:schemeClr val="bg1"/>
                </a:solidFill>
                <a:latin typeface="微软雅黑" panose="020B0503020204020204" pitchFamily="34" charset="-122"/>
                <a:ea typeface="微软雅黑" panose="020B0503020204020204" pitchFamily="34" charset="-122"/>
                <a:sym typeface="+mn-ea"/>
              </a:rPr>
              <a:t>个</a:t>
            </a:r>
            <a:r>
              <a:rPr lang="en-US" altLang="zh-CN" sz="1600" dirty="0" smtClean="0">
                <a:solidFill>
                  <a:schemeClr val="bg1"/>
                </a:solidFill>
                <a:latin typeface="微软雅黑" panose="020B0503020204020204" pitchFamily="34" charset="-122"/>
                <a:ea typeface="微软雅黑" panose="020B0503020204020204" pitchFamily="34" charset="-122"/>
                <a:sym typeface="+mn-ea"/>
              </a:rPr>
              <a:t>SQL</a:t>
            </a:r>
            <a:r>
              <a:rPr lang="zh-CN" altLang="en-US" sz="1600" dirty="0" smtClean="0">
                <a:solidFill>
                  <a:schemeClr val="bg1"/>
                </a:solidFill>
                <a:latin typeface="微软雅黑" panose="020B0503020204020204" pitchFamily="34" charset="-122"/>
                <a:ea typeface="微软雅黑" panose="020B0503020204020204" pitchFamily="34" charset="-122"/>
                <a:sym typeface="+mn-ea"/>
              </a:rPr>
              <a:t>，每秒</a:t>
            </a:r>
            <a:r>
              <a:rPr lang="en-US" altLang="zh-CN" sz="1600" dirty="0" smtClean="0">
                <a:solidFill>
                  <a:schemeClr val="bg1"/>
                </a:solidFill>
                <a:latin typeface="微软雅黑" panose="020B0503020204020204" pitchFamily="34" charset="-122"/>
                <a:ea typeface="微软雅黑" panose="020B0503020204020204" pitchFamily="34" charset="-122"/>
                <a:sym typeface="+mn-ea"/>
              </a:rPr>
              <a:t>1</a:t>
            </a:r>
            <a:r>
              <a:rPr lang="zh-CN" altLang="en-US" sz="1600" dirty="0" smtClean="0">
                <a:solidFill>
                  <a:schemeClr val="bg1"/>
                </a:solidFill>
                <a:latin typeface="微软雅黑" panose="020B0503020204020204" pitchFamily="34" charset="-122"/>
                <a:ea typeface="微软雅黑" panose="020B0503020204020204" pitchFamily="34" charset="-122"/>
                <a:sym typeface="+mn-ea"/>
              </a:rPr>
              <a:t>万人执行类似</a:t>
            </a:r>
            <a:r>
              <a:rPr lang="en-US" altLang="zh-CN" sz="1600" dirty="0" smtClean="0">
                <a:solidFill>
                  <a:schemeClr val="bg1"/>
                </a:solidFill>
                <a:latin typeface="微软雅黑" panose="020B0503020204020204" pitchFamily="34" charset="-122"/>
                <a:ea typeface="微软雅黑" panose="020B0503020204020204" pitchFamily="34" charset="-122"/>
                <a:sym typeface="+mn-ea"/>
              </a:rPr>
              <a:t>SQL</a:t>
            </a:r>
            <a:r>
              <a:rPr lang="zh-CN" altLang="en-US" sz="1600" dirty="0" smtClean="0">
                <a:solidFill>
                  <a:schemeClr val="bg1"/>
                </a:solidFill>
                <a:latin typeface="微软雅黑" panose="020B0503020204020204" pitchFamily="34" charset="-122"/>
                <a:ea typeface="微软雅黑" panose="020B0503020204020204" pitchFamily="34" charset="-122"/>
                <a:sym typeface="+mn-ea"/>
              </a:rPr>
              <a:t>，将会占用大量的</a:t>
            </a:r>
            <a:r>
              <a:rPr lang="en-US" altLang="zh-CN" sz="1600" dirty="0" smtClean="0">
                <a:solidFill>
                  <a:schemeClr val="bg1"/>
                </a:solidFill>
                <a:latin typeface="微软雅黑" panose="020B0503020204020204" pitchFamily="34" charset="-122"/>
                <a:ea typeface="微软雅黑" panose="020B0503020204020204" pitchFamily="34" charset="-122"/>
                <a:sym typeface="+mn-ea"/>
              </a:rPr>
              <a:t>CPU</a:t>
            </a:r>
            <a:r>
              <a:rPr lang="zh-CN" altLang="en-US" sz="1600" dirty="0" smtClean="0">
                <a:solidFill>
                  <a:schemeClr val="bg1"/>
                </a:solidFill>
                <a:latin typeface="微软雅黑" panose="020B0503020204020204" pitchFamily="34" charset="-122"/>
                <a:ea typeface="微软雅黑" panose="020B0503020204020204" pitchFamily="34" charset="-122"/>
                <a:sym typeface="+mn-ea"/>
              </a:rPr>
              <a:t>运算时间。</a:t>
            </a:r>
            <a:endParaRPr lang="zh-CN" altLang="en-US" sz="1600" dirty="0" smtClean="0">
              <a:solidFill>
                <a:schemeClr val="bg1"/>
              </a:solidFill>
              <a:latin typeface="微软雅黑" panose="020B0503020204020204" pitchFamily="34" charset="-122"/>
              <a:ea typeface="微软雅黑" panose="020B0503020204020204" pitchFamily="34" charset="-122"/>
              <a:sym typeface="+mn-ea"/>
            </a:endParaRPr>
          </a:p>
          <a:p>
            <a:pPr algn="l">
              <a:lnSpc>
                <a:spcPct val="150000"/>
              </a:lnSpc>
            </a:pPr>
            <a:r>
              <a:rPr lang="en-US" altLang="zh-CN" sz="1600" dirty="0" smtClean="0">
                <a:solidFill>
                  <a:schemeClr val="bg1"/>
                </a:solidFill>
                <a:latin typeface="微软雅黑" panose="020B0503020204020204" pitchFamily="34" charset="-122"/>
                <a:ea typeface="微软雅黑" panose="020B0503020204020204" pitchFamily="34" charset="-122"/>
                <a:sym typeface="+mn-ea"/>
              </a:rPr>
              <a:t>3. </a:t>
            </a:r>
            <a:r>
              <a:rPr lang="zh-CN" altLang="en-US" sz="1600" dirty="0" smtClean="0">
                <a:solidFill>
                  <a:schemeClr val="bg1"/>
                </a:solidFill>
                <a:latin typeface="微软雅黑" panose="020B0503020204020204" pitchFamily="34" charset="-122"/>
                <a:ea typeface="微软雅黑" panose="020B0503020204020204" pitchFamily="34" charset="-122"/>
                <a:sym typeface="+mn-ea"/>
              </a:rPr>
              <a:t>解决方案：</a:t>
            </a:r>
            <a:endParaRPr lang="zh-CN" altLang="en-US" sz="1600" dirty="0" smtClean="0">
              <a:solidFill>
                <a:schemeClr val="bg1"/>
              </a:solidFill>
              <a:latin typeface="微软雅黑" panose="020B0503020204020204" pitchFamily="34" charset="-122"/>
              <a:ea typeface="微软雅黑" panose="020B0503020204020204" pitchFamily="34" charset="-122"/>
              <a:sym typeface="+mn-ea"/>
            </a:endParaRPr>
          </a:p>
          <a:p>
            <a:pPr algn="l">
              <a:lnSpc>
                <a:spcPct val="150000"/>
              </a:lnSpc>
            </a:pPr>
            <a:r>
              <a:rPr lang="en-US" altLang="zh-CN" sz="1600" dirty="0" smtClean="0">
                <a:solidFill>
                  <a:schemeClr val="bg1"/>
                </a:solidFill>
                <a:latin typeface="微软雅黑" panose="020B0503020204020204" pitchFamily="34" charset="-122"/>
                <a:ea typeface="微软雅黑" panose="020B0503020204020204" pitchFamily="34" charset="-122"/>
              </a:rPr>
              <a:t>   </a:t>
            </a:r>
            <a:r>
              <a:rPr lang="zh-CN" altLang="en-US" sz="1600" dirty="0" smtClean="0">
                <a:solidFill>
                  <a:schemeClr val="bg1"/>
                </a:solidFill>
                <a:latin typeface="微软雅黑" panose="020B0503020204020204" pitchFamily="34" charset="-122"/>
                <a:ea typeface="微软雅黑" panose="020B0503020204020204" pitchFamily="34" charset="-122"/>
              </a:rPr>
              <a:t>使用程序标准</a:t>
            </a:r>
            <a:r>
              <a:rPr lang="en-US" altLang="zh-CN" sz="1600" dirty="0" smtClean="0">
                <a:solidFill>
                  <a:schemeClr val="bg1"/>
                </a:solidFill>
                <a:latin typeface="微软雅黑" panose="020B0503020204020204" pitchFamily="34" charset="-122"/>
                <a:ea typeface="微软雅黑" panose="020B0503020204020204" pitchFamily="34" charset="-122"/>
              </a:rPr>
              <a:t>parse,bind</a:t>
            </a:r>
            <a:r>
              <a:rPr lang="zh-CN" altLang="en-US" sz="1600" dirty="0" smtClean="0">
                <a:solidFill>
                  <a:schemeClr val="bg1"/>
                </a:solidFill>
                <a:latin typeface="微软雅黑" panose="020B0503020204020204" pitchFamily="34" charset="-122"/>
                <a:ea typeface="微软雅黑" panose="020B0503020204020204" pitchFamily="34" charset="-122"/>
              </a:rPr>
              <a:t>方式执行。</a:t>
            </a:r>
            <a:r>
              <a:rPr lang="en-US" altLang="zh-CN" sz="1600" dirty="0" smtClean="0">
                <a:solidFill>
                  <a:schemeClr val="bg1"/>
                </a:solidFill>
                <a:latin typeface="微软雅黑" panose="020B0503020204020204" pitchFamily="34" charset="-122"/>
                <a:ea typeface="微软雅黑" panose="020B0503020204020204" pitchFamily="34" charset="-122"/>
              </a:rPr>
              <a:t>SQL</a:t>
            </a:r>
            <a:r>
              <a:rPr lang="zh-CN" altLang="en-US" sz="1600" dirty="0" smtClean="0">
                <a:solidFill>
                  <a:schemeClr val="bg1"/>
                </a:solidFill>
                <a:latin typeface="微软雅黑" panose="020B0503020204020204" pitchFamily="34" charset="-122"/>
                <a:ea typeface="微软雅黑" panose="020B0503020204020204" pitchFamily="34" charset="-122"/>
              </a:rPr>
              <a:t>只解析产生执行计划一次，其他会话均共用该执行计划。伪代码格式类似如下：</a:t>
            </a:r>
            <a:endParaRPr lang="zh-CN" altLang="en-US" sz="1600" dirty="0" smtClean="0">
              <a:solidFill>
                <a:schemeClr val="bg1"/>
              </a:solidFill>
              <a:latin typeface="微软雅黑" panose="020B0503020204020204" pitchFamily="34" charset="-122"/>
              <a:ea typeface="微软雅黑" panose="020B0503020204020204" pitchFamily="34" charset="-122"/>
            </a:endParaRPr>
          </a:p>
          <a:p>
            <a:pPr algn="l">
              <a:lnSpc>
                <a:spcPct val="150000"/>
              </a:lnSpc>
            </a:pPr>
            <a:r>
              <a:rPr lang="zh-CN" altLang="en-US" sz="1600" dirty="0" smtClean="0">
                <a:solidFill>
                  <a:schemeClr val="bg1"/>
                </a:solidFill>
                <a:latin typeface="微软雅黑" panose="020B0503020204020204" pitchFamily="34" charset="-122"/>
                <a:ea typeface="微软雅黑" panose="020B0503020204020204" pitchFamily="34" charset="-122"/>
              </a:rPr>
              <a:t>   </a:t>
            </a:r>
            <a:r>
              <a:rPr lang="zh-CN" altLang="en-US" sz="1600" dirty="0" smtClean="0">
                <a:solidFill>
                  <a:schemeClr val="bg1"/>
                </a:solidFill>
                <a:latin typeface="微软雅黑" panose="020B0503020204020204" pitchFamily="34" charset="-122"/>
                <a:ea typeface="微软雅黑" panose="020B0503020204020204" pitchFamily="34" charset="-122"/>
                <a:sym typeface="+mn-ea"/>
              </a:rPr>
              <a:t>  </a:t>
            </a:r>
            <a:r>
              <a:rPr lang="en-US" altLang="zh-CN" sz="1600" dirty="0" smtClean="0">
                <a:solidFill>
                  <a:schemeClr val="bg1"/>
                </a:solidFill>
                <a:latin typeface="微软雅黑" panose="020B0503020204020204" pitchFamily="34" charset="-122"/>
                <a:ea typeface="微软雅黑" panose="020B0503020204020204" pitchFamily="34" charset="-122"/>
                <a:sym typeface="+mn-ea"/>
              </a:rPr>
              <a:t>cursor.parse('select xxx from xx_tab where xx_user =?');</a:t>
            </a:r>
            <a:endParaRPr lang="en-US" altLang="zh-CN" sz="1600" dirty="0" smtClean="0">
              <a:solidFill>
                <a:schemeClr val="bg1"/>
              </a:solidFill>
              <a:latin typeface="微软雅黑" panose="020B0503020204020204" pitchFamily="34" charset="-122"/>
              <a:ea typeface="微软雅黑" panose="020B0503020204020204" pitchFamily="34" charset="-122"/>
            </a:endParaRPr>
          </a:p>
          <a:p>
            <a:pPr algn="l">
              <a:lnSpc>
                <a:spcPct val="150000"/>
              </a:lnSpc>
            </a:pPr>
            <a:r>
              <a:rPr lang="en-US" altLang="zh-CN" sz="1600" dirty="0" smtClean="0">
                <a:solidFill>
                  <a:schemeClr val="bg1"/>
                </a:solidFill>
                <a:latin typeface="微软雅黑" panose="020B0503020204020204" pitchFamily="34" charset="-122"/>
                <a:ea typeface="微软雅黑" panose="020B0503020204020204" pitchFamily="34" charset="-122"/>
                <a:sym typeface="+mn-ea"/>
              </a:rPr>
              <a:t>     cursor.bind(...);</a:t>
            </a:r>
            <a:endParaRPr lang="en-US" altLang="zh-CN" sz="1600" dirty="0" smtClean="0">
              <a:solidFill>
                <a:schemeClr val="bg1"/>
              </a:solidFill>
              <a:latin typeface="微软雅黑" panose="020B0503020204020204" pitchFamily="34" charset="-122"/>
              <a:ea typeface="微软雅黑" panose="020B0503020204020204" pitchFamily="34" charset="-122"/>
              <a:sym typeface="+mn-ea"/>
            </a:endParaRPr>
          </a:p>
          <a:p>
            <a:pPr algn="l">
              <a:lnSpc>
                <a:spcPct val="150000"/>
              </a:lnSpc>
            </a:pPr>
            <a:r>
              <a:rPr lang="en-US" altLang="zh-CN" sz="1600" dirty="0" smtClean="0">
                <a:solidFill>
                  <a:schemeClr val="bg1"/>
                </a:solidFill>
                <a:latin typeface="微软雅黑" panose="020B0503020204020204" pitchFamily="34" charset="-122"/>
                <a:ea typeface="微软雅黑" panose="020B0503020204020204" pitchFamily="34" charset="-122"/>
                <a:sym typeface="+mn-ea"/>
              </a:rPr>
              <a:t>     cursor.execute()</a:t>
            </a:r>
            <a:endParaRPr lang="en-US" altLang="zh-CN" sz="1600" dirty="0" smtClean="0">
              <a:solidFill>
                <a:schemeClr val="bg1"/>
              </a:solidFill>
              <a:latin typeface="微软雅黑" panose="020B0503020204020204" pitchFamily="34" charset="-122"/>
              <a:ea typeface="微软雅黑" panose="020B0503020204020204" pitchFamily="34" charset="-122"/>
            </a:endParaRPr>
          </a:p>
          <a:p>
            <a:pPr algn="l">
              <a:lnSpc>
                <a:spcPct val="150000"/>
              </a:lnSpc>
            </a:pPr>
            <a:endParaRPr lang="zh-CN" altLang="en-US" sz="1600" dirty="0" smtClean="0">
              <a:solidFill>
                <a:schemeClr val="bg1"/>
              </a:solidFill>
              <a:latin typeface="微软雅黑" panose="020B0503020204020204" pitchFamily="34" charset="-122"/>
              <a:ea typeface="微软雅黑" panose="020B0503020204020204" pitchFamily="34" charset="-122"/>
            </a:endParaRPr>
          </a:p>
          <a:p>
            <a:pPr algn="l">
              <a:lnSpc>
                <a:spcPct val="150000"/>
              </a:lnSpc>
            </a:pPr>
            <a:endParaRPr lang="en-US" altLang="zh-CN" sz="1600" dirty="0" smtClean="0">
              <a:solidFill>
                <a:schemeClr val="bg1"/>
              </a:solidFill>
              <a:latin typeface="微软雅黑" panose="020B0503020204020204" pitchFamily="34" charset="-122"/>
              <a:ea typeface="微软雅黑" panose="020B0503020204020204" pitchFamily="34" charset="-122"/>
            </a:endParaRPr>
          </a:p>
          <a:p>
            <a:pPr algn="l">
              <a:lnSpc>
                <a:spcPct val="150000"/>
              </a:lnSpc>
            </a:pPr>
            <a:endParaRPr lang="en-US" altLang="zh-CN" sz="1600" dirty="0" smtClean="0">
              <a:solidFill>
                <a:schemeClr val="bg1"/>
              </a:solidFill>
              <a:latin typeface="微软雅黑" panose="020B0503020204020204" pitchFamily="34" charset="-122"/>
              <a:ea typeface="微软雅黑" panose="020B0503020204020204" pitchFamily="34" charset="-122"/>
            </a:endParaRPr>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0A0F23"/>
        </a:solidFill>
        <a:effectLst/>
      </p:bgPr>
    </p:bg>
    <p:spTree>
      <p:nvGrpSpPr>
        <p:cNvPr id="1" name=""/>
        <p:cNvGrpSpPr/>
        <p:nvPr/>
      </p:nvGrpSpPr>
      <p:grpSpPr>
        <a:xfrm>
          <a:off x="0" y="0"/>
          <a:ext cx="0" cy="0"/>
          <a:chOff x="0" y="0"/>
          <a:chExt cx="0" cy="0"/>
        </a:xfrm>
      </p:grpSpPr>
      <p:pic>
        <p:nvPicPr>
          <p:cNvPr id="2097159" name="图片 4"/>
          <p:cNvPicPr>
            <a:picLocks noChangeAspect="1"/>
          </p:cNvPicPr>
          <p:nvPr/>
        </p:nvPicPr>
        <p:blipFill>
          <a:blip r:embed="rId1" cstate="hqprint"/>
          <a:stretch>
            <a:fillRect/>
          </a:stretch>
        </p:blipFill>
        <p:spPr>
          <a:xfrm>
            <a:off x="10759868" y="-15058"/>
            <a:ext cx="1301859" cy="920356"/>
          </a:xfrm>
          <a:prstGeom prst="rect">
            <a:avLst/>
          </a:prstGeom>
        </p:spPr>
      </p:pic>
      <p:sp>
        <p:nvSpPr>
          <p:cNvPr id="1048620" name="文本框 7"/>
          <p:cNvSpPr txBox="1"/>
          <p:nvPr/>
        </p:nvSpPr>
        <p:spPr>
          <a:xfrm>
            <a:off x="0" y="161212"/>
            <a:ext cx="121024" cy="358140"/>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048621" name="文本框 8"/>
          <p:cNvSpPr txBox="1"/>
          <p:nvPr/>
        </p:nvSpPr>
        <p:spPr>
          <a:xfrm>
            <a:off x="201942" y="161212"/>
            <a:ext cx="5244117" cy="39878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pPr>
            <a:r>
              <a:rPr kumimoji="0" lang="zh-CN" altLang="en-US"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案例</a:t>
            </a:r>
            <a:r>
              <a:rPr kumimoji="0" lang="en-US" altLang="zh-CN"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4</a:t>
            </a:r>
            <a:endParaRPr kumimoji="0" lang="en-US" altLang="zh-CN"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 name="文本框 4"/>
          <p:cNvSpPr txBox="1"/>
          <p:nvPr/>
        </p:nvSpPr>
        <p:spPr>
          <a:xfrm>
            <a:off x="201930" y="682625"/>
            <a:ext cx="11580495" cy="1198880"/>
          </a:xfrm>
          <a:prstGeom prst="rect">
            <a:avLst/>
          </a:prstGeom>
          <a:noFill/>
        </p:spPr>
        <p:txBody>
          <a:bodyPr wrap="square" rtlCol="0">
            <a:spAutoFit/>
          </a:bodyPr>
          <a:lstStyle/>
          <a:p>
            <a:pPr algn="l">
              <a:lnSpc>
                <a:spcPct val="150000"/>
              </a:lnSpc>
            </a:pPr>
            <a:r>
              <a:rPr lang="en-US" altLang="zh-CN" sz="1600" dirty="0" smtClean="0">
                <a:solidFill>
                  <a:schemeClr val="bg1"/>
                </a:solidFill>
                <a:latin typeface="微软雅黑" panose="020B0503020204020204" pitchFamily="34" charset="-122"/>
                <a:ea typeface="微软雅黑" panose="020B0503020204020204" pitchFamily="34" charset="-122"/>
                <a:sym typeface="+mn-ea"/>
              </a:rPr>
              <a:t>1. </a:t>
            </a:r>
            <a:r>
              <a:rPr lang="zh-CN" altLang="en-US" sz="1600" dirty="0" smtClean="0">
                <a:solidFill>
                  <a:schemeClr val="bg1"/>
                </a:solidFill>
                <a:latin typeface="微软雅黑" panose="020B0503020204020204" pitchFamily="34" charset="-122"/>
                <a:ea typeface="微软雅黑" panose="020B0503020204020204" pitchFamily="34" charset="-122"/>
                <a:sym typeface="+mn-ea"/>
              </a:rPr>
              <a:t>案例：</a:t>
            </a:r>
            <a:r>
              <a:rPr lang="zh-CN" sz="1600" dirty="0" smtClean="0">
                <a:solidFill>
                  <a:schemeClr val="bg1"/>
                </a:solidFill>
                <a:latin typeface="微软雅黑" panose="020B0503020204020204" pitchFamily="34" charset="-122"/>
                <a:ea typeface="微软雅黑" panose="020B0503020204020204" pitchFamily="34" charset="-122"/>
                <a:sym typeface="+mn-ea"/>
              </a:rPr>
              <a:t>组合索引案例</a:t>
            </a:r>
            <a:r>
              <a:rPr lang="zh-CN" altLang="en-US" sz="1600" dirty="0" smtClean="0">
                <a:solidFill>
                  <a:schemeClr val="bg1"/>
                </a:solidFill>
                <a:latin typeface="微软雅黑" panose="020B0503020204020204" pitchFamily="34" charset="-122"/>
                <a:ea typeface="微软雅黑" panose="020B0503020204020204" pitchFamily="34" charset="-122"/>
                <a:sym typeface="+mn-ea"/>
              </a:rPr>
              <a:t>。索引需遵循前缀性原则和可选性两个原则。</a:t>
            </a:r>
            <a:endParaRPr lang="zh-CN" altLang="en-US" sz="1600" dirty="0" smtClean="0">
              <a:solidFill>
                <a:schemeClr val="bg1"/>
              </a:solidFill>
              <a:latin typeface="微软雅黑" panose="020B0503020204020204" pitchFamily="34" charset="-122"/>
              <a:ea typeface="微软雅黑" panose="020B0503020204020204" pitchFamily="34" charset="-122"/>
            </a:endParaRPr>
          </a:p>
          <a:p>
            <a:pPr algn="l">
              <a:lnSpc>
                <a:spcPct val="150000"/>
              </a:lnSpc>
            </a:pPr>
            <a:r>
              <a:rPr lang="en-US" altLang="zh-CN" sz="1600" dirty="0" smtClean="0">
                <a:solidFill>
                  <a:schemeClr val="bg1"/>
                </a:solidFill>
                <a:latin typeface="微软雅黑" panose="020B0503020204020204" pitchFamily="34" charset="-122"/>
                <a:ea typeface="微软雅黑" panose="020B0503020204020204" pitchFamily="34" charset="-122"/>
                <a:sym typeface="+mn-ea"/>
              </a:rPr>
              <a:t>2. </a:t>
            </a:r>
            <a:r>
              <a:rPr lang="zh-CN" altLang="en-US" sz="1600" dirty="0" smtClean="0">
                <a:solidFill>
                  <a:schemeClr val="bg1"/>
                </a:solidFill>
                <a:latin typeface="微软雅黑" panose="020B0503020204020204" pitchFamily="34" charset="-122"/>
                <a:ea typeface="微软雅黑" panose="020B0503020204020204" pitchFamily="34" charset="-122"/>
                <a:sym typeface="+mn-ea"/>
              </a:rPr>
              <a:t>参考书籍：《品悟性能优化》</a:t>
            </a:r>
            <a:r>
              <a:rPr lang="en-US" altLang="zh-CN" sz="1600" dirty="0" smtClean="0">
                <a:solidFill>
                  <a:schemeClr val="bg1"/>
                </a:solidFill>
                <a:latin typeface="微软雅黑" panose="020B0503020204020204" pitchFamily="34" charset="-122"/>
                <a:ea typeface="微软雅黑" panose="020B0503020204020204" pitchFamily="34" charset="-122"/>
                <a:sym typeface="+mn-ea"/>
              </a:rPr>
              <a:t>4.4</a:t>
            </a:r>
            <a:r>
              <a:rPr lang="zh-CN" altLang="en-US" sz="1600" dirty="0" smtClean="0">
                <a:solidFill>
                  <a:schemeClr val="bg1"/>
                </a:solidFill>
                <a:latin typeface="微软雅黑" panose="020B0503020204020204" pitchFamily="34" charset="-122"/>
                <a:ea typeface="微软雅黑" panose="020B0503020204020204" pitchFamily="34" charset="-122"/>
                <a:sym typeface="+mn-ea"/>
              </a:rPr>
              <a:t>章。</a:t>
            </a:r>
            <a:endParaRPr lang="zh-CN" altLang="en-US" sz="1600" dirty="0" smtClean="0">
              <a:solidFill>
                <a:schemeClr val="bg1"/>
              </a:solidFill>
              <a:latin typeface="微软雅黑" panose="020B0503020204020204" pitchFamily="34" charset="-122"/>
              <a:ea typeface="微软雅黑" panose="020B0503020204020204" pitchFamily="34" charset="-122"/>
              <a:sym typeface="+mn-ea"/>
            </a:endParaRPr>
          </a:p>
          <a:p>
            <a:pPr algn="l">
              <a:lnSpc>
                <a:spcPct val="150000"/>
              </a:lnSpc>
            </a:pPr>
            <a:r>
              <a:rPr lang="en-US" altLang="zh-CN" sz="1600" dirty="0" smtClean="0">
                <a:solidFill>
                  <a:schemeClr val="bg1"/>
                </a:solidFill>
                <a:latin typeface="微软雅黑" panose="020B0503020204020204" pitchFamily="34" charset="-122"/>
                <a:ea typeface="微软雅黑" panose="020B0503020204020204" pitchFamily="34" charset="-122"/>
              </a:rPr>
              <a:t>  </a:t>
            </a:r>
            <a:endParaRPr lang="en-US" altLang="zh-CN" sz="1600" dirty="0" smtClean="0">
              <a:solidFill>
                <a:schemeClr val="bg1"/>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2"/>
          <a:stretch>
            <a:fillRect/>
          </a:stretch>
        </p:blipFill>
        <p:spPr>
          <a:xfrm>
            <a:off x="121285" y="1505585"/>
            <a:ext cx="5956935" cy="4199255"/>
          </a:xfrm>
          <a:prstGeom prst="rect">
            <a:avLst/>
          </a:prstGeom>
        </p:spPr>
      </p:pic>
      <p:pic>
        <p:nvPicPr>
          <p:cNvPr id="3" name="图片 2"/>
          <p:cNvPicPr>
            <a:picLocks noChangeAspect="1"/>
          </p:cNvPicPr>
          <p:nvPr/>
        </p:nvPicPr>
        <p:blipFill>
          <a:blip r:embed="rId3"/>
          <a:stretch>
            <a:fillRect/>
          </a:stretch>
        </p:blipFill>
        <p:spPr>
          <a:xfrm>
            <a:off x="6155055" y="1505585"/>
            <a:ext cx="5727700" cy="2623820"/>
          </a:xfrm>
          <a:prstGeom prst="rect">
            <a:avLst/>
          </a:prstGeom>
        </p:spPr>
      </p:pic>
      <p:pic>
        <p:nvPicPr>
          <p:cNvPr id="4" name="图片 3"/>
          <p:cNvPicPr>
            <a:picLocks noChangeAspect="1"/>
          </p:cNvPicPr>
          <p:nvPr/>
        </p:nvPicPr>
        <p:blipFill>
          <a:blip r:embed="rId4"/>
          <a:stretch>
            <a:fillRect/>
          </a:stretch>
        </p:blipFill>
        <p:spPr>
          <a:xfrm>
            <a:off x="6155055" y="4129405"/>
            <a:ext cx="5727065" cy="855345"/>
          </a:xfrm>
          <a:prstGeom prst="rect">
            <a:avLst/>
          </a:prstGeom>
        </p:spPr>
      </p:pic>
      <p:pic>
        <p:nvPicPr>
          <p:cNvPr id="6" name="图片 5"/>
          <p:cNvPicPr>
            <a:picLocks noChangeAspect="1"/>
          </p:cNvPicPr>
          <p:nvPr/>
        </p:nvPicPr>
        <p:blipFill>
          <a:blip r:embed="rId5"/>
          <a:stretch>
            <a:fillRect/>
          </a:stretch>
        </p:blipFill>
        <p:spPr>
          <a:xfrm>
            <a:off x="6155055" y="4984750"/>
            <a:ext cx="5726430" cy="1563370"/>
          </a:xfrm>
          <a:prstGeom prst="rect">
            <a:avLst/>
          </a:prstGeom>
        </p:spPr>
      </p:pic>
      <p:pic>
        <p:nvPicPr>
          <p:cNvPr id="7" name="图片 6"/>
          <p:cNvPicPr>
            <a:picLocks noChangeAspect="1"/>
          </p:cNvPicPr>
          <p:nvPr/>
        </p:nvPicPr>
        <p:blipFill>
          <a:blip r:embed="rId6"/>
          <a:stretch>
            <a:fillRect/>
          </a:stretch>
        </p:blipFill>
        <p:spPr>
          <a:xfrm>
            <a:off x="121285" y="5704840"/>
            <a:ext cx="5956300" cy="666750"/>
          </a:xfrm>
          <a:prstGeom prst="rect">
            <a:avLst/>
          </a:prstGeom>
        </p:spPr>
      </p:pic>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0A0F23"/>
        </a:solidFill>
        <a:effectLst/>
      </p:bgPr>
    </p:bg>
    <p:spTree>
      <p:nvGrpSpPr>
        <p:cNvPr id="1" name=""/>
        <p:cNvGrpSpPr/>
        <p:nvPr/>
      </p:nvGrpSpPr>
      <p:grpSpPr>
        <a:xfrm>
          <a:off x="0" y="0"/>
          <a:ext cx="0" cy="0"/>
          <a:chOff x="0" y="0"/>
          <a:chExt cx="0" cy="0"/>
        </a:xfrm>
      </p:grpSpPr>
      <p:pic>
        <p:nvPicPr>
          <p:cNvPr id="2097159" name="图片 4"/>
          <p:cNvPicPr>
            <a:picLocks noChangeAspect="1"/>
          </p:cNvPicPr>
          <p:nvPr/>
        </p:nvPicPr>
        <p:blipFill>
          <a:blip r:embed="rId1" cstate="hqprint"/>
          <a:stretch>
            <a:fillRect/>
          </a:stretch>
        </p:blipFill>
        <p:spPr>
          <a:xfrm>
            <a:off x="10759868" y="-15058"/>
            <a:ext cx="1301859" cy="920356"/>
          </a:xfrm>
          <a:prstGeom prst="rect">
            <a:avLst/>
          </a:prstGeom>
        </p:spPr>
      </p:pic>
      <p:sp>
        <p:nvSpPr>
          <p:cNvPr id="1048620" name="文本框 7"/>
          <p:cNvSpPr txBox="1"/>
          <p:nvPr/>
        </p:nvSpPr>
        <p:spPr>
          <a:xfrm>
            <a:off x="0" y="161212"/>
            <a:ext cx="121024" cy="358140"/>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048621" name="文本框 8"/>
          <p:cNvSpPr txBox="1"/>
          <p:nvPr/>
        </p:nvSpPr>
        <p:spPr>
          <a:xfrm>
            <a:off x="201942" y="161212"/>
            <a:ext cx="5244117" cy="39878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pPr>
            <a:r>
              <a:rPr kumimoji="0" lang="zh-CN" altLang="en-US"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案例</a:t>
            </a:r>
            <a:r>
              <a:rPr kumimoji="0" lang="en-US" altLang="zh-CN"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4</a:t>
            </a:r>
            <a:endParaRPr kumimoji="0" lang="en-US" altLang="zh-CN"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 name="文本框 4"/>
          <p:cNvSpPr txBox="1"/>
          <p:nvPr/>
        </p:nvSpPr>
        <p:spPr>
          <a:xfrm>
            <a:off x="201930" y="682625"/>
            <a:ext cx="11580495" cy="829945"/>
          </a:xfrm>
          <a:prstGeom prst="rect">
            <a:avLst/>
          </a:prstGeom>
          <a:noFill/>
        </p:spPr>
        <p:txBody>
          <a:bodyPr wrap="square" rtlCol="0">
            <a:spAutoFit/>
          </a:bodyPr>
          <a:lstStyle/>
          <a:p>
            <a:pPr algn="l">
              <a:lnSpc>
                <a:spcPct val="150000"/>
              </a:lnSpc>
            </a:pPr>
            <a:r>
              <a:rPr lang="en-US" altLang="zh-CN" sz="1600" dirty="0" smtClean="0">
                <a:solidFill>
                  <a:schemeClr val="bg1"/>
                </a:solidFill>
                <a:latin typeface="微软雅黑" panose="020B0503020204020204" pitchFamily="34" charset="-122"/>
                <a:ea typeface="微软雅黑" panose="020B0503020204020204" pitchFamily="34" charset="-122"/>
                <a:sym typeface="+mn-ea"/>
              </a:rPr>
              <a:t>3. </a:t>
            </a:r>
            <a:r>
              <a:rPr lang="zh-CN" altLang="en-US" sz="1600" dirty="0" smtClean="0">
                <a:solidFill>
                  <a:schemeClr val="bg1"/>
                </a:solidFill>
                <a:latin typeface="微软雅黑" panose="020B0503020204020204" pitchFamily="34" charset="-122"/>
                <a:ea typeface="微软雅黑" panose="020B0503020204020204" pitchFamily="34" charset="-122"/>
                <a:sym typeface="+mn-ea"/>
              </a:rPr>
              <a:t>组合索引设计原则</a:t>
            </a:r>
            <a:endParaRPr lang="zh-CN" altLang="en-US" sz="1600" dirty="0" smtClean="0">
              <a:solidFill>
                <a:schemeClr val="bg1"/>
              </a:solidFill>
              <a:latin typeface="微软雅黑" panose="020B0503020204020204" pitchFamily="34" charset="-122"/>
              <a:ea typeface="微软雅黑" panose="020B0503020204020204" pitchFamily="34" charset="-122"/>
              <a:sym typeface="+mn-ea"/>
            </a:endParaRPr>
          </a:p>
          <a:p>
            <a:pPr algn="l">
              <a:lnSpc>
                <a:spcPct val="150000"/>
              </a:lnSpc>
            </a:pPr>
            <a:r>
              <a:rPr lang="en-US" altLang="zh-CN" sz="1600" dirty="0" smtClean="0">
                <a:solidFill>
                  <a:schemeClr val="bg1"/>
                </a:solidFill>
                <a:latin typeface="微软雅黑" panose="020B0503020204020204" pitchFamily="34" charset="-122"/>
                <a:ea typeface="微软雅黑" panose="020B0503020204020204" pitchFamily="34" charset="-122"/>
              </a:rPr>
              <a:t>  </a:t>
            </a:r>
            <a:endParaRPr lang="en-US" altLang="zh-CN" sz="1600" dirty="0" smtClean="0">
              <a:solidFill>
                <a:schemeClr val="bg1"/>
              </a:solidFill>
              <a:latin typeface="微软雅黑" panose="020B0503020204020204" pitchFamily="34" charset="-122"/>
              <a:ea typeface="微软雅黑" panose="020B0503020204020204" pitchFamily="34" charset="-122"/>
            </a:endParaRPr>
          </a:p>
        </p:txBody>
      </p:sp>
      <p:pic>
        <p:nvPicPr>
          <p:cNvPr id="37892" name="Picture 2"/>
          <p:cNvPicPr>
            <a:picLocks noChangeAspect="1"/>
          </p:cNvPicPr>
          <p:nvPr/>
        </p:nvPicPr>
        <p:blipFill>
          <a:blip r:embed="rId2"/>
          <a:stretch>
            <a:fillRect/>
          </a:stretch>
        </p:blipFill>
        <p:spPr>
          <a:xfrm>
            <a:off x="201930" y="1126808"/>
            <a:ext cx="5153025" cy="4067175"/>
          </a:xfrm>
          <a:prstGeom prst="rect">
            <a:avLst/>
          </a:prstGeom>
          <a:noFill/>
          <a:ln w="9525">
            <a:noFill/>
          </a:ln>
        </p:spPr>
      </p:pic>
      <p:pic>
        <p:nvPicPr>
          <p:cNvPr id="37893" name="Picture 3"/>
          <p:cNvPicPr>
            <a:picLocks noChangeAspect="1"/>
          </p:cNvPicPr>
          <p:nvPr/>
        </p:nvPicPr>
        <p:blipFill>
          <a:blip r:embed="rId3"/>
          <a:stretch>
            <a:fillRect/>
          </a:stretch>
        </p:blipFill>
        <p:spPr>
          <a:xfrm>
            <a:off x="201930" y="5184775"/>
            <a:ext cx="5153025" cy="457200"/>
          </a:xfrm>
          <a:prstGeom prst="rect">
            <a:avLst/>
          </a:prstGeom>
          <a:noFill/>
          <a:ln w="9525">
            <a:noFill/>
          </a:ln>
        </p:spPr>
      </p:pic>
      <p:sp>
        <p:nvSpPr>
          <p:cNvPr id="8" name="文本框 7"/>
          <p:cNvSpPr txBox="1"/>
          <p:nvPr/>
        </p:nvSpPr>
        <p:spPr>
          <a:xfrm>
            <a:off x="5648325" y="837565"/>
            <a:ext cx="6413500" cy="3046095"/>
          </a:xfrm>
          <a:prstGeom prst="rect">
            <a:avLst/>
          </a:prstGeom>
          <a:noFill/>
        </p:spPr>
        <p:txBody>
          <a:bodyPr wrap="square" rtlCol="0">
            <a:spAutoFit/>
          </a:bodyPr>
          <a:p>
            <a:pPr algn="l">
              <a:lnSpc>
                <a:spcPct val="150000"/>
              </a:lnSpc>
            </a:pPr>
            <a:r>
              <a:rPr lang="en-US" altLang="zh-CN" sz="1600" dirty="0" smtClean="0">
                <a:solidFill>
                  <a:schemeClr val="bg1"/>
                </a:solidFill>
                <a:latin typeface="微软雅黑" panose="020B0503020204020204" pitchFamily="34" charset="-122"/>
                <a:ea typeface="微软雅黑" panose="020B0503020204020204" pitchFamily="34" charset="-122"/>
                <a:sym typeface="+mn-ea"/>
              </a:rPr>
              <a:t>4. </a:t>
            </a:r>
            <a:r>
              <a:rPr lang="zh-CN" altLang="en-US" sz="1600" dirty="0" smtClean="0">
                <a:solidFill>
                  <a:schemeClr val="bg1"/>
                </a:solidFill>
                <a:latin typeface="微软雅黑" panose="020B0503020204020204" pitchFamily="34" charset="-122"/>
                <a:ea typeface="微软雅黑" panose="020B0503020204020204" pitchFamily="34" charset="-122"/>
                <a:sym typeface="+mn-ea"/>
              </a:rPr>
              <a:t>组合索引设计补充原则</a:t>
            </a:r>
            <a:endParaRPr lang="zh-CN" altLang="en-US" sz="1600" dirty="0" smtClean="0">
              <a:solidFill>
                <a:schemeClr val="bg1"/>
              </a:solidFill>
              <a:latin typeface="微软雅黑" panose="020B0503020204020204" pitchFamily="34" charset="-122"/>
              <a:ea typeface="微软雅黑" panose="020B0503020204020204" pitchFamily="34" charset="-122"/>
              <a:sym typeface="+mn-ea"/>
            </a:endParaRPr>
          </a:p>
          <a:p>
            <a:pPr algn="l">
              <a:lnSpc>
                <a:spcPct val="150000"/>
              </a:lnSpc>
            </a:pPr>
            <a:r>
              <a:rPr lang="en-US" altLang="zh-CN" sz="1600" dirty="0" smtClean="0">
                <a:solidFill>
                  <a:schemeClr val="bg1"/>
                </a:solidFill>
                <a:latin typeface="微软雅黑" panose="020B0503020204020204" pitchFamily="34" charset="-122"/>
                <a:ea typeface="微软雅黑" panose="020B0503020204020204" pitchFamily="34" charset="-122"/>
                <a:sym typeface="+mn-ea"/>
              </a:rPr>
              <a:t>4.1 </a:t>
            </a:r>
            <a:r>
              <a:rPr lang="zh-CN" altLang="en-US" sz="1600" dirty="0" smtClean="0">
                <a:solidFill>
                  <a:schemeClr val="bg1"/>
                </a:solidFill>
                <a:latin typeface="微软雅黑" panose="020B0503020204020204" pitchFamily="34" charset="-122"/>
                <a:ea typeface="微软雅黑" panose="020B0503020204020204" pitchFamily="34" charset="-122"/>
                <a:sym typeface="+mn-ea"/>
              </a:rPr>
              <a:t>组合索引的前缀性原则优先级更高，直接决定SQL是否能用上该该索引。</a:t>
            </a:r>
            <a:endParaRPr lang="zh-CN" altLang="en-US" sz="1600" dirty="0" smtClean="0">
              <a:solidFill>
                <a:schemeClr val="bg1"/>
              </a:solidFill>
              <a:latin typeface="微软雅黑" panose="020B0503020204020204" pitchFamily="34" charset="-122"/>
              <a:ea typeface="微软雅黑" panose="020B0503020204020204" pitchFamily="34" charset="-122"/>
              <a:sym typeface="+mn-ea"/>
            </a:endParaRPr>
          </a:p>
          <a:p>
            <a:pPr algn="l">
              <a:lnSpc>
                <a:spcPct val="150000"/>
              </a:lnSpc>
            </a:pPr>
            <a:r>
              <a:rPr lang="en-US" altLang="zh-CN" sz="1600" dirty="0" smtClean="0">
                <a:solidFill>
                  <a:schemeClr val="bg1"/>
                </a:solidFill>
                <a:latin typeface="微软雅黑" panose="020B0503020204020204" pitchFamily="34" charset="-122"/>
                <a:ea typeface="微软雅黑" panose="020B0503020204020204" pitchFamily="34" charset="-122"/>
                <a:sym typeface="+mn-ea"/>
              </a:rPr>
              <a:t>4.2 </a:t>
            </a:r>
            <a:r>
              <a:rPr lang="zh-CN" altLang="en-US" sz="1600" dirty="0" smtClean="0">
                <a:solidFill>
                  <a:schemeClr val="bg1"/>
                </a:solidFill>
                <a:latin typeface="微软雅黑" panose="020B0503020204020204" pitchFamily="34" charset="-122"/>
                <a:ea typeface="微软雅黑" panose="020B0503020204020204" pitchFamily="34" charset="-122"/>
                <a:sym typeface="+mn-ea"/>
              </a:rPr>
              <a:t>组合索引的选择性原则会确定到底是使用该索引还是直接使用全表扫描。</a:t>
            </a:r>
            <a:endParaRPr lang="zh-CN" altLang="en-US" sz="1600" dirty="0" smtClean="0">
              <a:solidFill>
                <a:schemeClr val="bg1"/>
              </a:solidFill>
              <a:latin typeface="微软雅黑" panose="020B0503020204020204" pitchFamily="34" charset="-122"/>
              <a:ea typeface="微软雅黑" panose="020B0503020204020204" pitchFamily="34" charset="-122"/>
              <a:sym typeface="+mn-ea"/>
            </a:endParaRPr>
          </a:p>
          <a:p>
            <a:pPr algn="l">
              <a:lnSpc>
                <a:spcPct val="150000"/>
              </a:lnSpc>
            </a:pPr>
            <a:r>
              <a:rPr lang="en-US" altLang="zh-CN" sz="1600" dirty="0" smtClean="0">
                <a:solidFill>
                  <a:schemeClr val="bg1"/>
                </a:solidFill>
                <a:latin typeface="微软雅黑" panose="020B0503020204020204" pitchFamily="34" charset="-122"/>
                <a:ea typeface="微软雅黑" panose="020B0503020204020204" pitchFamily="34" charset="-122"/>
                <a:sym typeface="+mn-ea"/>
              </a:rPr>
              <a:t>4.3 </a:t>
            </a:r>
            <a:r>
              <a:rPr lang="zh-CN" altLang="en-US" sz="1600" dirty="0" smtClean="0">
                <a:solidFill>
                  <a:schemeClr val="bg1"/>
                </a:solidFill>
                <a:latin typeface="微软雅黑" panose="020B0503020204020204" pitchFamily="34" charset="-122"/>
                <a:ea typeface="微软雅黑" panose="020B0503020204020204" pitchFamily="34" charset="-122"/>
                <a:sym typeface="+mn-ea"/>
              </a:rPr>
              <a:t>当</a:t>
            </a:r>
            <a:r>
              <a:rPr lang="en-US" altLang="zh-CN" sz="1600" dirty="0" smtClean="0">
                <a:solidFill>
                  <a:schemeClr val="bg1"/>
                </a:solidFill>
                <a:latin typeface="微软雅黑" panose="020B0503020204020204" pitchFamily="34" charset="-122"/>
                <a:ea typeface="微软雅黑" panose="020B0503020204020204" pitchFamily="34" charset="-122"/>
                <a:sym typeface="+mn-ea"/>
              </a:rPr>
              <a:t>where</a:t>
            </a:r>
            <a:r>
              <a:rPr lang="zh-CN" altLang="en-US" sz="1600" dirty="0" smtClean="0">
                <a:solidFill>
                  <a:schemeClr val="bg1"/>
                </a:solidFill>
                <a:latin typeface="微软雅黑" panose="020B0503020204020204" pitchFamily="34" charset="-122"/>
                <a:ea typeface="微软雅黑" panose="020B0503020204020204" pitchFamily="34" charset="-122"/>
                <a:sym typeface="+mn-ea"/>
              </a:rPr>
              <a:t>语句中等值条件和范围条件同时存在时，想得到更好的性能常需将等值列放在前面。</a:t>
            </a:r>
            <a:endParaRPr lang="zh-CN" altLang="en-US" sz="1600" dirty="0" smtClean="0">
              <a:solidFill>
                <a:schemeClr val="bg1"/>
              </a:solidFill>
              <a:latin typeface="微软雅黑" panose="020B0503020204020204" pitchFamily="34" charset="-122"/>
              <a:ea typeface="微软雅黑" panose="020B0503020204020204" pitchFamily="34" charset="-122"/>
              <a:sym typeface="+mn-ea"/>
            </a:endParaRPr>
          </a:p>
          <a:p>
            <a:pPr algn="l">
              <a:lnSpc>
                <a:spcPct val="150000"/>
              </a:lnSpc>
            </a:pPr>
            <a:r>
              <a:rPr lang="en-US" altLang="zh-CN" sz="1600" dirty="0" smtClean="0">
                <a:solidFill>
                  <a:schemeClr val="bg1"/>
                </a:solidFill>
                <a:latin typeface="微软雅黑" panose="020B0503020204020204" pitchFamily="34" charset="-122"/>
                <a:ea typeface="微软雅黑" panose="020B0503020204020204" pitchFamily="34" charset="-122"/>
              </a:rPr>
              <a:t>  </a:t>
            </a:r>
            <a:endParaRPr lang="en-US" altLang="zh-CN" sz="1600" dirty="0" smtClean="0">
              <a:solidFill>
                <a:schemeClr val="bg1"/>
              </a:solidFill>
              <a:latin typeface="微软雅黑" panose="020B0503020204020204" pitchFamily="34" charset="-122"/>
              <a:ea typeface="微软雅黑" panose="020B0503020204020204" pitchFamily="34" charset="-122"/>
            </a:endParaRPr>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A0F23"/>
        </a:solidFill>
        <a:effectLst/>
      </p:bgPr>
    </p:bg>
    <p:spTree>
      <p:nvGrpSpPr>
        <p:cNvPr id="1" name=""/>
        <p:cNvGrpSpPr/>
        <p:nvPr/>
      </p:nvGrpSpPr>
      <p:grpSpPr>
        <a:xfrm>
          <a:off x="0" y="0"/>
          <a:ext cx="0" cy="0"/>
          <a:chOff x="0" y="0"/>
          <a:chExt cx="0" cy="0"/>
        </a:xfrm>
      </p:grpSpPr>
      <p:pic>
        <p:nvPicPr>
          <p:cNvPr id="2097159" name="图片 4"/>
          <p:cNvPicPr>
            <a:picLocks noChangeAspect="1"/>
          </p:cNvPicPr>
          <p:nvPr/>
        </p:nvPicPr>
        <p:blipFill>
          <a:blip r:embed="rId1" cstate="hqprint"/>
          <a:stretch>
            <a:fillRect/>
          </a:stretch>
        </p:blipFill>
        <p:spPr>
          <a:xfrm>
            <a:off x="10759868" y="-15058"/>
            <a:ext cx="1301859" cy="920356"/>
          </a:xfrm>
          <a:prstGeom prst="rect">
            <a:avLst/>
          </a:prstGeom>
        </p:spPr>
      </p:pic>
      <p:sp>
        <p:nvSpPr>
          <p:cNvPr id="1048620" name="文本框 7"/>
          <p:cNvSpPr txBox="1"/>
          <p:nvPr/>
        </p:nvSpPr>
        <p:spPr>
          <a:xfrm>
            <a:off x="0" y="161212"/>
            <a:ext cx="121024" cy="358140"/>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048621" name="文本框 8"/>
          <p:cNvSpPr txBox="1"/>
          <p:nvPr/>
        </p:nvSpPr>
        <p:spPr>
          <a:xfrm>
            <a:off x="201942" y="161212"/>
            <a:ext cx="5244117" cy="39878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pPr>
            <a:r>
              <a:rPr lang="zh-CN" sz="2000" b="1" dirty="0">
                <a:solidFill>
                  <a:prstClr val="white"/>
                </a:solidFill>
                <a:latin typeface="微软雅黑" panose="020B0503020204020204" pitchFamily="34" charset="-122"/>
                <a:ea typeface="微软雅黑" panose="020B0503020204020204" pitchFamily="34" charset="-122"/>
              </a:rPr>
              <a:t>概述</a:t>
            </a:r>
            <a:endParaRPr kumimoji="0" lang="zh-CN"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4" name="文本框 3"/>
          <p:cNvSpPr txBox="1"/>
          <p:nvPr/>
        </p:nvSpPr>
        <p:spPr>
          <a:xfrm>
            <a:off x="201930" y="697865"/>
            <a:ext cx="11580495" cy="4246245"/>
          </a:xfrm>
          <a:prstGeom prst="rect">
            <a:avLst/>
          </a:prstGeom>
          <a:noFill/>
        </p:spPr>
        <p:txBody>
          <a:bodyPr wrap="square" rtlCol="0">
            <a:spAutoFit/>
          </a:bodyPr>
          <a:p>
            <a:pPr algn="l">
              <a:lnSpc>
                <a:spcPct val="150000"/>
              </a:lnSpc>
            </a:pPr>
            <a:r>
              <a:rPr lang="en-US" altLang="zh-CN" dirty="0" smtClean="0">
                <a:solidFill>
                  <a:schemeClr val="bg1"/>
                </a:solidFill>
                <a:latin typeface="微软雅黑" panose="020B0503020204020204" pitchFamily="34" charset="-122"/>
                <a:ea typeface="微软雅黑" panose="020B0503020204020204" pitchFamily="34" charset="-122"/>
              </a:rPr>
              <a:t>1. </a:t>
            </a:r>
            <a:r>
              <a:rPr lang="zh-CN" altLang="en-US" dirty="0" smtClean="0">
                <a:solidFill>
                  <a:schemeClr val="bg1"/>
                </a:solidFill>
                <a:latin typeface="微软雅黑" panose="020B0503020204020204" pitchFamily="34" charset="-122"/>
                <a:ea typeface="微软雅黑" panose="020B0503020204020204" pitchFamily="34" charset="-122"/>
              </a:rPr>
              <a:t>决定性能优化相关知识点太多，如范式设计，索引设计，</a:t>
            </a:r>
            <a:r>
              <a:rPr lang="en-US" altLang="zh-CN" dirty="0" smtClean="0">
                <a:solidFill>
                  <a:schemeClr val="bg1"/>
                </a:solidFill>
                <a:latin typeface="微软雅黑" panose="020B0503020204020204" pitchFamily="34" charset="-122"/>
                <a:ea typeface="微软雅黑" panose="020B0503020204020204" pitchFamily="34" charset="-122"/>
              </a:rPr>
              <a:t>SQL</a:t>
            </a:r>
            <a:r>
              <a:rPr lang="zh-CN" altLang="en-US" dirty="0" smtClean="0">
                <a:solidFill>
                  <a:schemeClr val="bg1"/>
                </a:solidFill>
                <a:latin typeface="微软雅黑" panose="020B0503020204020204" pitchFamily="34" charset="-122"/>
                <a:ea typeface="微软雅黑" panose="020B0503020204020204" pitchFamily="34" charset="-122"/>
              </a:rPr>
              <a:t>连接方式设计、分区分表分库、并行、压缩，事务控制，数据库日志，数据库参数优化等。从以上内容去理解性能优化非常困难，但如果从业务使用的角度去理解性能优化则更容易一些，真正决定性能的是数据结构和算法。</a:t>
            </a:r>
            <a:endParaRPr lang="zh-CN" altLang="en-US" dirty="0" smtClean="0">
              <a:solidFill>
                <a:schemeClr val="bg1"/>
              </a:solidFill>
              <a:latin typeface="微软雅黑" panose="020B0503020204020204" pitchFamily="34" charset="-122"/>
              <a:ea typeface="微软雅黑" panose="020B0503020204020204" pitchFamily="34" charset="-122"/>
            </a:endParaRPr>
          </a:p>
          <a:p>
            <a:pPr algn="l">
              <a:lnSpc>
                <a:spcPct val="150000"/>
              </a:lnSpc>
            </a:pPr>
            <a:r>
              <a:rPr lang="en-US" altLang="zh-CN" dirty="0" smtClean="0">
                <a:solidFill>
                  <a:schemeClr val="bg1"/>
                </a:solidFill>
                <a:latin typeface="微软雅黑" panose="020B0503020204020204" pitchFamily="34" charset="-122"/>
                <a:ea typeface="微软雅黑" panose="020B0503020204020204" pitchFamily="34" charset="-122"/>
              </a:rPr>
              <a:t>2. </a:t>
            </a:r>
            <a:r>
              <a:rPr lang="zh-CN" altLang="en-US" dirty="0" smtClean="0">
                <a:solidFill>
                  <a:schemeClr val="bg1"/>
                </a:solidFill>
                <a:latin typeface="微软雅黑" panose="020B0503020204020204" pitchFamily="34" charset="-122"/>
                <a:ea typeface="微软雅黑" panose="020B0503020204020204" pitchFamily="34" charset="-122"/>
              </a:rPr>
              <a:t>我们主要是通过</a:t>
            </a:r>
            <a:r>
              <a:rPr lang="en-US" altLang="zh-CN" dirty="0" smtClean="0">
                <a:solidFill>
                  <a:schemeClr val="bg1"/>
                </a:solidFill>
                <a:latin typeface="微软雅黑" panose="020B0503020204020204" pitchFamily="34" charset="-122"/>
                <a:ea typeface="微软雅黑" panose="020B0503020204020204" pitchFamily="34" charset="-122"/>
              </a:rPr>
              <a:t>SQL</a:t>
            </a:r>
            <a:r>
              <a:rPr lang="zh-CN" altLang="en-US" dirty="0" smtClean="0">
                <a:solidFill>
                  <a:schemeClr val="bg1"/>
                </a:solidFill>
                <a:latin typeface="微软雅黑" panose="020B0503020204020204" pitchFamily="34" charset="-122"/>
                <a:ea typeface="微软雅黑" panose="020B0503020204020204" pitchFamily="34" charset="-122"/>
              </a:rPr>
              <a:t>操作数据，性能优化的主要目标是</a:t>
            </a:r>
            <a:r>
              <a:rPr lang="en-US" altLang="zh-CN" dirty="0" smtClean="0">
                <a:solidFill>
                  <a:schemeClr val="bg1"/>
                </a:solidFill>
                <a:latin typeface="微软雅黑" panose="020B0503020204020204" pitchFamily="34" charset="-122"/>
                <a:ea typeface="微软雅黑" panose="020B0503020204020204" pitchFamily="34" charset="-122"/>
              </a:rPr>
              <a:t>SQL</a:t>
            </a:r>
            <a:r>
              <a:rPr lang="zh-CN" altLang="en-US" dirty="0" smtClean="0">
                <a:solidFill>
                  <a:schemeClr val="bg1"/>
                </a:solidFill>
                <a:latin typeface="微软雅黑" panose="020B0503020204020204" pitchFamily="34" charset="-122"/>
                <a:ea typeface="微软雅黑" panose="020B0503020204020204" pitchFamily="34" charset="-122"/>
              </a:rPr>
              <a:t>性能优化，而</a:t>
            </a:r>
            <a:r>
              <a:rPr lang="en-US" altLang="zh-CN" dirty="0" smtClean="0">
                <a:solidFill>
                  <a:schemeClr val="bg1"/>
                </a:solidFill>
                <a:latin typeface="微软雅黑" panose="020B0503020204020204" pitchFamily="34" charset="-122"/>
                <a:ea typeface="微软雅黑" panose="020B0503020204020204" pitchFamily="34" charset="-122"/>
              </a:rPr>
              <a:t>SQL</a:t>
            </a:r>
            <a:r>
              <a:rPr lang="zh-CN" altLang="en-US" dirty="0" smtClean="0">
                <a:solidFill>
                  <a:schemeClr val="bg1"/>
                </a:solidFill>
                <a:latin typeface="微软雅黑" panose="020B0503020204020204" pitchFamily="34" charset="-122"/>
                <a:ea typeface="微软雅黑" panose="020B0503020204020204" pitchFamily="34" charset="-122"/>
              </a:rPr>
              <a:t>执行性能由</a:t>
            </a:r>
            <a:r>
              <a:rPr lang="en-US" altLang="zh-CN" dirty="0" smtClean="0">
                <a:solidFill>
                  <a:schemeClr val="bg1"/>
                </a:solidFill>
                <a:latin typeface="微软雅黑" panose="020B0503020204020204" pitchFamily="34" charset="-122"/>
                <a:ea typeface="微软雅黑" panose="020B0503020204020204" pitchFamily="34" charset="-122"/>
              </a:rPr>
              <a:t>SQL</a:t>
            </a:r>
            <a:r>
              <a:rPr lang="zh-CN" altLang="en-US" dirty="0" smtClean="0">
                <a:solidFill>
                  <a:schemeClr val="bg1"/>
                </a:solidFill>
                <a:latin typeface="微软雅黑" panose="020B0503020204020204" pitchFamily="34" charset="-122"/>
                <a:ea typeface="微软雅黑" panose="020B0503020204020204" pitchFamily="34" charset="-122"/>
              </a:rPr>
              <a:t>的执行计划最终确定。因此理解</a:t>
            </a:r>
            <a:r>
              <a:rPr lang="zh-CN" altLang="en-US" dirty="0" smtClean="0">
                <a:solidFill>
                  <a:srgbClr val="FF0000"/>
                </a:solidFill>
                <a:latin typeface="微软雅黑" panose="020B0503020204020204" pitchFamily="34" charset="-122"/>
                <a:ea typeface="微软雅黑" panose="020B0503020204020204" pitchFamily="34" charset="-122"/>
              </a:rPr>
              <a:t>执行计划是进行性能优化的最佳入口</a:t>
            </a:r>
            <a:r>
              <a:rPr lang="zh-CN" altLang="en-US" dirty="0" smtClean="0">
                <a:solidFill>
                  <a:schemeClr val="bg1"/>
                </a:solidFill>
                <a:latin typeface="微软雅黑" panose="020B0503020204020204" pitchFamily="34" charset="-122"/>
                <a:ea typeface="微软雅黑" panose="020B0503020204020204" pitchFamily="34" charset="-122"/>
              </a:rPr>
              <a:t>。</a:t>
            </a:r>
            <a:endParaRPr lang="zh-CN" altLang="en-US" dirty="0" smtClean="0">
              <a:solidFill>
                <a:schemeClr val="bg1"/>
              </a:solidFill>
              <a:latin typeface="微软雅黑" panose="020B0503020204020204" pitchFamily="34" charset="-122"/>
              <a:ea typeface="微软雅黑" panose="020B0503020204020204" pitchFamily="34" charset="-122"/>
            </a:endParaRPr>
          </a:p>
          <a:p>
            <a:pPr algn="l">
              <a:lnSpc>
                <a:spcPct val="150000"/>
              </a:lnSpc>
            </a:pPr>
            <a:r>
              <a:rPr lang="en-US" altLang="zh-CN" dirty="0" smtClean="0">
                <a:solidFill>
                  <a:schemeClr val="bg1"/>
                </a:solidFill>
                <a:latin typeface="微软雅黑" panose="020B0503020204020204" pitchFamily="34" charset="-122"/>
                <a:ea typeface="微软雅黑" panose="020B0503020204020204" pitchFamily="34" charset="-122"/>
              </a:rPr>
              <a:t>3. </a:t>
            </a:r>
            <a:r>
              <a:rPr lang="zh-CN" altLang="en-US" dirty="0" smtClean="0">
                <a:solidFill>
                  <a:schemeClr val="bg1"/>
                </a:solidFill>
                <a:latin typeface="微软雅黑" panose="020B0503020204020204" pitchFamily="34" charset="-122"/>
                <a:ea typeface="微软雅黑" panose="020B0503020204020204" pitchFamily="34" charset="-122"/>
              </a:rPr>
              <a:t>通过理解执行计划，进而</a:t>
            </a:r>
            <a:r>
              <a:rPr lang="zh-CN" altLang="en-US" dirty="0" smtClean="0">
                <a:solidFill>
                  <a:srgbClr val="FF0000"/>
                </a:solidFill>
                <a:latin typeface="微软雅黑" panose="020B0503020204020204" pitchFamily="34" charset="-122"/>
                <a:ea typeface="微软雅黑" panose="020B0503020204020204" pitchFamily="34" charset="-122"/>
              </a:rPr>
              <a:t>了解到数据库的数据结构和算法优劣</a:t>
            </a:r>
            <a:r>
              <a:rPr lang="zh-CN" altLang="en-US" dirty="0" smtClean="0">
                <a:solidFill>
                  <a:schemeClr val="bg1"/>
                </a:solidFill>
                <a:latin typeface="微软雅黑" panose="020B0503020204020204" pitchFamily="34" charset="-122"/>
                <a:ea typeface="微软雅黑" panose="020B0503020204020204" pitchFamily="34" charset="-122"/>
              </a:rPr>
              <a:t>，才能更好的做好数据库设计，获取更佳的性能优化效果。</a:t>
            </a:r>
            <a:endParaRPr lang="zh-CN" altLang="en-US" dirty="0" smtClean="0">
              <a:solidFill>
                <a:schemeClr val="bg1"/>
              </a:solidFill>
              <a:latin typeface="微软雅黑" panose="020B0503020204020204" pitchFamily="34" charset="-122"/>
              <a:ea typeface="微软雅黑" panose="020B0503020204020204" pitchFamily="34" charset="-122"/>
            </a:endParaRPr>
          </a:p>
          <a:p>
            <a:pPr algn="l">
              <a:lnSpc>
                <a:spcPct val="150000"/>
              </a:lnSpc>
            </a:pPr>
            <a:r>
              <a:rPr lang="en-US" altLang="zh-CN" dirty="0" smtClean="0">
                <a:solidFill>
                  <a:schemeClr val="bg1"/>
                </a:solidFill>
                <a:latin typeface="微软雅黑" panose="020B0503020204020204" pitchFamily="34" charset="-122"/>
                <a:ea typeface="微软雅黑" panose="020B0503020204020204" pitchFamily="34" charset="-122"/>
              </a:rPr>
              <a:t>4. </a:t>
            </a:r>
            <a:r>
              <a:rPr lang="zh-CN" altLang="en-US" dirty="0" smtClean="0">
                <a:solidFill>
                  <a:schemeClr val="bg1"/>
                </a:solidFill>
                <a:latin typeface="微软雅黑" panose="020B0503020204020204" pitchFamily="34" charset="-122"/>
                <a:ea typeface="微软雅黑" panose="020B0503020204020204" pitchFamily="34" charset="-122"/>
              </a:rPr>
              <a:t>执行计划的生成，依赖于数据库自动或手动采集相关表的</a:t>
            </a:r>
            <a:r>
              <a:rPr lang="zh-CN" altLang="en-US" dirty="0" smtClean="0">
                <a:solidFill>
                  <a:srgbClr val="FF0000"/>
                </a:solidFill>
                <a:latin typeface="微软雅黑" panose="020B0503020204020204" pitchFamily="34" charset="-122"/>
                <a:ea typeface="微软雅黑" panose="020B0503020204020204" pitchFamily="34" charset="-122"/>
              </a:rPr>
              <a:t>统计信息</a:t>
            </a:r>
            <a:r>
              <a:rPr lang="zh-CN" altLang="en-US" dirty="0" smtClean="0">
                <a:solidFill>
                  <a:schemeClr val="bg1"/>
                </a:solidFill>
                <a:latin typeface="微软雅黑" panose="020B0503020204020204" pitchFamily="34" charset="-122"/>
                <a:ea typeface="微软雅黑" panose="020B0503020204020204" pitchFamily="34" charset="-122"/>
              </a:rPr>
              <a:t>（例如表行数，索引列非重复值数量等）。当不同的硬件环境下，部署同样的系统，统计信息不同，会导致同样的</a:t>
            </a:r>
            <a:r>
              <a:rPr lang="en-US" altLang="zh-CN" dirty="0" smtClean="0">
                <a:solidFill>
                  <a:schemeClr val="bg1"/>
                </a:solidFill>
                <a:latin typeface="微软雅黑" panose="020B0503020204020204" pitchFamily="34" charset="-122"/>
                <a:ea typeface="微软雅黑" panose="020B0503020204020204" pitchFamily="34" charset="-122"/>
              </a:rPr>
              <a:t>SQL</a:t>
            </a:r>
            <a:r>
              <a:rPr lang="zh-CN" altLang="en-US" dirty="0" smtClean="0">
                <a:solidFill>
                  <a:schemeClr val="bg1"/>
                </a:solidFill>
                <a:latin typeface="微软雅黑" panose="020B0503020204020204" pitchFamily="34" charset="-122"/>
                <a:ea typeface="微软雅黑" panose="020B0503020204020204" pitchFamily="34" charset="-122"/>
              </a:rPr>
              <a:t>使用不同的执行计划，性能上可能差异很大。</a:t>
            </a:r>
            <a:endParaRPr lang="zh-CN" altLang="en-US" dirty="0" smtClean="0">
              <a:solidFill>
                <a:schemeClr val="bg1"/>
              </a:solidFill>
              <a:latin typeface="微软雅黑" panose="020B0503020204020204" pitchFamily="34" charset="-122"/>
              <a:ea typeface="微软雅黑" panose="020B0503020204020204" pitchFamily="34" charset="-122"/>
            </a:endParaRPr>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0A0F23"/>
        </a:solidFill>
        <a:effectLst/>
      </p:bgPr>
    </p:bg>
    <p:spTree>
      <p:nvGrpSpPr>
        <p:cNvPr id="1" name=""/>
        <p:cNvGrpSpPr/>
        <p:nvPr/>
      </p:nvGrpSpPr>
      <p:grpSpPr>
        <a:xfrm>
          <a:off x="0" y="0"/>
          <a:ext cx="0" cy="0"/>
          <a:chOff x="0" y="0"/>
          <a:chExt cx="0" cy="0"/>
        </a:xfrm>
      </p:grpSpPr>
      <p:pic>
        <p:nvPicPr>
          <p:cNvPr id="2097159" name="图片 4"/>
          <p:cNvPicPr>
            <a:picLocks noChangeAspect="1"/>
          </p:cNvPicPr>
          <p:nvPr/>
        </p:nvPicPr>
        <p:blipFill>
          <a:blip r:embed="rId1" cstate="hqprint"/>
          <a:stretch>
            <a:fillRect/>
          </a:stretch>
        </p:blipFill>
        <p:spPr>
          <a:xfrm>
            <a:off x="10759868" y="-15058"/>
            <a:ext cx="1301859" cy="920356"/>
          </a:xfrm>
          <a:prstGeom prst="rect">
            <a:avLst/>
          </a:prstGeom>
        </p:spPr>
      </p:pic>
      <p:sp>
        <p:nvSpPr>
          <p:cNvPr id="1048620" name="文本框 7"/>
          <p:cNvSpPr txBox="1"/>
          <p:nvPr/>
        </p:nvSpPr>
        <p:spPr>
          <a:xfrm>
            <a:off x="0" y="161212"/>
            <a:ext cx="121024" cy="358140"/>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048621" name="文本框 8"/>
          <p:cNvSpPr txBox="1"/>
          <p:nvPr/>
        </p:nvSpPr>
        <p:spPr>
          <a:xfrm>
            <a:off x="201942" y="161212"/>
            <a:ext cx="5244117" cy="39878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pPr>
            <a:r>
              <a:rPr kumimoji="0" lang="zh-CN" altLang="en-US"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案例</a:t>
            </a:r>
            <a:r>
              <a:rPr kumimoji="0" lang="en-US" altLang="zh-CN"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5</a:t>
            </a:r>
            <a:endParaRPr kumimoji="0" lang="en-US" altLang="zh-CN"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 name="文本框 4"/>
          <p:cNvSpPr txBox="1"/>
          <p:nvPr/>
        </p:nvSpPr>
        <p:spPr>
          <a:xfrm>
            <a:off x="201930" y="682625"/>
            <a:ext cx="11580495" cy="6369685"/>
          </a:xfrm>
          <a:prstGeom prst="rect">
            <a:avLst/>
          </a:prstGeom>
          <a:noFill/>
        </p:spPr>
        <p:txBody>
          <a:bodyPr wrap="square" rtlCol="0">
            <a:spAutoFit/>
          </a:bodyPr>
          <a:lstStyle/>
          <a:p>
            <a:pPr algn="l">
              <a:lnSpc>
                <a:spcPct val="150000"/>
              </a:lnSpc>
            </a:pPr>
            <a:r>
              <a:rPr lang="en-US" altLang="zh-CN" sz="1600" dirty="0" smtClean="0">
                <a:solidFill>
                  <a:schemeClr val="bg1"/>
                </a:solidFill>
                <a:latin typeface="微软雅黑" panose="020B0503020204020204" pitchFamily="34" charset="-122"/>
                <a:ea typeface="微软雅黑" panose="020B0503020204020204" pitchFamily="34" charset="-122"/>
                <a:sym typeface="+mn-ea"/>
              </a:rPr>
              <a:t>1. </a:t>
            </a:r>
            <a:r>
              <a:rPr lang="zh-CN" altLang="zh-CN" sz="1600" dirty="0" smtClean="0">
                <a:solidFill>
                  <a:schemeClr val="bg1"/>
                </a:solidFill>
                <a:latin typeface="微软雅黑" panose="020B0503020204020204" pitchFamily="34" charset="-122"/>
                <a:ea typeface="微软雅黑" panose="020B0503020204020204" pitchFamily="34" charset="-122"/>
                <a:sym typeface="+mn-ea"/>
              </a:rPr>
              <a:t>案例关键词：</a:t>
            </a:r>
            <a:endParaRPr lang="zh-CN" altLang="zh-CN" sz="1600" dirty="0" smtClean="0">
              <a:solidFill>
                <a:schemeClr val="bg1"/>
              </a:solidFill>
              <a:latin typeface="微软雅黑" panose="020B0503020204020204" pitchFamily="34" charset="-122"/>
              <a:ea typeface="微软雅黑" panose="020B0503020204020204" pitchFamily="34" charset="-122"/>
              <a:sym typeface="+mn-ea"/>
            </a:endParaRPr>
          </a:p>
          <a:p>
            <a:pPr algn="l">
              <a:lnSpc>
                <a:spcPct val="150000"/>
              </a:lnSpc>
            </a:pPr>
            <a:r>
              <a:rPr lang="zh-CN" altLang="zh-CN" sz="1600" dirty="0" smtClean="0">
                <a:solidFill>
                  <a:schemeClr val="bg1"/>
                </a:solidFill>
                <a:latin typeface="微软雅黑" panose="020B0503020204020204" pitchFamily="34" charset="-122"/>
                <a:ea typeface="微软雅黑" panose="020B0503020204020204" pitchFamily="34" charset="-122"/>
                <a:sym typeface="+mn-ea"/>
              </a:rPr>
              <a:t>   </a:t>
            </a:r>
            <a:r>
              <a:rPr lang="en-US" altLang="zh-CN" sz="1600" dirty="0" smtClean="0">
                <a:solidFill>
                  <a:srgbClr val="FF0000"/>
                </a:solidFill>
                <a:latin typeface="微软雅黑" panose="020B0503020204020204" pitchFamily="34" charset="-122"/>
                <a:ea typeface="微软雅黑" panose="020B0503020204020204" pitchFamily="34" charset="-122"/>
                <a:sym typeface="+mn-ea"/>
              </a:rPr>
              <a:t>1:n,n:m</a:t>
            </a:r>
            <a:r>
              <a:rPr lang="zh-CN" altLang="en-US" sz="1600" dirty="0" smtClean="0">
                <a:solidFill>
                  <a:srgbClr val="FF0000"/>
                </a:solidFill>
                <a:latin typeface="微软雅黑" panose="020B0503020204020204" pitchFamily="34" charset="-122"/>
                <a:ea typeface="微软雅黑" panose="020B0503020204020204" pitchFamily="34" charset="-122"/>
                <a:sym typeface="+mn-ea"/>
              </a:rPr>
              <a:t>关系，</a:t>
            </a:r>
            <a:r>
              <a:rPr lang="en-US" altLang="zh-CN" sz="1600" dirty="0" smtClean="0">
                <a:solidFill>
                  <a:srgbClr val="FF0000"/>
                </a:solidFill>
                <a:latin typeface="微软雅黑" panose="020B0503020204020204" pitchFamily="34" charset="-122"/>
                <a:ea typeface="微软雅黑" panose="020B0503020204020204" pitchFamily="34" charset="-122"/>
                <a:sym typeface="+mn-ea"/>
              </a:rPr>
              <a:t>SQL</a:t>
            </a:r>
            <a:r>
              <a:rPr lang="zh-CN" altLang="en-US" sz="1600" dirty="0" smtClean="0">
                <a:solidFill>
                  <a:srgbClr val="FF0000"/>
                </a:solidFill>
                <a:latin typeface="微软雅黑" panose="020B0503020204020204" pitchFamily="34" charset="-122"/>
                <a:ea typeface="微软雅黑" panose="020B0503020204020204" pitchFamily="34" charset="-122"/>
                <a:sym typeface="+mn-ea"/>
              </a:rPr>
              <a:t>改写。注意，该案例中建索引优化无效。</a:t>
            </a:r>
            <a:endParaRPr lang="en-US" altLang="zh-CN" sz="1600" dirty="0" smtClean="0">
              <a:solidFill>
                <a:schemeClr val="bg1"/>
              </a:solidFill>
              <a:latin typeface="微软雅黑" panose="020B0503020204020204" pitchFamily="34" charset="-122"/>
              <a:ea typeface="微软雅黑" panose="020B0503020204020204" pitchFamily="34" charset="-122"/>
              <a:sym typeface="+mn-ea"/>
            </a:endParaRPr>
          </a:p>
          <a:p>
            <a:pPr algn="l">
              <a:lnSpc>
                <a:spcPct val="150000"/>
              </a:lnSpc>
            </a:pPr>
            <a:r>
              <a:rPr lang="en-US" altLang="zh-CN" sz="1600" dirty="0" smtClean="0">
                <a:solidFill>
                  <a:schemeClr val="bg1"/>
                </a:solidFill>
                <a:latin typeface="微软雅黑" panose="020B0503020204020204" pitchFamily="34" charset="-122"/>
                <a:ea typeface="微软雅黑" panose="020B0503020204020204" pitchFamily="34" charset="-122"/>
                <a:sym typeface="+mn-ea"/>
              </a:rPr>
              <a:t>2. </a:t>
            </a:r>
            <a:r>
              <a:rPr lang="zh-CN" altLang="en-US" sz="1600" dirty="0" smtClean="0">
                <a:solidFill>
                  <a:schemeClr val="bg1"/>
                </a:solidFill>
                <a:latin typeface="微软雅黑" panose="020B0503020204020204" pitchFamily="34" charset="-122"/>
                <a:ea typeface="微软雅黑" panose="020B0503020204020204" pitchFamily="34" charset="-122"/>
                <a:sym typeface="+mn-ea"/>
              </a:rPr>
              <a:t>案例：</a:t>
            </a:r>
            <a:r>
              <a:rPr lang="zh-CN" sz="1600" dirty="0" smtClean="0">
                <a:solidFill>
                  <a:schemeClr val="bg1"/>
                </a:solidFill>
                <a:latin typeface="微软雅黑" panose="020B0503020204020204" pitchFamily="34" charset="-122"/>
                <a:ea typeface="微软雅黑" panose="020B0503020204020204" pitchFamily="34" charset="-122"/>
                <a:sym typeface="+mn-ea"/>
              </a:rPr>
              <a:t>两对表性能分析案例</a:t>
            </a:r>
            <a:r>
              <a:rPr lang="zh-CN" altLang="en-US" sz="1600" dirty="0" smtClean="0">
                <a:solidFill>
                  <a:schemeClr val="bg1"/>
                </a:solidFill>
                <a:latin typeface="微软雅黑" panose="020B0503020204020204" pitchFamily="34" charset="-122"/>
                <a:ea typeface="微软雅黑" panose="020B0503020204020204" pitchFamily="34" charset="-122"/>
                <a:sym typeface="+mn-ea"/>
              </a:rPr>
              <a:t>。</a:t>
            </a:r>
            <a:endParaRPr lang="zh-CN" altLang="en-US" sz="1600" dirty="0" smtClean="0">
              <a:solidFill>
                <a:schemeClr val="bg1"/>
              </a:solidFill>
              <a:latin typeface="微软雅黑" panose="020B0503020204020204" pitchFamily="34" charset="-122"/>
              <a:ea typeface="微软雅黑" panose="020B0503020204020204" pitchFamily="34" charset="-122"/>
            </a:endParaRPr>
          </a:p>
          <a:p>
            <a:pPr algn="l">
              <a:lnSpc>
                <a:spcPct val="150000"/>
              </a:lnSpc>
            </a:pPr>
            <a:r>
              <a:rPr lang="en-US" altLang="zh-CN" sz="1600" dirty="0" smtClean="0">
                <a:solidFill>
                  <a:schemeClr val="bg1"/>
                </a:solidFill>
                <a:latin typeface="微软雅黑" panose="020B0503020204020204" pitchFamily="34" charset="-122"/>
                <a:ea typeface="微软雅黑" panose="020B0503020204020204" pitchFamily="34" charset="-122"/>
              </a:rPr>
              <a:t>select * from  temp_style_color sc1,temp_style s1 </a:t>
            </a:r>
            <a:endParaRPr lang="en-US" altLang="zh-CN" sz="1600" dirty="0" smtClean="0">
              <a:solidFill>
                <a:schemeClr val="bg1"/>
              </a:solidFill>
              <a:latin typeface="微软雅黑" panose="020B0503020204020204" pitchFamily="34" charset="-122"/>
              <a:ea typeface="微软雅黑" panose="020B0503020204020204" pitchFamily="34" charset="-122"/>
            </a:endParaRPr>
          </a:p>
          <a:p>
            <a:pPr algn="l">
              <a:lnSpc>
                <a:spcPct val="150000"/>
              </a:lnSpc>
            </a:pPr>
            <a:r>
              <a:rPr lang="en-US" altLang="zh-CN" sz="1600" dirty="0" smtClean="0">
                <a:solidFill>
                  <a:schemeClr val="bg1"/>
                </a:solidFill>
                <a:latin typeface="微软雅黑" panose="020B0503020204020204" pitchFamily="34" charset="-122"/>
                <a:ea typeface="微软雅黑" panose="020B0503020204020204" pitchFamily="34" charset="-122"/>
              </a:rPr>
              <a:t>              ,temp_style_color sc2,temp_style s2 </a:t>
            </a:r>
            <a:endParaRPr lang="en-US" altLang="zh-CN" sz="1600" dirty="0" smtClean="0">
              <a:solidFill>
                <a:schemeClr val="bg1"/>
              </a:solidFill>
              <a:latin typeface="微软雅黑" panose="020B0503020204020204" pitchFamily="34" charset="-122"/>
              <a:ea typeface="微软雅黑" panose="020B0503020204020204" pitchFamily="34" charset="-122"/>
            </a:endParaRPr>
          </a:p>
          <a:p>
            <a:pPr algn="l">
              <a:lnSpc>
                <a:spcPct val="150000"/>
              </a:lnSpc>
            </a:pPr>
            <a:r>
              <a:rPr lang="en-US" altLang="zh-CN" sz="1600" dirty="0" smtClean="0">
                <a:solidFill>
                  <a:schemeClr val="bg1"/>
                </a:solidFill>
                <a:latin typeface="微软雅黑" panose="020B0503020204020204" pitchFamily="34" charset="-122"/>
                <a:ea typeface="微软雅黑" panose="020B0503020204020204" pitchFamily="34" charset="-122"/>
              </a:rPr>
              <a:t> where sc1.style_id = s1.style_id and s1.company_id = 'A1'</a:t>
            </a:r>
            <a:endParaRPr lang="en-US" altLang="zh-CN" sz="1600" dirty="0" smtClean="0">
              <a:solidFill>
                <a:schemeClr val="bg1"/>
              </a:solidFill>
              <a:latin typeface="微软雅黑" panose="020B0503020204020204" pitchFamily="34" charset="-122"/>
              <a:ea typeface="微软雅黑" panose="020B0503020204020204" pitchFamily="34" charset="-122"/>
            </a:endParaRPr>
          </a:p>
          <a:p>
            <a:pPr algn="l">
              <a:lnSpc>
                <a:spcPct val="150000"/>
              </a:lnSpc>
            </a:pPr>
            <a:r>
              <a:rPr lang="en-US" altLang="zh-CN" sz="1600" dirty="0" smtClean="0">
                <a:solidFill>
                  <a:schemeClr val="bg1"/>
                </a:solidFill>
                <a:latin typeface="微软雅黑" panose="020B0503020204020204" pitchFamily="34" charset="-122"/>
                <a:ea typeface="微软雅黑" panose="020B0503020204020204" pitchFamily="34" charset="-122"/>
              </a:rPr>
              <a:t>   and sc2.style_id = s2.style_id </a:t>
            </a:r>
            <a:endParaRPr lang="en-US" altLang="zh-CN" sz="1600" dirty="0" smtClean="0">
              <a:solidFill>
                <a:schemeClr val="bg1"/>
              </a:solidFill>
              <a:latin typeface="微软雅黑" panose="020B0503020204020204" pitchFamily="34" charset="-122"/>
              <a:ea typeface="微软雅黑" panose="020B0503020204020204" pitchFamily="34" charset="-122"/>
            </a:endParaRPr>
          </a:p>
          <a:p>
            <a:pPr algn="l">
              <a:lnSpc>
                <a:spcPct val="150000"/>
              </a:lnSpc>
            </a:pPr>
            <a:r>
              <a:rPr lang="en-US" altLang="zh-CN" sz="1600" dirty="0" smtClean="0">
                <a:solidFill>
                  <a:schemeClr val="bg1"/>
                </a:solidFill>
                <a:latin typeface="微软雅黑" panose="020B0503020204020204" pitchFamily="34" charset="-122"/>
                <a:ea typeface="微软雅黑" panose="020B0503020204020204" pitchFamily="34" charset="-122"/>
              </a:rPr>
              <a:t>   and nvl(sc1.color_code,' ') = nvl(sc2.color_code,' ')</a:t>
            </a:r>
            <a:endParaRPr lang="en-US" altLang="zh-CN" sz="1600" dirty="0" smtClean="0">
              <a:solidFill>
                <a:schemeClr val="bg1"/>
              </a:solidFill>
              <a:latin typeface="微软雅黑" panose="020B0503020204020204" pitchFamily="34" charset="-122"/>
              <a:ea typeface="微软雅黑" panose="020B0503020204020204" pitchFamily="34" charset="-122"/>
            </a:endParaRPr>
          </a:p>
          <a:p>
            <a:pPr algn="l">
              <a:lnSpc>
                <a:spcPct val="150000"/>
              </a:lnSpc>
            </a:pPr>
            <a:r>
              <a:rPr lang="en-US" altLang="zh-CN" sz="1600" dirty="0" smtClean="0">
                <a:solidFill>
                  <a:schemeClr val="bg1"/>
                </a:solidFill>
                <a:latin typeface="微软雅黑" panose="020B0503020204020204" pitchFamily="34" charset="-122"/>
                <a:ea typeface="微软雅黑" panose="020B0503020204020204" pitchFamily="34" charset="-122"/>
              </a:rPr>
              <a:t>   and nvl(sc1.color_name,' ') = nvl(sc2.color_name,' ')</a:t>
            </a:r>
            <a:endParaRPr lang="en-US" altLang="zh-CN" sz="1600" dirty="0" smtClean="0">
              <a:solidFill>
                <a:schemeClr val="bg1"/>
              </a:solidFill>
              <a:latin typeface="微软雅黑" panose="020B0503020204020204" pitchFamily="34" charset="-122"/>
              <a:ea typeface="微软雅黑" panose="020B0503020204020204" pitchFamily="34" charset="-122"/>
            </a:endParaRPr>
          </a:p>
          <a:p>
            <a:pPr algn="l">
              <a:lnSpc>
                <a:spcPct val="150000"/>
              </a:lnSpc>
            </a:pPr>
            <a:r>
              <a:rPr lang="en-US" altLang="zh-CN" sz="1600" dirty="0" smtClean="0">
                <a:solidFill>
                  <a:schemeClr val="bg1"/>
                </a:solidFill>
                <a:latin typeface="微软雅黑" panose="020B0503020204020204" pitchFamily="34" charset="-122"/>
                <a:ea typeface="微软雅黑" panose="020B0503020204020204" pitchFamily="34" charset="-122"/>
              </a:rPr>
              <a:t>   and nvl(s1.name,' ') = nvl(s2.name,' ');</a:t>
            </a:r>
            <a:endParaRPr lang="en-US" altLang="zh-CN" sz="1600" dirty="0" smtClean="0">
              <a:solidFill>
                <a:schemeClr val="bg1"/>
              </a:solidFill>
              <a:latin typeface="微软雅黑" panose="020B0503020204020204" pitchFamily="34" charset="-122"/>
              <a:ea typeface="微软雅黑" panose="020B0503020204020204" pitchFamily="34" charset="-122"/>
            </a:endParaRPr>
          </a:p>
          <a:p>
            <a:pPr algn="l">
              <a:lnSpc>
                <a:spcPct val="150000"/>
              </a:lnSpc>
            </a:pPr>
            <a:r>
              <a:rPr lang="en-US" altLang="zh-CN" sz="1600" dirty="0" smtClean="0">
                <a:solidFill>
                  <a:schemeClr val="bg1"/>
                </a:solidFill>
                <a:latin typeface="微软雅黑" panose="020B0503020204020204" pitchFamily="34" charset="-122"/>
                <a:ea typeface="微软雅黑" panose="020B0503020204020204" pitchFamily="34" charset="-122"/>
                <a:sym typeface="+mn-ea"/>
              </a:rPr>
              <a:t>3.</a:t>
            </a:r>
            <a:r>
              <a:rPr lang="zh-CN" altLang="en-US" sz="1600" dirty="0" smtClean="0">
                <a:solidFill>
                  <a:schemeClr val="bg1"/>
                </a:solidFill>
                <a:latin typeface="微软雅黑" panose="020B0503020204020204" pitchFamily="34" charset="-122"/>
                <a:ea typeface="微软雅黑" panose="020B0503020204020204" pitchFamily="34" charset="-122"/>
                <a:sym typeface="+mn-ea"/>
              </a:rPr>
              <a:t>案例分析：成本估算</a:t>
            </a:r>
            <a:r>
              <a:rPr lang="en-US" altLang="zh-CN" sz="1600" dirty="0" smtClean="0">
                <a:solidFill>
                  <a:schemeClr val="bg1"/>
                </a:solidFill>
                <a:latin typeface="微软雅黑" panose="020B0503020204020204" pitchFamily="34" charset="-122"/>
                <a:ea typeface="微软雅黑" panose="020B0503020204020204" pitchFamily="34" charset="-122"/>
                <a:sym typeface="+mn-ea"/>
              </a:rPr>
              <a:t> </a:t>
            </a:r>
            <a:endParaRPr lang="en-US" altLang="zh-CN" sz="1600" dirty="0" smtClean="0">
              <a:solidFill>
                <a:schemeClr val="bg1"/>
              </a:solidFill>
              <a:latin typeface="微软雅黑" panose="020B0503020204020204" pitchFamily="34" charset="-122"/>
              <a:ea typeface="微软雅黑" panose="020B0503020204020204" pitchFamily="34" charset="-122"/>
              <a:sym typeface="+mn-ea"/>
            </a:endParaRPr>
          </a:p>
          <a:p>
            <a:pPr algn="l">
              <a:lnSpc>
                <a:spcPct val="150000"/>
              </a:lnSpc>
            </a:pPr>
            <a:r>
              <a:rPr lang="en-US" altLang="zh-CN" sz="1600" dirty="0" smtClean="0">
                <a:solidFill>
                  <a:schemeClr val="bg1"/>
                </a:solidFill>
                <a:latin typeface="微软雅黑" panose="020B0503020204020204" pitchFamily="34" charset="-122"/>
                <a:ea typeface="微软雅黑" panose="020B0503020204020204" pitchFamily="34" charset="-122"/>
                <a:sym typeface="+mn-ea"/>
              </a:rPr>
              <a:t>   temp_style </a:t>
            </a:r>
            <a:r>
              <a:rPr lang="zh-CN" altLang="zh-CN" sz="1600" dirty="0" smtClean="0">
                <a:solidFill>
                  <a:schemeClr val="bg1"/>
                </a:solidFill>
                <a:latin typeface="微软雅黑" panose="020B0503020204020204" pitchFamily="34" charset="-122"/>
                <a:ea typeface="微软雅黑" panose="020B0503020204020204" pitchFamily="34" charset="-122"/>
                <a:sym typeface="+mn-ea"/>
              </a:rPr>
              <a:t>表数据量30万条</a:t>
            </a:r>
            <a:r>
              <a:rPr lang="en-US" altLang="zh-CN" sz="1600" dirty="0" smtClean="0">
                <a:solidFill>
                  <a:schemeClr val="bg1"/>
                </a:solidFill>
                <a:latin typeface="微软雅黑" panose="020B0503020204020204" pitchFamily="34" charset="-122"/>
                <a:ea typeface="微软雅黑" panose="020B0503020204020204" pitchFamily="34" charset="-122"/>
                <a:sym typeface="+mn-ea"/>
              </a:rPr>
              <a:t>, temp_style_color </a:t>
            </a:r>
            <a:r>
              <a:rPr lang="zh-CN" altLang="en-US" sz="1600" dirty="0" smtClean="0">
                <a:solidFill>
                  <a:schemeClr val="bg1"/>
                </a:solidFill>
                <a:latin typeface="微软雅黑" panose="020B0503020204020204" pitchFamily="34" charset="-122"/>
                <a:ea typeface="微软雅黑" panose="020B0503020204020204" pitchFamily="34" charset="-122"/>
                <a:sym typeface="+mn-ea"/>
              </a:rPr>
              <a:t>表数据量约为 </a:t>
            </a:r>
            <a:r>
              <a:rPr lang="en-US" altLang="zh-CN" sz="1600" dirty="0" smtClean="0">
                <a:solidFill>
                  <a:schemeClr val="bg1"/>
                </a:solidFill>
                <a:latin typeface="微软雅黑" panose="020B0503020204020204" pitchFamily="34" charset="-122"/>
                <a:ea typeface="微软雅黑" panose="020B0503020204020204" pitchFamily="34" charset="-122"/>
                <a:sym typeface="+mn-ea"/>
              </a:rPr>
              <a:t>300</a:t>
            </a:r>
            <a:r>
              <a:rPr lang="zh-CN" altLang="en-US" sz="1600" dirty="0" smtClean="0">
                <a:solidFill>
                  <a:schemeClr val="bg1"/>
                </a:solidFill>
                <a:latin typeface="微软雅黑" panose="020B0503020204020204" pitchFamily="34" charset="-122"/>
                <a:ea typeface="微软雅黑" panose="020B0503020204020204" pitchFamily="34" charset="-122"/>
                <a:sym typeface="+mn-ea"/>
              </a:rPr>
              <a:t>万条。连接关系图表如上，除</a:t>
            </a:r>
            <a:r>
              <a:rPr lang="en-US" altLang="zh-CN" sz="1600" dirty="0" smtClean="0">
                <a:solidFill>
                  <a:schemeClr val="bg1"/>
                </a:solidFill>
                <a:latin typeface="微软雅黑" panose="020B0503020204020204" pitchFamily="34" charset="-122"/>
                <a:ea typeface="微软雅黑" panose="020B0503020204020204" pitchFamily="34" charset="-122"/>
                <a:sym typeface="+mn-ea"/>
              </a:rPr>
              <a:t>temp_style,temp_style_color</a:t>
            </a:r>
            <a:r>
              <a:rPr lang="zh-CN" altLang="en-US" sz="1600" dirty="0" smtClean="0">
                <a:solidFill>
                  <a:schemeClr val="bg1"/>
                </a:solidFill>
                <a:latin typeface="微软雅黑" panose="020B0503020204020204" pitchFamily="34" charset="-122"/>
                <a:ea typeface="微软雅黑" panose="020B0503020204020204" pitchFamily="34" charset="-122"/>
                <a:sym typeface="+mn-ea"/>
              </a:rPr>
              <a:t>连接为</a:t>
            </a:r>
            <a:r>
              <a:rPr lang="en-US" altLang="zh-CN" sz="1600" dirty="0" smtClean="0">
                <a:solidFill>
                  <a:schemeClr val="bg1"/>
                </a:solidFill>
                <a:latin typeface="微软雅黑" panose="020B0503020204020204" pitchFamily="34" charset="-122"/>
                <a:ea typeface="微软雅黑" panose="020B0503020204020204" pitchFamily="34" charset="-122"/>
                <a:sym typeface="+mn-ea"/>
              </a:rPr>
              <a:t>1:n</a:t>
            </a:r>
            <a:r>
              <a:rPr lang="zh-CN" altLang="en-US" sz="1600" dirty="0" smtClean="0">
                <a:solidFill>
                  <a:schemeClr val="bg1"/>
                </a:solidFill>
                <a:latin typeface="微软雅黑" panose="020B0503020204020204" pitchFamily="34" charset="-122"/>
                <a:ea typeface="微软雅黑" panose="020B0503020204020204" pitchFamily="34" charset="-122"/>
                <a:sym typeface="+mn-ea"/>
              </a:rPr>
              <a:t>关系外，</a:t>
            </a:r>
            <a:r>
              <a:rPr lang="zh-CN" altLang="en-US" sz="1600" dirty="0" smtClean="0">
                <a:solidFill>
                  <a:srgbClr val="FF0000"/>
                </a:solidFill>
                <a:latin typeface="微软雅黑" panose="020B0503020204020204" pitchFamily="34" charset="-122"/>
                <a:ea typeface="微软雅黑" panose="020B0503020204020204" pitchFamily="34" charset="-122"/>
                <a:sym typeface="+mn-ea"/>
              </a:rPr>
              <a:t>其与其他连接均为</a:t>
            </a:r>
            <a:r>
              <a:rPr lang="en-US" altLang="zh-CN" sz="1600" dirty="0" smtClean="0">
                <a:solidFill>
                  <a:srgbClr val="FF0000"/>
                </a:solidFill>
                <a:latin typeface="微软雅黑" panose="020B0503020204020204" pitchFamily="34" charset="-122"/>
                <a:ea typeface="微软雅黑" panose="020B0503020204020204" pitchFamily="34" charset="-122"/>
                <a:sym typeface="+mn-ea"/>
              </a:rPr>
              <a:t>n:m</a:t>
            </a:r>
            <a:r>
              <a:rPr lang="zh-CN" altLang="en-US" sz="1600" dirty="0" smtClean="0">
                <a:solidFill>
                  <a:srgbClr val="FF0000"/>
                </a:solidFill>
                <a:latin typeface="微软雅黑" panose="020B0503020204020204" pitchFamily="34" charset="-122"/>
                <a:ea typeface="微软雅黑" panose="020B0503020204020204" pitchFamily="34" charset="-122"/>
                <a:sym typeface="+mn-ea"/>
              </a:rPr>
              <a:t>关系。</a:t>
            </a:r>
            <a:endParaRPr lang="zh-CN" altLang="en-US" sz="1600" dirty="0" smtClean="0">
              <a:solidFill>
                <a:schemeClr val="bg1"/>
              </a:solidFill>
              <a:latin typeface="微软雅黑" panose="020B0503020204020204" pitchFamily="34" charset="-122"/>
              <a:ea typeface="微软雅黑" panose="020B0503020204020204" pitchFamily="34" charset="-122"/>
              <a:sym typeface="+mn-ea"/>
            </a:endParaRPr>
          </a:p>
          <a:p>
            <a:pPr algn="l">
              <a:lnSpc>
                <a:spcPct val="150000"/>
              </a:lnSpc>
            </a:pPr>
            <a:r>
              <a:rPr lang="zh-CN" altLang="en-US" sz="1600" dirty="0" smtClean="0">
                <a:solidFill>
                  <a:schemeClr val="bg1"/>
                </a:solidFill>
                <a:latin typeface="微软雅黑" panose="020B0503020204020204" pitchFamily="34" charset="-122"/>
                <a:ea typeface="微软雅黑" panose="020B0503020204020204" pitchFamily="34" charset="-122"/>
                <a:sym typeface="+mn-ea"/>
              </a:rPr>
              <a:t>   从以上连接关系图可知，当</a:t>
            </a:r>
            <a:r>
              <a:rPr lang="en-US" altLang="zh-CN" sz="1600" dirty="0" smtClean="0">
                <a:solidFill>
                  <a:schemeClr val="bg1"/>
                </a:solidFill>
                <a:latin typeface="微软雅黑" panose="020B0503020204020204" pitchFamily="34" charset="-122"/>
                <a:ea typeface="微软雅黑" panose="020B0503020204020204" pitchFamily="34" charset="-122"/>
                <a:sym typeface="+mn-ea"/>
              </a:rPr>
              <a:t>temp_style/temp_style_color </a:t>
            </a:r>
            <a:r>
              <a:rPr lang="zh-CN" altLang="en-US" sz="1600" dirty="0" smtClean="0">
                <a:solidFill>
                  <a:schemeClr val="bg1"/>
                </a:solidFill>
                <a:latin typeface="微软雅黑" panose="020B0503020204020204" pitchFamily="34" charset="-122"/>
                <a:ea typeface="微软雅黑" panose="020B0503020204020204" pitchFamily="34" charset="-122"/>
                <a:sym typeface="+mn-ea"/>
              </a:rPr>
              <a:t>完成连接后，其与</a:t>
            </a:r>
            <a:r>
              <a:rPr lang="en-US" altLang="zh-CN" sz="1600" dirty="0" smtClean="0">
                <a:solidFill>
                  <a:schemeClr val="bg1"/>
                </a:solidFill>
                <a:latin typeface="微软雅黑" panose="020B0503020204020204" pitchFamily="34" charset="-122"/>
                <a:ea typeface="微软雅黑" panose="020B0503020204020204" pitchFamily="34" charset="-122"/>
                <a:sym typeface="+mn-ea"/>
              </a:rPr>
              <a:t>temp_style</a:t>
            </a:r>
            <a:r>
              <a:rPr lang="zh-CN" altLang="en-US" sz="1600" dirty="0" smtClean="0">
                <a:solidFill>
                  <a:schemeClr val="bg1"/>
                </a:solidFill>
                <a:latin typeface="微软雅黑" panose="020B0503020204020204" pitchFamily="34" charset="-122"/>
                <a:ea typeface="微软雅黑" panose="020B0503020204020204" pitchFamily="34" charset="-122"/>
                <a:sym typeface="+mn-ea"/>
              </a:rPr>
              <a:t>或</a:t>
            </a:r>
            <a:r>
              <a:rPr lang="en-US" altLang="zh-CN" sz="1600" dirty="0" smtClean="0">
                <a:solidFill>
                  <a:schemeClr val="bg1"/>
                </a:solidFill>
                <a:latin typeface="微软雅黑" panose="020B0503020204020204" pitchFamily="34" charset="-122"/>
                <a:ea typeface="微软雅黑" panose="020B0503020204020204" pitchFamily="34" charset="-122"/>
                <a:sym typeface="+mn-ea"/>
              </a:rPr>
              <a:t>temp_style_color </a:t>
            </a:r>
            <a:r>
              <a:rPr lang="zh-CN" altLang="en-US" sz="1600" dirty="0" smtClean="0">
                <a:solidFill>
                  <a:schemeClr val="bg1"/>
                </a:solidFill>
                <a:latin typeface="微软雅黑" panose="020B0503020204020204" pitchFamily="34" charset="-122"/>
                <a:ea typeface="微软雅黑" panose="020B0503020204020204" pitchFamily="34" charset="-122"/>
                <a:sym typeface="+mn-ea"/>
              </a:rPr>
              <a:t>表进行连接时将会将</a:t>
            </a:r>
            <a:r>
              <a:rPr lang="zh-CN" altLang="en-US" sz="1600" dirty="0" smtClean="0">
                <a:solidFill>
                  <a:srgbClr val="FF0000"/>
                </a:solidFill>
                <a:latin typeface="微软雅黑" panose="020B0503020204020204" pitchFamily="34" charset="-122"/>
                <a:ea typeface="微软雅黑" panose="020B0503020204020204" pitchFamily="34" charset="-122"/>
                <a:sym typeface="+mn-ea"/>
              </a:rPr>
              <a:t>其结果集翻上很多倍</a:t>
            </a:r>
            <a:r>
              <a:rPr lang="zh-CN" altLang="en-US" sz="1600" dirty="0" smtClean="0">
                <a:solidFill>
                  <a:schemeClr val="bg1"/>
                </a:solidFill>
                <a:latin typeface="微软雅黑" panose="020B0503020204020204" pitchFamily="34" charset="-122"/>
                <a:ea typeface="微软雅黑" panose="020B0503020204020204" pitchFamily="34" charset="-122"/>
                <a:sym typeface="+mn-ea"/>
              </a:rPr>
              <a:t>。性能问题极有可能在此步骤内产生。</a:t>
            </a:r>
            <a:endParaRPr lang="zh-CN" altLang="en-US" sz="1600" dirty="0" smtClean="0">
              <a:solidFill>
                <a:schemeClr val="bg1"/>
              </a:solidFill>
              <a:latin typeface="微软雅黑" panose="020B0503020204020204" pitchFamily="34" charset="-122"/>
              <a:ea typeface="微软雅黑" panose="020B0503020204020204" pitchFamily="34" charset="-122"/>
              <a:sym typeface="+mn-ea"/>
            </a:endParaRPr>
          </a:p>
          <a:p>
            <a:pPr algn="l">
              <a:lnSpc>
                <a:spcPct val="150000"/>
              </a:lnSpc>
            </a:pPr>
            <a:r>
              <a:rPr lang="zh-CN" altLang="en-US" sz="1600" dirty="0" smtClean="0">
                <a:solidFill>
                  <a:schemeClr val="bg1"/>
                </a:solidFill>
                <a:latin typeface="微软雅黑" panose="020B0503020204020204" pitchFamily="34" charset="-122"/>
                <a:ea typeface="微软雅黑" panose="020B0503020204020204" pitchFamily="34" charset="-122"/>
                <a:sym typeface="+mn-ea"/>
              </a:rPr>
              <a:t>   </a:t>
            </a:r>
            <a:endParaRPr lang="zh-CN" altLang="en-US" sz="1600" dirty="0" smtClean="0">
              <a:solidFill>
                <a:schemeClr val="bg1"/>
              </a:solidFill>
              <a:latin typeface="微软雅黑" panose="020B0503020204020204" pitchFamily="34" charset="-122"/>
              <a:ea typeface="微软雅黑" panose="020B0503020204020204" pitchFamily="34" charset="-122"/>
              <a:sym typeface="+mn-ea"/>
            </a:endParaRPr>
          </a:p>
          <a:p>
            <a:pPr algn="l">
              <a:lnSpc>
                <a:spcPct val="150000"/>
              </a:lnSpc>
            </a:pPr>
            <a:r>
              <a:rPr lang="en-US" altLang="zh-CN" sz="1600" dirty="0" smtClean="0">
                <a:solidFill>
                  <a:schemeClr val="bg1"/>
                </a:solidFill>
                <a:latin typeface="微软雅黑" panose="020B0503020204020204" pitchFamily="34" charset="-122"/>
                <a:ea typeface="微软雅黑" panose="020B0503020204020204" pitchFamily="34" charset="-122"/>
              </a:rPr>
              <a:t>  </a:t>
            </a:r>
            <a:endParaRPr lang="en-US" altLang="zh-CN" sz="1600" dirty="0" smtClean="0">
              <a:solidFill>
                <a:schemeClr val="bg1"/>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2"/>
          <a:stretch>
            <a:fillRect/>
          </a:stretch>
        </p:blipFill>
        <p:spPr>
          <a:xfrm>
            <a:off x="6483985" y="1172210"/>
            <a:ext cx="5486400" cy="2238375"/>
          </a:xfrm>
          <a:prstGeom prst="rect">
            <a:avLst/>
          </a:prstGeom>
        </p:spPr>
      </p:pic>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0A0F23"/>
        </a:solidFill>
        <a:effectLst/>
      </p:bgPr>
    </p:bg>
    <p:spTree>
      <p:nvGrpSpPr>
        <p:cNvPr id="1" name=""/>
        <p:cNvGrpSpPr/>
        <p:nvPr/>
      </p:nvGrpSpPr>
      <p:grpSpPr>
        <a:xfrm>
          <a:off x="0" y="0"/>
          <a:ext cx="0" cy="0"/>
          <a:chOff x="0" y="0"/>
          <a:chExt cx="0" cy="0"/>
        </a:xfrm>
      </p:grpSpPr>
      <p:pic>
        <p:nvPicPr>
          <p:cNvPr id="2097159" name="图片 4"/>
          <p:cNvPicPr>
            <a:picLocks noChangeAspect="1"/>
          </p:cNvPicPr>
          <p:nvPr/>
        </p:nvPicPr>
        <p:blipFill>
          <a:blip r:embed="rId1" cstate="hqprint"/>
          <a:stretch>
            <a:fillRect/>
          </a:stretch>
        </p:blipFill>
        <p:spPr>
          <a:xfrm>
            <a:off x="10759868" y="-15058"/>
            <a:ext cx="1301859" cy="920356"/>
          </a:xfrm>
          <a:prstGeom prst="rect">
            <a:avLst/>
          </a:prstGeom>
        </p:spPr>
      </p:pic>
      <p:sp>
        <p:nvSpPr>
          <p:cNvPr id="1048620" name="文本框 7"/>
          <p:cNvSpPr txBox="1"/>
          <p:nvPr/>
        </p:nvSpPr>
        <p:spPr>
          <a:xfrm>
            <a:off x="0" y="161212"/>
            <a:ext cx="121024" cy="358140"/>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048621" name="文本框 8"/>
          <p:cNvSpPr txBox="1"/>
          <p:nvPr/>
        </p:nvSpPr>
        <p:spPr>
          <a:xfrm>
            <a:off x="201942" y="161212"/>
            <a:ext cx="5244117" cy="39878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pPr>
            <a:r>
              <a:rPr lang="zh-CN" altLang="en-US" sz="2000" b="1" noProof="0" dirty="0">
                <a:ln>
                  <a:noFill/>
                </a:ln>
                <a:solidFill>
                  <a:prstClr val="white"/>
                </a:solidFill>
                <a:effectLst/>
                <a:uLnTx/>
                <a:uFillTx/>
                <a:latin typeface="微软雅黑" panose="020B0503020204020204" pitchFamily="34" charset="-122"/>
                <a:ea typeface="微软雅黑" panose="020B0503020204020204" pitchFamily="34" charset="-122"/>
                <a:sym typeface="+mn-ea"/>
              </a:rPr>
              <a:t>案例</a:t>
            </a:r>
            <a:r>
              <a:rPr lang="en-US" altLang="zh-CN" sz="2000" b="1" noProof="0" dirty="0">
                <a:ln>
                  <a:noFill/>
                </a:ln>
                <a:solidFill>
                  <a:prstClr val="white"/>
                </a:solidFill>
                <a:effectLst/>
                <a:uLnTx/>
                <a:uFillTx/>
                <a:latin typeface="微软雅黑" panose="020B0503020204020204" pitchFamily="34" charset="-122"/>
                <a:ea typeface="微软雅黑" panose="020B0503020204020204" pitchFamily="34" charset="-122"/>
                <a:sym typeface="+mn-ea"/>
              </a:rPr>
              <a:t>5--</a:t>
            </a:r>
            <a:r>
              <a:rPr lang="zh-CN" altLang="zh-CN" sz="2000" b="1" noProof="0" dirty="0">
                <a:ln>
                  <a:noFill/>
                </a:ln>
                <a:solidFill>
                  <a:prstClr val="white"/>
                </a:solidFill>
                <a:effectLst/>
                <a:uLnTx/>
                <a:uFillTx/>
                <a:latin typeface="微软雅黑" panose="020B0503020204020204" pitchFamily="34" charset="-122"/>
                <a:ea typeface="微软雅黑" panose="020B0503020204020204" pitchFamily="34" charset="-122"/>
                <a:sym typeface="+mn-ea"/>
              </a:rPr>
              <a:t>续</a:t>
            </a:r>
            <a:endParaRPr kumimoji="0" lang="zh-CN" altLang="zh-CN"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mn-ea"/>
            </a:endParaRPr>
          </a:p>
        </p:txBody>
      </p:sp>
      <p:sp>
        <p:nvSpPr>
          <p:cNvPr id="5" name="文本框 4"/>
          <p:cNvSpPr txBox="1"/>
          <p:nvPr/>
        </p:nvSpPr>
        <p:spPr>
          <a:xfrm>
            <a:off x="201930" y="682625"/>
            <a:ext cx="11580495" cy="3415030"/>
          </a:xfrm>
          <a:prstGeom prst="rect">
            <a:avLst/>
          </a:prstGeom>
          <a:noFill/>
        </p:spPr>
        <p:txBody>
          <a:bodyPr wrap="square" rtlCol="0">
            <a:spAutoFit/>
          </a:bodyPr>
          <a:lstStyle/>
          <a:p>
            <a:pPr algn="l">
              <a:lnSpc>
                <a:spcPct val="150000"/>
              </a:lnSpc>
            </a:pPr>
            <a:r>
              <a:rPr lang="en-US" altLang="zh-CN" sz="1600" dirty="0" smtClean="0">
                <a:solidFill>
                  <a:schemeClr val="bg1"/>
                </a:solidFill>
                <a:latin typeface="微软雅黑" panose="020B0503020204020204" pitchFamily="34" charset="-122"/>
                <a:ea typeface="微软雅黑" panose="020B0503020204020204" pitchFamily="34" charset="-122"/>
                <a:sym typeface="+mn-ea"/>
              </a:rPr>
              <a:t>4. </a:t>
            </a:r>
            <a:r>
              <a:rPr lang="zh-CN" altLang="en-US" sz="1600" dirty="0" smtClean="0">
                <a:solidFill>
                  <a:schemeClr val="bg1"/>
                </a:solidFill>
                <a:latin typeface="微软雅黑" panose="020B0503020204020204" pitchFamily="34" charset="-122"/>
                <a:ea typeface="微软雅黑" panose="020B0503020204020204" pitchFamily="34" charset="-122"/>
                <a:sym typeface="+mn-ea"/>
              </a:rPr>
              <a:t>执行计划</a:t>
            </a:r>
            <a:endParaRPr lang="zh-CN" altLang="en-US" sz="1600" dirty="0" smtClean="0">
              <a:solidFill>
                <a:schemeClr val="bg1"/>
              </a:solidFill>
              <a:latin typeface="微软雅黑" panose="020B0503020204020204" pitchFamily="34" charset="-122"/>
              <a:ea typeface="微软雅黑" panose="020B0503020204020204" pitchFamily="34" charset="-122"/>
              <a:sym typeface="+mn-ea"/>
            </a:endParaRPr>
          </a:p>
          <a:p>
            <a:pPr algn="l">
              <a:lnSpc>
                <a:spcPct val="150000"/>
              </a:lnSpc>
            </a:pPr>
            <a:r>
              <a:rPr lang="zh-CN" altLang="en-US" sz="1600" dirty="0" smtClean="0">
                <a:solidFill>
                  <a:schemeClr val="bg1"/>
                </a:solidFill>
                <a:latin typeface="微软雅黑" panose="020B0503020204020204" pitchFamily="34" charset="-122"/>
                <a:ea typeface="微软雅黑" panose="020B0503020204020204" pitchFamily="34" charset="-122"/>
                <a:sym typeface="+mn-ea"/>
              </a:rPr>
              <a:t>    </a:t>
            </a:r>
            <a:r>
              <a:rPr lang="en-US" altLang="zh-CN" sz="1600" dirty="0" smtClean="0">
                <a:solidFill>
                  <a:schemeClr val="bg1"/>
                </a:solidFill>
                <a:latin typeface="微软雅黑" panose="020B0503020204020204" pitchFamily="34" charset="-122"/>
                <a:ea typeface="微软雅黑" panose="020B0503020204020204" pitchFamily="34" charset="-122"/>
                <a:sym typeface="+mn-ea"/>
              </a:rPr>
              <a:t>SQL</a:t>
            </a:r>
            <a:r>
              <a:rPr lang="zh-CN" altLang="en-US" sz="1600" dirty="0" smtClean="0">
                <a:solidFill>
                  <a:schemeClr val="bg1"/>
                </a:solidFill>
                <a:latin typeface="微软雅黑" panose="020B0503020204020204" pitchFamily="34" charset="-122"/>
                <a:ea typeface="微软雅黑" panose="020B0503020204020204" pitchFamily="34" charset="-122"/>
                <a:sym typeface="+mn-ea"/>
              </a:rPr>
              <a:t>连接步骤：  </a:t>
            </a:r>
            <a:r>
              <a:rPr lang="en-US" altLang="zh-CN" sz="1600" dirty="0" smtClean="0">
                <a:solidFill>
                  <a:schemeClr val="bg1"/>
                </a:solidFill>
                <a:latin typeface="微软雅黑" panose="020B0503020204020204" pitchFamily="34" charset="-122"/>
                <a:ea typeface="微软雅黑" panose="020B0503020204020204" pitchFamily="34" charset="-122"/>
                <a:sym typeface="+mn-ea"/>
              </a:rPr>
              <a:t>TS2 HASH JOIN ((TS1</a:t>
            </a:r>
            <a:r>
              <a:rPr lang="zh-CN" altLang="en-US" sz="1600" dirty="0" smtClean="0">
                <a:solidFill>
                  <a:schemeClr val="bg1"/>
                </a:solidFill>
                <a:latin typeface="微软雅黑" panose="020B0503020204020204" pitchFamily="34" charset="-122"/>
                <a:ea typeface="微软雅黑" panose="020B0503020204020204" pitchFamily="34" charset="-122"/>
                <a:sym typeface="+mn-ea"/>
              </a:rPr>
              <a:t> </a:t>
            </a:r>
            <a:r>
              <a:rPr lang="en-US" altLang="zh-CN" sz="1600" dirty="0" smtClean="0">
                <a:solidFill>
                  <a:schemeClr val="bg1"/>
                </a:solidFill>
                <a:latin typeface="微软雅黑" panose="020B0503020204020204" pitchFamily="34" charset="-122"/>
                <a:ea typeface="微软雅黑" panose="020B0503020204020204" pitchFamily="34" charset="-122"/>
                <a:sym typeface="+mn-ea"/>
              </a:rPr>
              <a:t>HASH JOIN TSC1) HASH JOIN TSC2 )</a:t>
            </a:r>
            <a:endParaRPr lang="zh-CN" altLang="en-US" sz="1600" dirty="0" smtClean="0">
              <a:solidFill>
                <a:schemeClr val="bg1"/>
              </a:solidFill>
              <a:latin typeface="微软雅黑" panose="020B0503020204020204" pitchFamily="34" charset="-122"/>
              <a:ea typeface="微软雅黑" panose="020B0503020204020204" pitchFamily="34" charset="-122"/>
              <a:sym typeface="+mn-ea"/>
            </a:endParaRPr>
          </a:p>
          <a:p>
            <a:pPr algn="l">
              <a:lnSpc>
                <a:spcPct val="150000"/>
              </a:lnSpc>
            </a:pPr>
            <a:r>
              <a:rPr lang="zh-CN" altLang="en-US" sz="1600" dirty="0" smtClean="0">
                <a:solidFill>
                  <a:schemeClr val="bg1"/>
                </a:solidFill>
                <a:latin typeface="微软雅黑" panose="020B0503020204020204" pitchFamily="34" charset="-122"/>
                <a:ea typeface="微软雅黑" panose="020B0503020204020204" pitchFamily="34" charset="-122"/>
                <a:sym typeface="+mn-ea"/>
              </a:rPr>
              <a:t>       连接第</a:t>
            </a:r>
            <a:r>
              <a:rPr lang="en-US" altLang="zh-CN" sz="1600" dirty="0" smtClean="0">
                <a:solidFill>
                  <a:schemeClr val="bg1"/>
                </a:solidFill>
                <a:latin typeface="微软雅黑" panose="020B0503020204020204" pitchFamily="34" charset="-122"/>
                <a:ea typeface="微软雅黑" panose="020B0503020204020204" pitchFamily="34" charset="-122"/>
                <a:sym typeface="+mn-ea"/>
              </a:rPr>
              <a:t>1</a:t>
            </a:r>
            <a:r>
              <a:rPr lang="zh-CN" altLang="en-US" sz="1600" dirty="0" smtClean="0">
                <a:solidFill>
                  <a:schemeClr val="bg1"/>
                </a:solidFill>
                <a:latin typeface="微软雅黑" panose="020B0503020204020204" pitchFamily="34" charset="-122"/>
                <a:ea typeface="微软雅黑" panose="020B0503020204020204" pitchFamily="34" charset="-122"/>
                <a:sym typeface="+mn-ea"/>
              </a:rPr>
              <a:t>步： </a:t>
            </a:r>
            <a:r>
              <a:rPr lang="en-US" altLang="zh-CN" sz="1600" dirty="0" smtClean="0">
                <a:solidFill>
                  <a:schemeClr val="bg1"/>
                </a:solidFill>
                <a:latin typeface="微软雅黑" panose="020B0503020204020204" pitchFamily="34" charset="-122"/>
                <a:ea typeface="微软雅黑" panose="020B0503020204020204" pitchFamily="34" charset="-122"/>
                <a:sym typeface="+mn-ea"/>
              </a:rPr>
              <a:t>TEMP_STYLE </a:t>
            </a:r>
            <a:r>
              <a:rPr lang="zh-CN" altLang="en-US" sz="1600" dirty="0" smtClean="0">
                <a:solidFill>
                  <a:schemeClr val="bg1"/>
                </a:solidFill>
                <a:latin typeface="微软雅黑" panose="020B0503020204020204" pitchFamily="34" charset="-122"/>
                <a:ea typeface="微软雅黑" panose="020B0503020204020204" pitchFamily="34" charset="-122"/>
                <a:sym typeface="+mn-ea"/>
              </a:rPr>
              <a:t>（估算</a:t>
            </a:r>
            <a:r>
              <a:rPr lang="en-US" altLang="zh-CN" sz="1600" dirty="0" smtClean="0">
                <a:solidFill>
                  <a:schemeClr val="bg1"/>
                </a:solidFill>
                <a:latin typeface="微软雅黑" panose="020B0503020204020204" pitchFamily="34" charset="-122"/>
                <a:ea typeface="微软雅黑" panose="020B0503020204020204" pitchFamily="34" charset="-122"/>
                <a:sym typeface="+mn-ea"/>
              </a:rPr>
              <a:t>3000</a:t>
            </a:r>
            <a:r>
              <a:rPr lang="zh-CN" altLang="en-US" sz="1600" dirty="0" smtClean="0">
                <a:solidFill>
                  <a:schemeClr val="bg1"/>
                </a:solidFill>
                <a:latin typeface="微软雅黑" panose="020B0503020204020204" pitchFamily="34" charset="-122"/>
                <a:ea typeface="微软雅黑" panose="020B0503020204020204" pitchFamily="34" charset="-122"/>
                <a:sym typeface="+mn-ea"/>
              </a:rPr>
              <a:t>条）连接</a:t>
            </a:r>
            <a:r>
              <a:rPr lang="en-US" altLang="zh-CN" sz="1600" dirty="0" smtClean="0">
                <a:solidFill>
                  <a:schemeClr val="bg1"/>
                </a:solidFill>
                <a:latin typeface="微软雅黑" panose="020B0503020204020204" pitchFamily="34" charset="-122"/>
                <a:ea typeface="微软雅黑" panose="020B0503020204020204" pitchFamily="34" charset="-122"/>
                <a:sym typeface="+mn-ea"/>
              </a:rPr>
              <a:t>TEMP_STYLE_COLOR</a:t>
            </a:r>
            <a:r>
              <a:rPr lang="zh-CN" altLang="en-US" sz="1600" dirty="0" smtClean="0">
                <a:solidFill>
                  <a:schemeClr val="bg1"/>
                </a:solidFill>
                <a:latin typeface="微软雅黑" panose="020B0503020204020204" pitchFamily="34" charset="-122"/>
                <a:ea typeface="微软雅黑" panose="020B0503020204020204" pitchFamily="34" charset="-122"/>
                <a:sym typeface="+mn-ea"/>
              </a:rPr>
              <a:t>（估算</a:t>
            </a:r>
            <a:r>
              <a:rPr lang="en-US" altLang="zh-CN" sz="1600" dirty="0" smtClean="0">
                <a:solidFill>
                  <a:schemeClr val="bg1"/>
                </a:solidFill>
                <a:latin typeface="微软雅黑" panose="020B0503020204020204" pitchFamily="34" charset="-122"/>
                <a:ea typeface="微软雅黑" panose="020B0503020204020204" pitchFamily="34" charset="-122"/>
                <a:sym typeface="+mn-ea"/>
              </a:rPr>
              <a:t>2913377</a:t>
            </a:r>
            <a:r>
              <a:rPr lang="zh-CN" altLang="en-US" sz="1600" dirty="0" smtClean="0">
                <a:solidFill>
                  <a:schemeClr val="bg1"/>
                </a:solidFill>
                <a:latin typeface="微软雅黑" panose="020B0503020204020204" pitchFamily="34" charset="-122"/>
                <a:ea typeface="微软雅黑" panose="020B0503020204020204" pitchFamily="34" charset="-122"/>
                <a:sym typeface="+mn-ea"/>
              </a:rPr>
              <a:t>条）</a:t>
            </a:r>
            <a:r>
              <a:rPr lang="en-US" altLang="zh-CN" sz="1600" dirty="0" smtClean="0">
                <a:solidFill>
                  <a:schemeClr val="bg1"/>
                </a:solidFill>
                <a:latin typeface="微软雅黑" panose="020B0503020204020204" pitchFamily="34" charset="-122"/>
                <a:ea typeface="微软雅黑" panose="020B0503020204020204" pitchFamily="34" charset="-122"/>
                <a:sym typeface="+mn-ea"/>
              </a:rPr>
              <a:t> </a:t>
            </a:r>
            <a:r>
              <a:rPr lang="zh-CN" altLang="en-US" sz="1600" dirty="0" smtClean="0">
                <a:solidFill>
                  <a:schemeClr val="bg1"/>
                </a:solidFill>
                <a:latin typeface="微软雅黑" panose="020B0503020204020204" pitchFamily="34" charset="-122"/>
                <a:ea typeface="微软雅黑" panose="020B0503020204020204" pitchFamily="34" charset="-122"/>
                <a:sym typeface="+mn-ea"/>
              </a:rPr>
              <a:t>，连接方式为哈希连接。预估结果集为</a:t>
            </a:r>
            <a:r>
              <a:rPr lang="en-US" altLang="zh-CN" sz="1600" dirty="0" smtClean="0">
                <a:solidFill>
                  <a:schemeClr val="bg1"/>
                </a:solidFill>
                <a:latin typeface="微软雅黑" panose="020B0503020204020204" pitchFamily="34" charset="-122"/>
                <a:ea typeface="微软雅黑" panose="020B0503020204020204" pitchFamily="34" charset="-122"/>
                <a:sym typeface="+mn-ea"/>
              </a:rPr>
              <a:t>288506</a:t>
            </a:r>
            <a:r>
              <a:rPr lang="zh-CN" altLang="en-US" sz="1600" dirty="0" smtClean="0">
                <a:solidFill>
                  <a:schemeClr val="bg1"/>
                </a:solidFill>
                <a:latin typeface="微软雅黑" panose="020B0503020204020204" pitchFamily="34" charset="-122"/>
                <a:ea typeface="微软雅黑" panose="020B0503020204020204" pitchFamily="34" charset="-122"/>
                <a:sym typeface="+mn-ea"/>
              </a:rPr>
              <a:t>条，成本开销共</a:t>
            </a:r>
            <a:r>
              <a:rPr lang="en-US" altLang="zh-CN" sz="1600" dirty="0" smtClean="0">
                <a:solidFill>
                  <a:schemeClr val="bg1"/>
                </a:solidFill>
                <a:latin typeface="微软雅黑" panose="020B0503020204020204" pitchFamily="34" charset="-122"/>
                <a:ea typeface="微软雅黑" panose="020B0503020204020204" pitchFamily="34" charset="-122"/>
                <a:sym typeface="+mn-ea"/>
              </a:rPr>
              <a:t>4028</a:t>
            </a:r>
            <a:r>
              <a:rPr lang="zh-CN" altLang="en-US" sz="1600" dirty="0" smtClean="0">
                <a:solidFill>
                  <a:schemeClr val="bg1"/>
                </a:solidFill>
                <a:latin typeface="微软雅黑" panose="020B0503020204020204" pitchFamily="34" charset="-122"/>
                <a:ea typeface="微软雅黑" panose="020B0503020204020204" pitchFamily="34" charset="-122"/>
                <a:sym typeface="+mn-ea"/>
              </a:rPr>
              <a:t>。</a:t>
            </a:r>
            <a:endParaRPr lang="zh-CN" altLang="en-US" sz="1600" dirty="0" smtClean="0">
              <a:solidFill>
                <a:schemeClr val="bg1"/>
              </a:solidFill>
              <a:latin typeface="微软雅黑" panose="020B0503020204020204" pitchFamily="34" charset="-122"/>
              <a:ea typeface="微软雅黑" panose="020B0503020204020204" pitchFamily="34" charset="-122"/>
              <a:sym typeface="+mn-ea"/>
            </a:endParaRPr>
          </a:p>
          <a:p>
            <a:pPr algn="l">
              <a:lnSpc>
                <a:spcPct val="150000"/>
              </a:lnSpc>
            </a:pPr>
            <a:r>
              <a:rPr lang="zh-CN" altLang="en-US" sz="1600" dirty="0" smtClean="0">
                <a:solidFill>
                  <a:schemeClr val="bg1"/>
                </a:solidFill>
                <a:latin typeface="微软雅黑" panose="020B0503020204020204" pitchFamily="34" charset="-122"/>
                <a:ea typeface="微软雅黑" panose="020B0503020204020204" pitchFamily="34" charset="-122"/>
                <a:sym typeface="+mn-ea"/>
              </a:rPr>
              <a:t>       连接第</a:t>
            </a:r>
            <a:r>
              <a:rPr lang="en-US" altLang="zh-CN" sz="1600" dirty="0" smtClean="0">
                <a:solidFill>
                  <a:schemeClr val="bg1"/>
                </a:solidFill>
                <a:latin typeface="微软雅黑" panose="020B0503020204020204" pitchFamily="34" charset="-122"/>
                <a:ea typeface="微软雅黑" panose="020B0503020204020204" pitchFamily="34" charset="-122"/>
                <a:sym typeface="+mn-ea"/>
              </a:rPr>
              <a:t>2</a:t>
            </a:r>
            <a:r>
              <a:rPr lang="zh-CN" altLang="en-US" sz="1600" dirty="0" smtClean="0">
                <a:solidFill>
                  <a:schemeClr val="bg1"/>
                </a:solidFill>
                <a:latin typeface="微软雅黑" panose="020B0503020204020204" pitchFamily="34" charset="-122"/>
                <a:ea typeface="微软雅黑" panose="020B0503020204020204" pitchFamily="34" charset="-122"/>
                <a:sym typeface="+mn-ea"/>
              </a:rPr>
              <a:t>步： 第</a:t>
            </a:r>
            <a:r>
              <a:rPr lang="en-US" altLang="zh-CN" sz="1600" dirty="0" smtClean="0">
                <a:solidFill>
                  <a:schemeClr val="bg1"/>
                </a:solidFill>
                <a:latin typeface="微软雅黑" panose="020B0503020204020204" pitchFamily="34" charset="-122"/>
                <a:ea typeface="微软雅黑" panose="020B0503020204020204" pitchFamily="34" charset="-122"/>
                <a:sym typeface="+mn-ea"/>
              </a:rPr>
              <a:t>1</a:t>
            </a:r>
            <a:r>
              <a:rPr lang="zh-CN" altLang="en-US" sz="1600" dirty="0" smtClean="0">
                <a:solidFill>
                  <a:schemeClr val="bg1"/>
                </a:solidFill>
                <a:latin typeface="微软雅黑" panose="020B0503020204020204" pitchFamily="34" charset="-122"/>
                <a:ea typeface="微软雅黑" panose="020B0503020204020204" pitchFamily="34" charset="-122"/>
                <a:sym typeface="+mn-ea"/>
              </a:rPr>
              <a:t>步的结果集（估算</a:t>
            </a:r>
            <a:r>
              <a:rPr lang="en-US" altLang="zh-CN" sz="1600" dirty="0" smtClean="0">
                <a:solidFill>
                  <a:schemeClr val="bg1"/>
                </a:solidFill>
                <a:latin typeface="微软雅黑" panose="020B0503020204020204" pitchFamily="34" charset="-122"/>
                <a:ea typeface="微软雅黑" panose="020B0503020204020204" pitchFamily="34" charset="-122"/>
                <a:sym typeface="+mn-ea"/>
              </a:rPr>
              <a:t>288506</a:t>
            </a:r>
            <a:r>
              <a:rPr lang="zh-CN" altLang="en-US" sz="1600" dirty="0" smtClean="0">
                <a:solidFill>
                  <a:schemeClr val="bg1"/>
                </a:solidFill>
                <a:latin typeface="微软雅黑" panose="020B0503020204020204" pitchFamily="34" charset="-122"/>
                <a:ea typeface="微软雅黑" panose="020B0503020204020204" pitchFamily="34" charset="-122"/>
                <a:sym typeface="+mn-ea"/>
              </a:rPr>
              <a:t>条）连接</a:t>
            </a:r>
            <a:r>
              <a:rPr lang="en-US" altLang="zh-CN" sz="1600" dirty="0" smtClean="0">
                <a:solidFill>
                  <a:schemeClr val="bg1"/>
                </a:solidFill>
                <a:latin typeface="微软雅黑" panose="020B0503020204020204" pitchFamily="34" charset="-122"/>
                <a:ea typeface="微软雅黑" panose="020B0503020204020204" pitchFamily="34" charset="-122"/>
                <a:sym typeface="+mn-ea"/>
              </a:rPr>
              <a:t>TEMP_STYLE_COLOR</a:t>
            </a:r>
            <a:r>
              <a:rPr lang="zh-CN" altLang="en-US" sz="1600" dirty="0" smtClean="0">
                <a:solidFill>
                  <a:schemeClr val="bg1"/>
                </a:solidFill>
                <a:latin typeface="微软雅黑" panose="020B0503020204020204" pitchFamily="34" charset="-122"/>
                <a:ea typeface="微软雅黑" panose="020B0503020204020204" pitchFamily="34" charset="-122"/>
                <a:sym typeface="+mn-ea"/>
              </a:rPr>
              <a:t>（估算</a:t>
            </a:r>
            <a:r>
              <a:rPr lang="en-US" altLang="zh-CN" sz="1600" dirty="0" smtClean="0">
                <a:solidFill>
                  <a:schemeClr val="bg1"/>
                </a:solidFill>
                <a:latin typeface="微软雅黑" panose="020B0503020204020204" pitchFamily="34" charset="-122"/>
                <a:ea typeface="微软雅黑" panose="020B0503020204020204" pitchFamily="34" charset="-122"/>
                <a:sym typeface="+mn-ea"/>
              </a:rPr>
              <a:t>2913377</a:t>
            </a:r>
            <a:r>
              <a:rPr lang="zh-CN" altLang="en-US" sz="1600" dirty="0" smtClean="0">
                <a:solidFill>
                  <a:schemeClr val="bg1"/>
                </a:solidFill>
                <a:latin typeface="微软雅黑" panose="020B0503020204020204" pitchFamily="34" charset="-122"/>
                <a:ea typeface="微软雅黑" panose="020B0503020204020204" pitchFamily="34" charset="-122"/>
                <a:sym typeface="+mn-ea"/>
              </a:rPr>
              <a:t>条），连接方式为哈希连接。预估结果集为</a:t>
            </a:r>
            <a:r>
              <a:rPr lang="en-US" altLang="zh-CN" sz="1600" dirty="0" smtClean="0">
                <a:solidFill>
                  <a:schemeClr val="bg1"/>
                </a:solidFill>
                <a:latin typeface="微软雅黑" panose="020B0503020204020204" pitchFamily="34" charset="-122"/>
                <a:ea typeface="微软雅黑" panose="020B0503020204020204" pitchFamily="34" charset="-122"/>
                <a:sym typeface="+mn-ea"/>
              </a:rPr>
              <a:t>1313325</a:t>
            </a:r>
            <a:r>
              <a:rPr lang="zh-CN" altLang="en-US" sz="1600" dirty="0" smtClean="0">
                <a:solidFill>
                  <a:schemeClr val="bg1"/>
                </a:solidFill>
                <a:latin typeface="微软雅黑" panose="020B0503020204020204" pitchFamily="34" charset="-122"/>
                <a:ea typeface="微软雅黑" panose="020B0503020204020204" pitchFamily="34" charset="-122"/>
                <a:sym typeface="+mn-ea"/>
              </a:rPr>
              <a:t>条，成本开销共</a:t>
            </a:r>
            <a:r>
              <a:rPr lang="en-US" altLang="zh-CN" sz="1600" dirty="0" smtClean="0">
                <a:solidFill>
                  <a:schemeClr val="bg1"/>
                </a:solidFill>
                <a:latin typeface="微软雅黑" panose="020B0503020204020204" pitchFamily="34" charset="-122"/>
                <a:ea typeface="微软雅黑" panose="020B0503020204020204" pitchFamily="34" charset="-122"/>
                <a:sym typeface="+mn-ea"/>
              </a:rPr>
              <a:t>13711</a:t>
            </a:r>
            <a:r>
              <a:rPr lang="zh-CN" altLang="en-US" sz="1600" dirty="0" smtClean="0">
                <a:solidFill>
                  <a:schemeClr val="bg1"/>
                </a:solidFill>
                <a:latin typeface="微软雅黑" panose="020B0503020204020204" pitchFamily="34" charset="-122"/>
                <a:ea typeface="微软雅黑" panose="020B0503020204020204" pitchFamily="34" charset="-122"/>
                <a:sym typeface="+mn-ea"/>
              </a:rPr>
              <a:t>。</a:t>
            </a:r>
            <a:endParaRPr lang="zh-CN" altLang="en-US" sz="1600" dirty="0" smtClean="0">
              <a:solidFill>
                <a:schemeClr val="bg1"/>
              </a:solidFill>
              <a:latin typeface="微软雅黑" panose="020B0503020204020204" pitchFamily="34" charset="-122"/>
              <a:ea typeface="微软雅黑" panose="020B0503020204020204" pitchFamily="34" charset="-122"/>
              <a:sym typeface="+mn-ea"/>
            </a:endParaRPr>
          </a:p>
          <a:p>
            <a:pPr algn="l">
              <a:lnSpc>
                <a:spcPct val="150000"/>
              </a:lnSpc>
            </a:pPr>
            <a:r>
              <a:rPr lang="zh-CN" altLang="en-US" sz="1600" dirty="0" smtClean="0">
                <a:solidFill>
                  <a:schemeClr val="bg1"/>
                </a:solidFill>
                <a:latin typeface="微软雅黑" panose="020B0503020204020204" pitchFamily="34" charset="-122"/>
                <a:ea typeface="微软雅黑" panose="020B0503020204020204" pitchFamily="34" charset="-122"/>
                <a:sym typeface="+mn-ea"/>
              </a:rPr>
              <a:t>       连接第</a:t>
            </a:r>
            <a:r>
              <a:rPr lang="en-US" altLang="zh-CN" sz="1600" dirty="0" smtClean="0">
                <a:solidFill>
                  <a:schemeClr val="bg1"/>
                </a:solidFill>
                <a:latin typeface="微软雅黑" panose="020B0503020204020204" pitchFamily="34" charset="-122"/>
                <a:ea typeface="微软雅黑" panose="020B0503020204020204" pitchFamily="34" charset="-122"/>
                <a:sym typeface="+mn-ea"/>
              </a:rPr>
              <a:t>3</a:t>
            </a:r>
            <a:r>
              <a:rPr lang="zh-CN" altLang="en-US" sz="1600" dirty="0" smtClean="0">
                <a:solidFill>
                  <a:schemeClr val="bg1"/>
                </a:solidFill>
                <a:latin typeface="微软雅黑" panose="020B0503020204020204" pitchFamily="34" charset="-122"/>
                <a:ea typeface="微软雅黑" panose="020B0503020204020204" pitchFamily="34" charset="-122"/>
                <a:sym typeface="+mn-ea"/>
              </a:rPr>
              <a:t>步：</a:t>
            </a:r>
            <a:r>
              <a:rPr lang="en-US" altLang="zh-CN" sz="1600" dirty="0" smtClean="0">
                <a:solidFill>
                  <a:schemeClr val="bg1"/>
                </a:solidFill>
                <a:latin typeface="微软雅黑" panose="020B0503020204020204" pitchFamily="34" charset="-122"/>
                <a:ea typeface="微软雅黑" panose="020B0503020204020204" pitchFamily="34" charset="-122"/>
                <a:sym typeface="+mn-ea"/>
              </a:rPr>
              <a:t>TEMP_STYLE</a:t>
            </a:r>
            <a:r>
              <a:rPr lang="zh-CN" altLang="en-US" sz="1600" dirty="0" smtClean="0">
                <a:solidFill>
                  <a:schemeClr val="bg1"/>
                </a:solidFill>
                <a:latin typeface="微软雅黑" panose="020B0503020204020204" pitchFamily="34" charset="-122"/>
                <a:ea typeface="微软雅黑" panose="020B0503020204020204" pitchFamily="34" charset="-122"/>
                <a:sym typeface="+mn-ea"/>
              </a:rPr>
              <a:t>（估算</a:t>
            </a:r>
            <a:r>
              <a:rPr lang="en-US" altLang="zh-CN" sz="1600" dirty="0" smtClean="0">
                <a:solidFill>
                  <a:schemeClr val="bg1"/>
                </a:solidFill>
                <a:latin typeface="微软雅黑" panose="020B0503020204020204" pitchFamily="34" charset="-122"/>
                <a:ea typeface="微软雅黑" panose="020B0503020204020204" pitchFamily="34" charset="-122"/>
                <a:sym typeface="+mn-ea"/>
              </a:rPr>
              <a:t>300000</a:t>
            </a:r>
            <a:r>
              <a:rPr lang="zh-CN" altLang="en-US" sz="1600" dirty="0" smtClean="0">
                <a:solidFill>
                  <a:schemeClr val="bg1"/>
                </a:solidFill>
                <a:latin typeface="微软雅黑" panose="020B0503020204020204" pitchFamily="34" charset="-122"/>
                <a:ea typeface="微软雅黑" panose="020B0503020204020204" pitchFamily="34" charset="-122"/>
                <a:sym typeface="+mn-ea"/>
              </a:rPr>
              <a:t>条）连接第</a:t>
            </a:r>
            <a:r>
              <a:rPr lang="en-US" altLang="zh-CN" sz="1600" dirty="0" smtClean="0">
                <a:solidFill>
                  <a:schemeClr val="bg1"/>
                </a:solidFill>
                <a:latin typeface="微软雅黑" panose="020B0503020204020204" pitchFamily="34" charset="-122"/>
                <a:ea typeface="微软雅黑" panose="020B0503020204020204" pitchFamily="34" charset="-122"/>
                <a:sym typeface="+mn-ea"/>
              </a:rPr>
              <a:t>2</a:t>
            </a:r>
            <a:r>
              <a:rPr lang="zh-CN" altLang="en-US" sz="1600" dirty="0" smtClean="0">
                <a:solidFill>
                  <a:schemeClr val="bg1"/>
                </a:solidFill>
                <a:latin typeface="微软雅黑" panose="020B0503020204020204" pitchFamily="34" charset="-122"/>
                <a:ea typeface="微软雅黑" panose="020B0503020204020204" pitchFamily="34" charset="-122"/>
                <a:sym typeface="+mn-ea"/>
              </a:rPr>
              <a:t>步结果集（估算</a:t>
            </a:r>
            <a:r>
              <a:rPr lang="en-US" altLang="zh-CN" sz="1600" dirty="0" smtClean="0">
                <a:solidFill>
                  <a:schemeClr val="bg1"/>
                </a:solidFill>
                <a:latin typeface="微软雅黑" panose="020B0503020204020204" pitchFamily="34" charset="-122"/>
                <a:ea typeface="微软雅黑" panose="020B0503020204020204" pitchFamily="34" charset="-122"/>
                <a:sym typeface="+mn-ea"/>
              </a:rPr>
              <a:t>1313325</a:t>
            </a:r>
            <a:r>
              <a:rPr lang="zh-CN" altLang="en-US" sz="1600" dirty="0" smtClean="0">
                <a:solidFill>
                  <a:schemeClr val="bg1"/>
                </a:solidFill>
                <a:latin typeface="微软雅黑" panose="020B0503020204020204" pitchFamily="34" charset="-122"/>
                <a:ea typeface="微软雅黑" panose="020B0503020204020204" pitchFamily="34" charset="-122"/>
                <a:sym typeface="+mn-ea"/>
              </a:rPr>
              <a:t>条），连接方式为哈希连接。预估结果集为</a:t>
            </a:r>
            <a:r>
              <a:rPr lang="en-US" altLang="zh-CN" sz="1600" dirty="0" smtClean="0">
                <a:solidFill>
                  <a:schemeClr val="bg1"/>
                </a:solidFill>
                <a:latin typeface="微软雅黑" panose="020B0503020204020204" pitchFamily="34" charset="-122"/>
                <a:ea typeface="微软雅黑" panose="020B0503020204020204" pitchFamily="34" charset="-122"/>
                <a:sym typeface="+mn-ea"/>
              </a:rPr>
              <a:t>43</a:t>
            </a:r>
            <a:r>
              <a:rPr lang="zh-CN" altLang="en-US" sz="1600" dirty="0" smtClean="0">
                <a:solidFill>
                  <a:schemeClr val="bg1"/>
                </a:solidFill>
                <a:latin typeface="微软雅黑" panose="020B0503020204020204" pitchFamily="34" charset="-122"/>
                <a:ea typeface="微软雅黑" panose="020B0503020204020204" pitchFamily="34" charset="-122"/>
                <a:sym typeface="+mn-ea"/>
              </a:rPr>
              <a:t>条，成本开销共</a:t>
            </a:r>
            <a:r>
              <a:rPr lang="en-US" altLang="zh-CN" sz="1600" dirty="0" smtClean="0">
                <a:solidFill>
                  <a:schemeClr val="bg1"/>
                </a:solidFill>
                <a:latin typeface="微软雅黑" panose="020B0503020204020204" pitchFamily="34" charset="-122"/>
                <a:ea typeface="微软雅黑" panose="020B0503020204020204" pitchFamily="34" charset="-122"/>
                <a:sym typeface="+mn-ea"/>
              </a:rPr>
              <a:t>22279</a:t>
            </a:r>
            <a:r>
              <a:rPr lang="zh-CN" altLang="en-US" sz="1600" dirty="0" smtClean="0">
                <a:solidFill>
                  <a:schemeClr val="bg1"/>
                </a:solidFill>
                <a:latin typeface="微软雅黑" panose="020B0503020204020204" pitchFamily="34" charset="-122"/>
                <a:ea typeface="微软雅黑" panose="020B0503020204020204" pitchFamily="34" charset="-122"/>
                <a:sym typeface="+mn-ea"/>
              </a:rPr>
              <a:t>。</a:t>
            </a:r>
            <a:endParaRPr lang="zh-CN" altLang="en-US" sz="1600" dirty="0" smtClean="0">
              <a:solidFill>
                <a:schemeClr val="bg1"/>
              </a:solidFill>
              <a:latin typeface="微软雅黑" panose="020B0503020204020204" pitchFamily="34" charset="-122"/>
              <a:ea typeface="微软雅黑" panose="020B0503020204020204" pitchFamily="34" charset="-122"/>
              <a:sym typeface="+mn-ea"/>
            </a:endParaRPr>
          </a:p>
          <a:p>
            <a:pPr algn="l">
              <a:lnSpc>
                <a:spcPct val="150000"/>
              </a:lnSpc>
            </a:pPr>
            <a:endParaRPr lang="zh-CN" altLang="en-US" sz="1600" dirty="0" smtClean="0">
              <a:solidFill>
                <a:schemeClr val="bg1"/>
              </a:solidFill>
              <a:latin typeface="微软雅黑" panose="020B0503020204020204" pitchFamily="34" charset="-122"/>
              <a:ea typeface="微软雅黑" panose="020B0503020204020204" pitchFamily="34" charset="-122"/>
              <a:sym typeface="+mn-ea"/>
            </a:endParaRPr>
          </a:p>
        </p:txBody>
      </p:sp>
      <p:pic>
        <p:nvPicPr>
          <p:cNvPr id="2" name="图片 1"/>
          <p:cNvPicPr>
            <a:picLocks noChangeAspect="1"/>
          </p:cNvPicPr>
          <p:nvPr/>
        </p:nvPicPr>
        <p:blipFill>
          <a:blip r:embed="rId2"/>
          <a:stretch>
            <a:fillRect/>
          </a:stretch>
        </p:blipFill>
        <p:spPr>
          <a:xfrm>
            <a:off x="348615" y="3645535"/>
            <a:ext cx="11287125" cy="3209925"/>
          </a:xfrm>
          <a:prstGeom prst="rect">
            <a:avLst/>
          </a:prstGeom>
        </p:spPr>
      </p:pic>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0A0F23"/>
        </a:solidFill>
        <a:effectLst/>
      </p:bgPr>
    </p:bg>
    <p:spTree>
      <p:nvGrpSpPr>
        <p:cNvPr id="1" name=""/>
        <p:cNvGrpSpPr/>
        <p:nvPr/>
      </p:nvGrpSpPr>
      <p:grpSpPr>
        <a:xfrm>
          <a:off x="0" y="0"/>
          <a:ext cx="0" cy="0"/>
          <a:chOff x="0" y="0"/>
          <a:chExt cx="0" cy="0"/>
        </a:xfrm>
      </p:grpSpPr>
      <p:pic>
        <p:nvPicPr>
          <p:cNvPr id="2097159" name="图片 4"/>
          <p:cNvPicPr>
            <a:picLocks noChangeAspect="1"/>
          </p:cNvPicPr>
          <p:nvPr/>
        </p:nvPicPr>
        <p:blipFill>
          <a:blip r:embed="rId1" cstate="hqprint"/>
          <a:stretch>
            <a:fillRect/>
          </a:stretch>
        </p:blipFill>
        <p:spPr>
          <a:xfrm>
            <a:off x="10759868" y="-15058"/>
            <a:ext cx="1301859" cy="920356"/>
          </a:xfrm>
          <a:prstGeom prst="rect">
            <a:avLst/>
          </a:prstGeom>
        </p:spPr>
      </p:pic>
      <p:sp>
        <p:nvSpPr>
          <p:cNvPr id="1048620" name="文本框 7"/>
          <p:cNvSpPr txBox="1"/>
          <p:nvPr/>
        </p:nvSpPr>
        <p:spPr>
          <a:xfrm>
            <a:off x="0" y="161212"/>
            <a:ext cx="121024" cy="358140"/>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048621" name="文本框 8"/>
          <p:cNvSpPr txBox="1"/>
          <p:nvPr/>
        </p:nvSpPr>
        <p:spPr>
          <a:xfrm>
            <a:off x="201942" y="161212"/>
            <a:ext cx="5244117" cy="39878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pPr>
            <a:r>
              <a:rPr lang="zh-CN" altLang="en-US" sz="2000" b="1" noProof="0" dirty="0">
                <a:ln>
                  <a:noFill/>
                </a:ln>
                <a:solidFill>
                  <a:prstClr val="white"/>
                </a:solidFill>
                <a:effectLst/>
                <a:uLnTx/>
                <a:uFillTx/>
                <a:latin typeface="微软雅黑" panose="020B0503020204020204" pitchFamily="34" charset="-122"/>
                <a:ea typeface="微软雅黑" panose="020B0503020204020204" pitchFamily="34" charset="-122"/>
                <a:sym typeface="+mn-ea"/>
              </a:rPr>
              <a:t>案例</a:t>
            </a:r>
            <a:r>
              <a:rPr lang="en-US" altLang="zh-CN" sz="2000" b="1" noProof="0" dirty="0">
                <a:ln>
                  <a:noFill/>
                </a:ln>
                <a:solidFill>
                  <a:prstClr val="white"/>
                </a:solidFill>
                <a:effectLst/>
                <a:uLnTx/>
                <a:uFillTx/>
                <a:latin typeface="微软雅黑" panose="020B0503020204020204" pitchFamily="34" charset="-122"/>
                <a:ea typeface="微软雅黑" panose="020B0503020204020204" pitchFamily="34" charset="-122"/>
                <a:sym typeface="+mn-ea"/>
              </a:rPr>
              <a:t>5--</a:t>
            </a:r>
            <a:r>
              <a:rPr lang="zh-CN" altLang="zh-CN" sz="2000" b="1" noProof="0" dirty="0">
                <a:ln>
                  <a:noFill/>
                </a:ln>
                <a:solidFill>
                  <a:prstClr val="white"/>
                </a:solidFill>
                <a:effectLst/>
                <a:uLnTx/>
                <a:uFillTx/>
                <a:latin typeface="微软雅黑" panose="020B0503020204020204" pitchFamily="34" charset="-122"/>
                <a:ea typeface="微软雅黑" panose="020B0503020204020204" pitchFamily="34" charset="-122"/>
                <a:sym typeface="+mn-ea"/>
              </a:rPr>
              <a:t>续</a:t>
            </a:r>
            <a:endParaRPr kumimoji="0" lang="zh-CN" altLang="zh-CN"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mn-ea"/>
            </a:endParaRPr>
          </a:p>
        </p:txBody>
      </p:sp>
      <p:sp>
        <p:nvSpPr>
          <p:cNvPr id="5" name="文本框 4"/>
          <p:cNvSpPr txBox="1"/>
          <p:nvPr/>
        </p:nvSpPr>
        <p:spPr>
          <a:xfrm>
            <a:off x="201930" y="682625"/>
            <a:ext cx="11580495" cy="3046095"/>
          </a:xfrm>
          <a:prstGeom prst="rect">
            <a:avLst/>
          </a:prstGeom>
          <a:noFill/>
        </p:spPr>
        <p:txBody>
          <a:bodyPr wrap="square" rtlCol="0">
            <a:spAutoFit/>
          </a:bodyPr>
          <a:lstStyle/>
          <a:p>
            <a:pPr algn="l">
              <a:lnSpc>
                <a:spcPct val="150000"/>
              </a:lnSpc>
            </a:pPr>
            <a:r>
              <a:rPr lang="zh-CN" altLang="en-US" sz="1600" dirty="0" smtClean="0">
                <a:solidFill>
                  <a:schemeClr val="bg1"/>
                </a:solidFill>
                <a:latin typeface="微软雅黑" panose="020B0503020204020204" pitchFamily="34" charset="-122"/>
                <a:ea typeface="微软雅黑" panose="020B0503020204020204" pitchFamily="34" charset="-122"/>
                <a:sym typeface="+mn-ea"/>
              </a:rPr>
              <a:t>５</a:t>
            </a:r>
            <a:r>
              <a:rPr lang="en-US" altLang="zh-CN" sz="1600" dirty="0" smtClean="0">
                <a:solidFill>
                  <a:schemeClr val="bg1"/>
                </a:solidFill>
                <a:latin typeface="微软雅黑" panose="020B0503020204020204" pitchFamily="34" charset="-122"/>
                <a:ea typeface="微软雅黑" panose="020B0503020204020204" pitchFamily="34" charset="-122"/>
                <a:sym typeface="+mn-ea"/>
              </a:rPr>
              <a:t>. </a:t>
            </a:r>
            <a:r>
              <a:rPr lang="zh-CN" altLang="en-US" sz="1600" dirty="0" smtClean="0">
                <a:solidFill>
                  <a:schemeClr val="bg1"/>
                </a:solidFill>
                <a:latin typeface="微软雅黑" panose="020B0503020204020204" pitchFamily="34" charset="-122"/>
                <a:ea typeface="微软雅黑" panose="020B0503020204020204" pitchFamily="34" charset="-122"/>
                <a:sym typeface="+mn-ea"/>
              </a:rPr>
              <a:t>实际执行详细跟踪：执行时间约</a:t>
            </a:r>
            <a:r>
              <a:rPr lang="en-US" altLang="zh-CN" sz="1600" dirty="0" smtClean="0">
                <a:solidFill>
                  <a:schemeClr val="bg1"/>
                </a:solidFill>
                <a:latin typeface="微软雅黑" panose="020B0503020204020204" pitchFamily="34" charset="-122"/>
                <a:ea typeface="微软雅黑" panose="020B0503020204020204" pitchFamily="34" charset="-122"/>
                <a:sym typeface="+mn-ea"/>
              </a:rPr>
              <a:t>6</a:t>
            </a:r>
            <a:r>
              <a:rPr lang="zh-CN" altLang="en-US" sz="1600" dirty="0" smtClean="0">
                <a:solidFill>
                  <a:schemeClr val="bg1"/>
                </a:solidFill>
                <a:latin typeface="微软雅黑" panose="020B0503020204020204" pitchFamily="34" charset="-122"/>
                <a:ea typeface="微软雅黑" panose="020B0503020204020204" pitchFamily="34" charset="-122"/>
                <a:sym typeface="+mn-ea"/>
              </a:rPr>
              <a:t>分钟。</a:t>
            </a:r>
            <a:br>
              <a:rPr lang="zh-CN" altLang="en-US" sz="1600" dirty="0" smtClean="0">
                <a:solidFill>
                  <a:schemeClr val="bg1"/>
                </a:solidFill>
                <a:latin typeface="微软雅黑" panose="020B0503020204020204" pitchFamily="34" charset="-122"/>
                <a:ea typeface="微软雅黑" panose="020B0503020204020204" pitchFamily="34" charset="-122"/>
                <a:sym typeface="+mn-ea"/>
              </a:rPr>
            </a:br>
            <a:r>
              <a:rPr lang="zh-CN" altLang="en-US" sz="1600" dirty="0" smtClean="0">
                <a:solidFill>
                  <a:schemeClr val="bg1"/>
                </a:solidFill>
                <a:latin typeface="微软雅黑" panose="020B0503020204020204" pitchFamily="34" charset="-122"/>
                <a:ea typeface="微软雅黑" panose="020B0503020204020204" pitchFamily="34" charset="-122"/>
                <a:sym typeface="+mn-ea"/>
              </a:rPr>
              <a:t>    分析该</a:t>
            </a:r>
            <a:r>
              <a:rPr lang="en-US" altLang="zh-CN" sz="1600" dirty="0" smtClean="0">
                <a:solidFill>
                  <a:schemeClr val="bg1"/>
                </a:solidFill>
                <a:latin typeface="微软雅黑" panose="020B0503020204020204" pitchFamily="34" charset="-122"/>
                <a:ea typeface="微软雅黑" panose="020B0503020204020204" pitchFamily="34" charset="-122"/>
                <a:sym typeface="+mn-ea"/>
              </a:rPr>
              <a:t>SQL</a:t>
            </a:r>
            <a:r>
              <a:rPr lang="zh-CN" altLang="en-US" sz="1600" dirty="0" smtClean="0">
                <a:solidFill>
                  <a:schemeClr val="bg1"/>
                </a:solidFill>
                <a:latin typeface="微软雅黑" panose="020B0503020204020204" pitchFamily="34" charset="-122"/>
                <a:ea typeface="微软雅黑" panose="020B0503020204020204" pitchFamily="34" charset="-122"/>
                <a:sym typeface="+mn-ea"/>
              </a:rPr>
              <a:t>的最终结果与执行计划发现，其数据量变化为</a:t>
            </a:r>
            <a:br>
              <a:rPr lang="zh-CN" altLang="en-US" sz="1600" dirty="0" smtClean="0">
                <a:solidFill>
                  <a:schemeClr val="bg1"/>
                </a:solidFill>
                <a:latin typeface="微软雅黑" panose="020B0503020204020204" pitchFamily="34" charset="-122"/>
                <a:ea typeface="微软雅黑" panose="020B0503020204020204" pitchFamily="34" charset="-122"/>
                <a:sym typeface="+mn-ea"/>
              </a:rPr>
            </a:br>
            <a:r>
              <a:rPr lang="zh-CN" altLang="en-US" sz="1600" dirty="0" smtClean="0">
                <a:solidFill>
                  <a:schemeClr val="bg1"/>
                </a:solidFill>
                <a:latin typeface="微软雅黑" panose="020B0503020204020204" pitchFamily="34" charset="-122"/>
                <a:ea typeface="微软雅黑" panose="020B0503020204020204" pitchFamily="34" charset="-122"/>
                <a:sym typeface="+mn-ea"/>
              </a:rPr>
              <a:t>       第</a:t>
            </a:r>
            <a:r>
              <a:rPr lang="en-US" altLang="zh-CN" sz="1600" dirty="0" smtClean="0">
                <a:solidFill>
                  <a:schemeClr val="bg1"/>
                </a:solidFill>
                <a:latin typeface="微软雅黑" panose="020B0503020204020204" pitchFamily="34" charset="-122"/>
                <a:ea typeface="微软雅黑" panose="020B0503020204020204" pitchFamily="34" charset="-122"/>
                <a:sym typeface="+mn-ea"/>
              </a:rPr>
              <a:t>1</a:t>
            </a:r>
            <a:r>
              <a:rPr lang="zh-CN" altLang="en-US" sz="1600" dirty="0" smtClean="0">
                <a:solidFill>
                  <a:schemeClr val="bg1"/>
                </a:solidFill>
                <a:latin typeface="微软雅黑" panose="020B0503020204020204" pitchFamily="34" charset="-122"/>
                <a:ea typeface="微软雅黑" panose="020B0503020204020204" pitchFamily="34" charset="-122"/>
                <a:sym typeface="+mn-ea"/>
              </a:rPr>
              <a:t>步连接： 结果集</a:t>
            </a:r>
            <a:r>
              <a:rPr lang="en-US" altLang="zh-CN" sz="1600" dirty="0" smtClean="0">
                <a:solidFill>
                  <a:schemeClr val="bg1"/>
                </a:solidFill>
                <a:latin typeface="微软雅黑" panose="020B0503020204020204" pitchFamily="34" charset="-122"/>
                <a:ea typeface="微软雅黑" panose="020B0503020204020204" pitchFamily="34" charset="-122"/>
                <a:sym typeface="+mn-ea"/>
              </a:rPr>
              <a:t>290K</a:t>
            </a:r>
            <a:r>
              <a:rPr lang="zh-CN" altLang="en-US" sz="1600" dirty="0" smtClean="0">
                <a:solidFill>
                  <a:schemeClr val="bg1"/>
                </a:solidFill>
                <a:latin typeface="微软雅黑" panose="020B0503020204020204" pitchFamily="34" charset="-122"/>
                <a:ea typeface="微软雅黑" panose="020B0503020204020204" pitchFamily="34" charset="-122"/>
                <a:sym typeface="+mn-ea"/>
              </a:rPr>
              <a:t>条数据，约</a:t>
            </a:r>
            <a:r>
              <a:rPr lang="en-US" altLang="zh-CN" sz="1600" dirty="0" smtClean="0">
                <a:solidFill>
                  <a:schemeClr val="bg1"/>
                </a:solidFill>
                <a:latin typeface="微软雅黑" panose="020B0503020204020204" pitchFamily="34" charset="-122"/>
                <a:ea typeface="微软雅黑" panose="020B0503020204020204" pitchFamily="34" charset="-122"/>
                <a:sym typeface="+mn-ea"/>
              </a:rPr>
              <a:t>30</a:t>
            </a:r>
            <a:r>
              <a:rPr lang="zh-CN" altLang="en-US" sz="1600" dirty="0" smtClean="0">
                <a:solidFill>
                  <a:schemeClr val="bg1"/>
                </a:solidFill>
                <a:latin typeface="微软雅黑" panose="020B0503020204020204" pitchFamily="34" charset="-122"/>
                <a:ea typeface="微软雅黑" panose="020B0503020204020204" pitchFamily="34" charset="-122"/>
                <a:sym typeface="+mn-ea"/>
              </a:rPr>
              <a:t>万条数据。</a:t>
            </a:r>
            <a:endParaRPr lang="zh-CN" altLang="en-US" sz="1600" dirty="0" smtClean="0">
              <a:solidFill>
                <a:schemeClr val="bg1"/>
              </a:solidFill>
              <a:latin typeface="微软雅黑" panose="020B0503020204020204" pitchFamily="34" charset="-122"/>
              <a:ea typeface="微软雅黑" panose="020B0503020204020204" pitchFamily="34" charset="-122"/>
              <a:sym typeface="+mn-ea"/>
            </a:endParaRPr>
          </a:p>
          <a:p>
            <a:pPr algn="l">
              <a:lnSpc>
                <a:spcPct val="150000"/>
              </a:lnSpc>
            </a:pPr>
            <a:r>
              <a:rPr lang="zh-CN" altLang="en-US" sz="1600" dirty="0" smtClean="0">
                <a:solidFill>
                  <a:schemeClr val="bg1"/>
                </a:solidFill>
                <a:latin typeface="微软雅黑" panose="020B0503020204020204" pitchFamily="34" charset="-122"/>
                <a:ea typeface="微软雅黑" panose="020B0503020204020204" pitchFamily="34" charset="-122"/>
                <a:sym typeface="+mn-ea"/>
              </a:rPr>
              <a:t>       第</a:t>
            </a:r>
            <a:r>
              <a:rPr lang="en-US" altLang="zh-CN" sz="1600" dirty="0" smtClean="0">
                <a:solidFill>
                  <a:schemeClr val="bg1"/>
                </a:solidFill>
                <a:latin typeface="微软雅黑" panose="020B0503020204020204" pitchFamily="34" charset="-122"/>
                <a:ea typeface="微软雅黑" panose="020B0503020204020204" pitchFamily="34" charset="-122"/>
                <a:sym typeface="+mn-ea"/>
              </a:rPr>
              <a:t>2</a:t>
            </a:r>
            <a:r>
              <a:rPr lang="zh-CN" altLang="en-US" sz="1600" dirty="0" smtClean="0">
                <a:solidFill>
                  <a:schemeClr val="bg1"/>
                </a:solidFill>
                <a:latin typeface="微软雅黑" panose="020B0503020204020204" pitchFamily="34" charset="-122"/>
                <a:ea typeface="微软雅黑" panose="020B0503020204020204" pitchFamily="34" charset="-122"/>
                <a:sym typeface="+mn-ea"/>
              </a:rPr>
              <a:t>步连接： 结果集</a:t>
            </a:r>
            <a:r>
              <a:rPr lang="en-US" altLang="zh-CN" sz="1600" dirty="0" smtClean="0">
                <a:solidFill>
                  <a:schemeClr val="bg1"/>
                </a:solidFill>
                <a:latin typeface="微软雅黑" panose="020B0503020204020204" pitchFamily="34" charset="-122"/>
                <a:ea typeface="微软雅黑" panose="020B0503020204020204" pitchFamily="34" charset="-122"/>
                <a:sym typeface="+mn-ea"/>
              </a:rPr>
              <a:t>1059M</a:t>
            </a:r>
            <a:r>
              <a:rPr lang="zh-CN" altLang="en-US" sz="1600" dirty="0" smtClean="0">
                <a:solidFill>
                  <a:schemeClr val="bg1"/>
                </a:solidFill>
                <a:latin typeface="微软雅黑" panose="020B0503020204020204" pitchFamily="34" charset="-122"/>
                <a:ea typeface="微软雅黑" panose="020B0503020204020204" pitchFamily="34" charset="-122"/>
                <a:sym typeface="+mn-ea"/>
              </a:rPr>
              <a:t>条数据，约</a:t>
            </a:r>
            <a:r>
              <a:rPr lang="en-US" altLang="zh-CN" sz="1600" dirty="0" smtClean="0">
                <a:solidFill>
                  <a:schemeClr val="bg1"/>
                </a:solidFill>
                <a:latin typeface="微软雅黑" panose="020B0503020204020204" pitchFamily="34" charset="-122"/>
                <a:ea typeface="微软雅黑" panose="020B0503020204020204" pitchFamily="34" charset="-122"/>
                <a:sym typeface="+mn-ea"/>
              </a:rPr>
              <a:t>10</a:t>
            </a:r>
            <a:r>
              <a:rPr lang="zh-CN" altLang="en-US" sz="1600" dirty="0" smtClean="0">
                <a:solidFill>
                  <a:schemeClr val="bg1"/>
                </a:solidFill>
                <a:latin typeface="微软雅黑" panose="020B0503020204020204" pitchFamily="34" charset="-122"/>
                <a:ea typeface="微软雅黑" panose="020B0503020204020204" pitchFamily="34" charset="-122"/>
                <a:sym typeface="+mn-ea"/>
              </a:rPr>
              <a:t>亿条数据结果。第</a:t>
            </a:r>
            <a:r>
              <a:rPr lang="en-US" altLang="zh-CN" sz="1600" dirty="0" smtClean="0">
                <a:solidFill>
                  <a:schemeClr val="bg1"/>
                </a:solidFill>
                <a:latin typeface="微软雅黑" panose="020B0503020204020204" pitchFamily="34" charset="-122"/>
                <a:ea typeface="微软雅黑" panose="020B0503020204020204" pitchFamily="34" charset="-122"/>
                <a:sym typeface="+mn-ea"/>
              </a:rPr>
              <a:t>2</a:t>
            </a:r>
            <a:r>
              <a:rPr lang="zh-CN" altLang="en-US" sz="1600" dirty="0" smtClean="0">
                <a:solidFill>
                  <a:schemeClr val="bg1"/>
                </a:solidFill>
                <a:latin typeface="微软雅黑" panose="020B0503020204020204" pitchFamily="34" charset="-122"/>
                <a:ea typeface="微软雅黑" panose="020B0503020204020204" pitchFamily="34" charset="-122"/>
                <a:sym typeface="+mn-ea"/>
              </a:rPr>
              <a:t>步连接结果集翻</a:t>
            </a:r>
            <a:r>
              <a:rPr lang="en-US" altLang="zh-CN" sz="1600" dirty="0" smtClean="0">
                <a:solidFill>
                  <a:schemeClr val="bg1"/>
                </a:solidFill>
                <a:latin typeface="微软雅黑" panose="020B0503020204020204" pitchFamily="34" charset="-122"/>
                <a:ea typeface="微软雅黑" panose="020B0503020204020204" pitchFamily="34" charset="-122"/>
                <a:sym typeface="+mn-ea"/>
              </a:rPr>
              <a:t>3000</a:t>
            </a:r>
            <a:r>
              <a:rPr lang="zh-CN" altLang="en-US" sz="1600" dirty="0" smtClean="0">
                <a:solidFill>
                  <a:schemeClr val="bg1"/>
                </a:solidFill>
                <a:latin typeface="微软雅黑" panose="020B0503020204020204" pitchFamily="34" charset="-122"/>
                <a:ea typeface="微软雅黑" panose="020B0503020204020204" pitchFamily="34" charset="-122"/>
                <a:sym typeface="+mn-ea"/>
              </a:rPr>
              <a:t>倍。</a:t>
            </a:r>
            <a:endParaRPr lang="zh-CN" altLang="en-US" sz="1600" dirty="0" smtClean="0">
              <a:solidFill>
                <a:schemeClr val="bg1"/>
              </a:solidFill>
              <a:latin typeface="微软雅黑" panose="020B0503020204020204" pitchFamily="34" charset="-122"/>
              <a:ea typeface="微软雅黑" panose="020B0503020204020204" pitchFamily="34" charset="-122"/>
              <a:sym typeface="+mn-ea"/>
            </a:endParaRPr>
          </a:p>
          <a:p>
            <a:pPr algn="l">
              <a:lnSpc>
                <a:spcPct val="150000"/>
              </a:lnSpc>
            </a:pPr>
            <a:r>
              <a:rPr lang="zh-CN" altLang="en-US" sz="1600" dirty="0" smtClean="0">
                <a:solidFill>
                  <a:schemeClr val="bg1"/>
                </a:solidFill>
                <a:latin typeface="微软雅黑" panose="020B0503020204020204" pitchFamily="34" charset="-122"/>
                <a:ea typeface="微软雅黑" panose="020B0503020204020204" pitchFamily="34" charset="-122"/>
                <a:sym typeface="+mn-ea"/>
              </a:rPr>
              <a:t>       第</a:t>
            </a:r>
            <a:r>
              <a:rPr lang="en-US" altLang="zh-CN" sz="1600" dirty="0" smtClean="0">
                <a:solidFill>
                  <a:schemeClr val="bg1"/>
                </a:solidFill>
                <a:latin typeface="微软雅黑" panose="020B0503020204020204" pitchFamily="34" charset="-122"/>
                <a:ea typeface="微软雅黑" panose="020B0503020204020204" pitchFamily="34" charset="-122"/>
                <a:sym typeface="+mn-ea"/>
              </a:rPr>
              <a:t>3</a:t>
            </a:r>
            <a:r>
              <a:rPr lang="zh-CN" altLang="en-US" sz="1600" dirty="0" smtClean="0">
                <a:solidFill>
                  <a:schemeClr val="bg1"/>
                </a:solidFill>
                <a:latin typeface="微软雅黑" panose="020B0503020204020204" pitchFamily="34" charset="-122"/>
                <a:ea typeface="微软雅黑" panose="020B0503020204020204" pitchFamily="34" charset="-122"/>
                <a:sym typeface="+mn-ea"/>
              </a:rPr>
              <a:t>步连接： 结果集</a:t>
            </a:r>
            <a:r>
              <a:rPr lang="en-US" altLang="zh-CN" sz="1600" dirty="0" smtClean="0">
                <a:solidFill>
                  <a:schemeClr val="bg1"/>
                </a:solidFill>
                <a:latin typeface="微软雅黑" panose="020B0503020204020204" pitchFamily="34" charset="-122"/>
                <a:ea typeface="微软雅黑" panose="020B0503020204020204" pitchFamily="34" charset="-122"/>
                <a:sym typeface="+mn-ea"/>
              </a:rPr>
              <a:t>322K</a:t>
            </a:r>
            <a:r>
              <a:rPr lang="zh-CN" altLang="en-US" sz="1600" dirty="0" smtClean="0">
                <a:solidFill>
                  <a:schemeClr val="bg1"/>
                </a:solidFill>
                <a:latin typeface="微软雅黑" panose="020B0503020204020204" pitchFamily="34" charset="-122"/>
                <a:ea typeface="微软雅黑" panose="020B0503020204020204" pitchFamily="34" charset="-122"/>
                <a:sym typeface="+mn-ea"/>
              </a:rPr>
              <a:t>条数据，约</a:t>
            </a:r>
            <a:r>
              <a:rPr lang="en-US" altLang="zh-CN" sz="1600" dirty="0" smtClean="0">
                <a:solidFill>
                  <a:schemeClr val="bg1"/>
                </a:solidFill>
                <a:latin typeface="微软雅黑" panose="020B0503020204020204" pitchFamily="34" charset="-122"/>
                <a:ea typeface="微软雅黑" panose="020B0503020204020204" pitchFamily="34" charset="-122"/>
                <a:sym typeface="+mn-ea"/>
              </a:rPr>
              <a:t>32</a:t>
            </a:r>
            <a:r>
              <a:rPr lang="zh-CN" altLang="en-US" sz="1600" dirty="0" smtClean="0">
                <a:solidFill>
                  <a:schemeClr val="bg1"/>
                </a:solidFill>
                <a:latin typeface="微软雅黑" panose="020B0503020204020204" pitchFamily="34" charset="-122"/>
                <a:ea typeface="微软雅黑" panose="020B0503020204020204" pitchFamily="34" charset="-122"/>
                <a:sym typeface="+mn-ea"/>
              </a:rPr>
              <a:t>万条结果数据。第</a:t>
            </a:r>
            <a:r>
              <a:rPr lang="en-US" altLang="zh-CN" sz="1600" dirty="0" smtClean="0">
                <a:solidFill>
                  <a:schemeClr val="bg1"/>
                </a:solidFill>
                <a:latin typeface="微软雅黑" panose="020B0503020204020204" pitchFamily="34" charset="-122"/>
                <a:ea typeface="微软雅黑" panose="020B0503020204020204" pitchFamily="34" charset="-122"/>
                <a:sym typeface="+mn-ea"/>
              </a:rPr>
              <a:t>3</a:t>
            </a:r>
            <a:r>
              <a:rPr lang="zh-CN" altLang="en-US" sz="1600" dirty="0" smtClean="0">
                <a:solidFill>
                  <a:schemeClr val="bg1"/>
                </a:solidFill>
                <a:latin typeface="微软雅黑" panose="020B0503020204020204" pitchFamily="34" charset="-122"/>
                <a:ea typeface="微软雅黑" panose="020B0503020204020204" pitchFamily="34" charset="-122"/>
                <a:sym typeface="+mn-ea"/>
              </a:rPr>
              <a:t>步连接将第</a:t>
            </a:r>
            <a:r>
              <a:rPr lang="en-US" altLang="zh-CN" sz="1600" dirty="0" smtClean="0">
                <a:solidFill>
                  <a:schemeClr val="bg1"/>
                </a:solidFill>
                <a:latin typeface="微软雅黑" panose="020B0503020204020204" pitchFamily="34" charset="-122"/>
                <a:ea typeface="微软雅黑" panose="020B0503020204020204" pitchFamily="34" charset="-122"/>
                <a:sym typeface="+mn-ea"/>
              </a:rPr>
              <a:t>2</a:t>
            </a:r>
            <a:r>
              <a:rPr lang="zh-CN" altLang="en-US" sz="1600" dirty="0" smtClean="0">
                <a:solidFill>
                  <a:schemeClr val="bg1"/>
                </a:solidFill>
                <a:latin typeface="微软雅黑" panose="020B0503020204020204" pitchFamily="34" charset="-122"/>
                <a:ea typeface="微软雅黑" panose="020B0503020204020204" pitchFamily="34" charset="-122"/>
                <a:sym typeface="+mn-ea"/>
              </a:rPr>
              <a:t>步的结果集缩减至</a:t>
            </a:r>
            <a:r>
              <a:rPr lang="en-US" altLang="zh-CN" sz="1600" dirty="0" smtClean="0">
                <a:solidFill>
                  <a:schemeClr val="bg1"/>
                </a:solidFill>
                <a:latin typeface="微软雅黑" panose="020B0503020204020204" pitchFamily="34" charset="-122"/>
                <a:ea typeface="微软雅黑" panose="020B0503020204020204" pitchFamily="34" charset="-122"/>
                <a:sym typeface="+mn-ea"/>
              </a:rPr>
              <a:t>1/3000</a:t>
            </a:r>
            <a:r>
              <a:rPr lang="zh-CN" altLang="en-US" sz="1600" dirty="0" smtClean="0">
                <a:solidFill>
                  <a:schemeClr val="bg1"/>
                </a:solidFill>
                <a:latin typeface="微软雅黑" panose="020B0503020204020204" pitchFamily="34" charset="-122"/>
                <a:ea typeface="微软雅黑" panose="020B0503020204020204" pitchFamily="34" charset="-122"/>
                <a:sym typeface="+mn-ea"/>
              </a:rPr>
              <a:t>。</a:t>
            </a:r>
            <a:endParaRPr lang="zh-CN" altLang="en-US" sz="1600" dirty="0" smtClean="0">
              <a:solidFill>
                <a:schemeClr val="bg1"/>
              </a:solidFill>
              <a:latin typeface="微软雅黑" panose="020B0503020204020204" pitchFamily="34" charset="-122"/>
              <a:ea typeface="微软雅黑" panose="020B0503020204020204" pitchFamily="34" charset="-122"/>
              <a:sym typeface="+mn-ea"/>
            </a:endParaRPr>
          </a:p>
          <a:p>
            <a:pPr algn="l">
              <a:lnSpc>
                <a:spcPct val="150000"/>
              </a:lnSpc>
            </a:pPr>
            <a:r>
              <a:rPr lang="zh-CN" altLang="en-US" sz="1600" dirty="0" smtClean="0">
                <a:solidFill>
                  <a:schemeClr val="bg1"/>
                </a:solidFill>
                <a:latin typeface="微软雅黑" panose="020B0503020204020204" pitchFamily="34" charset="-122"/>
                <a:ea typeface="微软雅黑" panose="020B0503020204020204" pitchFamily="34" charset="-122"/>
                <a:sym typeface="+mn-ea"/>
              </a:rPr>
              <a:t>　结论：该</a:t>
            </a:r>
            <a:r>
              <a:rPr lang="en-US" altLang="zh-CN" sz="1600" dirty="0" smtClean="0">
                <a:solidFill>
                  <a:schemeClr val="bg1"/>
                </a:solidFill>
                <a:latin typeface="微软雅黑" panose="020B0503020204020204" pitchFamily="34" charset="-122"/>
                <a:ea typeface="微软雅黑" panose="020B0503020204020204" pitchFamily="34" charset="-122"/>
                <a:sym typeface="+mn-ea"/>
              </a:rPr>
              <a:t>SQL</a:t>
            </a:r>
            <a:r>
              <a:rPr lang="zh-CN" altLang="en-US" sz="1600" dirty="0" smtClean="0">
                <a:solidFill>
                  <a:schemeClr val="bg1"/>
                </a:solidFill>
                <a:latin typeface="微软雅黑" panose="020B0503020204020204" pitchFamily="34" charset="-122"/>
                <a:ea typeface="微软雅黑" panose="020B0503020204020204" pitchFamily="34" charset="-122"/>
                <a:sym typeface="+mn-ea"/>
              </a:rPr>
              <a:t>大量的运算消耗在</a:t>
            </a:r>
            <a:r>
              <a:rPr lang="zh-CN" altLang="en-US" sz="1600" dirty="0" smtClean="0">
                <a:solidFill>
                  <a:srgbClr val="FF0000"/>
                </a:solidFill>
                <a:latin typeface="微软雅黑" panose="020B0503020204020204" pitchFamily="34" charset="-122"/>
                <a:ea typeface="微软雅黑" panose="020B0503020204020204" pitchFamily="34" charset="-122"/>
                <a:sym typeface="+mn-ea"/>
              </a:rPr>
              <a:t>无谓运算</a:t>
            </a:r>
            <a:r>
              <a:rPr lang="zh-CN" altLang="en-US" sz="1600" dirty="0" smtClean="0">
                <a:solidFill>
                  <a:schemeClr val="bg1"/>
                </a:solidFill>
                <a:latin typeface="微软雅黑" panose="020B0503020204020204" pitchFamily="34" charset="-122"/>
                <a:ea typeface="微软雅黑" panose="020B0503020204020204" pitchFamily="34" charset="-122"/>
                <a:sym typeface="+mn-ea"/>
              </a:rPr>
              <a:t>上。</a:t>
            </a:r>
            <a:r>
              <a:rPr lang="zh-CN" altLang="en-US" sz="1600" dirty="0" smtClean="0">
                <a:solidFill>
                  <a:srgbClr val="FF0000"/>
                </a:solidFill>
                <a:latin typeface="微软雅黑" panose="020B0503020204020204" pitchFamily="34" charset="-122"/>
                <a:ea typeface="微软雅黑" panose="020B0503020204020204" pitchFamily="34" charset="-122"/>
                <a:sym typeface="+mn-ea"/>
              </a:rPr>
              <a:t>中间结果集翻</a:t>
            </a:r>
            <a:r>
              <a:rPr lang="en-US" altLang="zh-CN" sz="1600" dirty="0" smtClean="0">
                <a:solidFill>
                  <a:srgbClr val="FF0000"/>
                </a:solidFill>
                <a:latin typeface="微软雅黑" panose="020B0503020204020204" pitchFamily="34" charset="-122"/>
                <a:ea typeface="微软雅黑" panose="020B0503020204020204" pitchFamily="34" charset="-122"/>
                <a:sym typeface="+mn-ea"/>
              </a:rPr>
              <a:t>3000</a:t>
            </a:r>
            <a:r>
              <a:rPr lang="zh-CN" altLang="en-US" sz="1600" dirty="0" smtClean="0">
                <a:solidFill>
                  <a:srgbClr val="FF0000"/>
                </a:solidFill>
                <a:latin typeface="微软雅黑" panose="020B0503020204020204" pitchFamily="34" charset="-122"/>
                <a:ea typeface="微软雅黑" panose="020B0503020204020204" pitchFamily="34" charset="-122"/>
                <a:sym typeface="+mn-ea"/>
              </a:rPr>
              <a:t>倍后，最终结果集再缩减至</a:t>
            </a:r>
            <a:r>
              <a:rPr lang="en-US" altLang="zh-CN" sz="1600" dirty="0" smtClean="0">
                <a:solidFill>
                  <a:srgbClr val="FF0000"/>
                </a:solidFill>
                <a:latin typeface="微软雅黑" panose="020B0503020204020204" pitchFamily="34" charset="-122"/>
                <a:ea typeface="微软雅黑" panose="020B0503020204020204" pitchFamily="34" charset="-122"/>
                <a:sym typeface="+mn-ea"/>
              </a:rPr>
              <a:t>1/3000</a:t>
            </a:r>
            <a:r>
              <a:rPr lang="zh-CN" altLang="en-US" sz="1600" dirty="0" smtClean="0">
                <a:solidFill>
                  <a:schemeClr val="bg1"/>
                </a:solidFill>
                <a:latin typeface="微软雅黑" panose="020B0503020204020204" pitchFamily="34" charset="-122"/>
                <a:ea typeface="微软雅黑" panose="020B0503020204020204" pitchFamily="34" charset="-122"/>
                <a:sym typeface="+mn-ea"/>
              </a:rPr>
              <a:t>。若能分析业务将中间结果虚耗的运算资源减少可大幅提升性能。</a:t>
            </a:r>
            <a:endParaRPr lang="zh-CN" altLang="en-US" sz="1600" dirty="0" smtClean="0">
              <a:solidFill>
                <a:schemeClr val="bg1"/>
              </a:solidFill>
              <a:latin typeface="微软雅黑" panose="020B0503020204020204" pitchFamily="34" charset="-122"/>
              <a:ea typeface="微软雅黑" panose="020B0503020204020204" pitchFamily="34" charset="-122"/>
              <a:sym typeface="+mn-ea"/>
            </a:endParaRPr>
          </a:p>
          <a:p>
            <a:pPr algn="l">
              <a:lnSpc>
                <a:spcPct val="150000"/>
              </a:lnSpc>
            </a:pPr>
            <a:r>
              <a:rPr lang="en-US" altLang="zh-CN" sz="1600" dirty="0" smtClean="0">
                <a:solidFill>
                  <a:schemeClr val="bg1"/>
                </a:solidFill>
                <a:latin typeface="微软雅黑" panose="020B0503020204020204" pitchFamily="34" charset="-122"/>
                <a:ea typeface="微软雅黑" panose="020B0503020204020204" pitchFamily="34" charset="-122"/>
                <a:sym typeface="+mn-ea"/>
              </a:rPr>
              <a:t> </a:t>
            </a:r>
            <a:endParaRPr lang="en-US" altLang="zh-CN" sz="1600" dirty="0" smtClean="0">
              <a:solidFill>
                <a:schemeClr val="bg1"/>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2"/>
          <a:stretch>
            <a:fillRect/>
          </a:stretch>
        </p:blipFill>
        <p:spPr>
          <a:xfrm>
            <a:off x="201930" y="3448050"/>
            <a:ext cx="10276205" cy="1933575"/>
          </a:xfrm>
          <a:prstGeom prst="rect">
            <a:avLst/>
          </a:prstGeom>
        </p:spPr>
      </p:pic>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0A0F23"/>
        </a:solidFill>
        <a:effectLst/>
      </p:bgPr>
    </p:bg>
    <p:spTree>
      <p:nvGrpSpPr>
        <p:cNvPr id="1" name=""/>
        <p:cNvGrpSpPr/>
        <p:nvPr/>
      </p:nvGrpSpPr>
      <p:grpSpPr>
        <a:xfrm>
          <a:off x="0" y="0"/>
          <a:ext cx="0" cy="0"/>
          <a:chOff x="0" y="0"/>
          <a:chExt cx="0" cy="0"/>
        </a:xfrm>
      </p:grpSpPr>
      <p:pic>
        <p:nvPicPr>
          <p:cNvPr id="2097159" name="图片 4"/>
          <p:cNvPicPr>
            <a:picLocks noChangeAspect="1"/>
          </p:cNvPicPr>
          <p:nvPr/>
        </p:nvPicPr>
        <p:blipFill>
          <a:blip r:embed="rId1" cstate="hqprint"/>
          <a:stretch>
            <a:fillRect/>
          </a:stretch>
        </p:blipFill>
        <p:spPr>
          <a:xfrm>
            <a:off x="10759868" y="-15058"/>
            <a:ext cx="1301859" cy="920356"/>
          </a:xfrm>
          <a:prstGeom prst="rect">
            <a:avLst/>
          </a:prstGeom>
        </p:spPr>
      </p:pic>
      <p:sp>
        <p:nvSpPr>
          <p:cNvPr id="1048620" name="文本框 7"/>
          <p:cNvSpPr txBox="1"/>
          <p:nvPr/>
        </p:nvSpPr>
        <p:spPr>
          <a:xfrm>
            <a:off x="0" y="161212"/>
            <a:ext cx="121024" cy="358140"/>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048621" name="文本框 8"/>
          <p:cNvSpPr txBox="1"/>
          <p:nvPr/>
        </p:nvSpPr>
        <p:spPr>
          <a:xfrm>
            <a:off x="201942" y="161212"/>
            <a:ext cx="5244117" cy="39878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pPr>
            <a:r>
              <a:rPr lang="zh-CN" altLang="en-US" sz="2000" b="1" noProof="0" dirty="0">
                <a:ln>
                  <a:noFill/>
                </a:ln>
                <a:solidFill>
                  <a:prstClr val="white"/>
                </a:solidFill>
                <a:effectLst/>
                <a:uLnTx/>
                <a:uFillTx/>
                <a:latin typeface="微软雅黑" panose="020B0503020204020204" pitchFamily="34" charset="-122"/>
                <a:ea typeface="微软雅黑" panose="020B0503020204020204" pitchFamily="34" charset="-122"/>
                <a:sym typeface="+mn-ea"/>
              </a:rPr>
              <a:t>案例</a:t>
            </a:r>
            <a:r>
              <a:rPr lang="en-US" altLang="zh-CN" sz="2000" b="1" noProof="0" dirty="0">
                <a:ln>
                  <a:noFill/>
                </a:ln>
                <a:solidFill>
                  <a:prstClr val="white"/>
                </a:solidFill>
                <a:effectLst/>
                <a:uLnTx/>
                <a:uFillTx/>
                <a:latin typeface="微软雅黑" panose="020B0503020204020204" pitchFamily="34" charset="-122"/>
                <a:ea typeface="微软雅黑" panose="020B0503020204020204" pitchFamily="34" charset="-122"/>
                <a:sym typeface="+mn-ea"/>
              </a:rPr>
              <a:t>5--</a:t>
            </a:r>
            <a:r>
              <a:rPr lang="zh-CN" altLang="zh-CN" sz="2000" b="1" noProof="0" dirty="0">
                <a:ln>
                  <a:noFill/>
                </a:ln>
                <a:solidFill>
                  <a:prstClr val="white"/>
                </a:solidFill>
                <a:effectLst/>
                <a:uLnTx/>
                <a:uFillTx/>
                <a:latin typeface="微软雅黑" panose="020B0503020204020204" pitchFamily="34" charset="-122"/>
                <a:ea typeface="微软雅黑" panose="020B0503020204020204" pitchFamily="34" charset="-122"/>
                <a:sym typeface="+mn-ea"/>
              </a:rPr>
              <a:t>续</a:t>
            </a:r>
            <a:endParaRPr kumimoji="0" lang="zh-CN" altLang="zh-CN"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mn-ea"/>
            </a:endParaRPr>
          </a:p>
        </p:txBody>
      </p:sp>
      <p:sp>
        <p:nvSpPr>
          <p:cNvPr id="5" name="文本框 4"/>
          <p:cNvSpPr txBox="1"/>
          <p:nvPr/>
        </p:nvSpPr>
        <p:spPr>
          <a:xfrm>
            <a:off x="201930" y="682625"/>
            <a:ext cx="11580495" cy="1198880"/>
          </a:xfrm>
          <a:prstGeom prst="rect">
            <a:avLst/>
          </a:prstGeom>
          <a:noFill/>
        </p:spPr>
        <p:txBody>
          <a:bodyPr wrap="square" rtlCol="0">
            <a:spAutoFit/>
          </a:bodyPr>
          <a:lstStyle/>
          <a:p>
            <a:pPr algn="l">
              <a:lnSpc>
                <a:spcPct val="150000"/>
              </a:lnSpc>
            </a:pPr>
            <a:r>
              <a:rPr lang="en-US" altLang="zh-CN" sz="1600" dirty="0" smtClean="0">
                <a:solidFill>
                  <a:schemeClr val="bg1"/>
                </a:solidFill>
                <a:latin typeface="微软雅黑" panose="020B0503020204020204" pitchFamily="34" charset="-122"/>
                <a:ea typeface="微软雅黑" panose="020B0503020204020204" pitchFamily="34" charset="-122"/>
                <a:sym typeface="+mn-ea"/>
              </a:rPr>
              <a:t>6. SQL</a:t>
            </a:r>
            <a:r>
              <a:rPr lang="zh-CN" altLang="en-US" sz="1600" dirty="0" smtClean="0">
                <a:solidFill>
                  <a:schemeClr val="bg1"/>
                </a:solidFill>
                <a:latin typeface="微软雅黑" panose="020B0503020204020204" pitchFamily="34" charset="-122"/>
                <a:ea typeface="微软雅黑" panose="020B0503020204020204" pitchFamily="34" charset="-122"/>
                <a:sym typeface="+mn-ea"/>
              </a:rPr>
              <a:t>改写后：</a:t>
            </a:r>
            <a:br>
              <a:rPr lang="zh-CN" altLang="en-US" sz="1600" dirty="0" smtClean="0">
                <a:solidFill>
                  <a:schemeClr val="bg1"/>
                </a:solidFill>
                <a:latin typeface="微软雅黑" panose="020B0503020204020204" pitchFamily="34" charset="-122"/>
                <a:ea typeface="微软雅黑" panose="020B0503020204020204" pitchFamily="34" charset="-122"/>
                <a:sym typeface="+mn-ea"/>
              </a:rPr>
            </a:br>
            <a:r>
              <a:rPr lang="zh-CN" altLang="en-US" sz="1600" dirty="0" smtClean="0">
                <a:solidFill>
                  <a:schemeClr val="bg1"/>
                </a:solidFill>
                <a:latin typeface="微软雅黑" panose="020B0503020204020204" pitchFamily="34" charset="-122"/>
                <a:ea typeface="微软雅黑" panose="020B0503020204020204" pitchFamily="34" charset="-122"/>
                <a:sym typeface="+mn-ea"/>
              </a:rPr>
              <a:t>    </a:t>
            </a:r>
            <a:r>
              <a:rPr lang="en-US" altLang="zh-CN" sz="1600" dirty="0" smtClean="0">
                <a:solidFill>
                  <a:schemeClr val="bg1"/>
                </a:solidFill>
                <a:latin typeface="微软雅黑" panose="020B0503020204020204" pitchFamily="34" charset="-122"/>
                <a:ea typeface="微软雅黑" panose="020B0503020204020204" pitchFamily="34" charset="-122"/>
                <a:sym typeface="+mn-ea"/>
              </a:rPr>
              <a:t>SQL</a:t>
            </a:r>
            <a:r>
              <a:rPr lang="zh-CN" altLang="en-US" sz="1600" dirty="0" smtClean="0">
                <a:solidFill>
                  <a:schemeClr val="bg1"/>
                </a:solidFill>
                <a:latin typeface="微软雅黑" panose="020B0503020204020204" pitchFamily="34" charset="-122"/>
                <a:ea typeface="微软雅黑" panose="020B0503020204020204" pitchFamily="34" charset="-122"/>
                <a:sym typeface="+mn-ea"/>
              </a:rPr>
              <a:t>连接步骤：  </a:t>
            </a:r>
            <a:r>
              <a:rPr lang="en-US" altLang="zh-CN" sz="1600" dirty="0" smtClean="0">
                <a:solidFill>
                  <a:schemeClr val="bg1"/>
                </a:solidFill>
                <a:latin typeface="微软雅黑" panose="020B0503020204020204" pitchFamily="34" charset="-122"/>
                <a:ea typeface="微软雅黑" panose="020B0503020204020204" pitchFamily="34" charset="-122"/>
                <a:sym typeface="+mn-ea"/>
              </a:rPr>
              <a:t>(TS1 HASH JOIN TSC1) HASH JOIN (TS2 HASH JOIN TSC2)</a:t>
            </a:r>
            <a:endParaRPr lang="zh-CN" altLang="en-US" sz="1600" dirty="0" smtClean="0">
              <a:solidFill>
                <a:schemeClr val="bg1"/>
              </a:solidFill>
              <a:latin typeface="微软雅黑" panose="020B0503020204020204" pitchFamily="34" charset="-122"/>
              <a:ea typeface="微软雅黑" panose="020B0503020204020204" pitchFamily="34" charset="-122"/>
              <a:sym typeface="+mn-ea"/>
            </a:endParaRPr>
          </a:p>
          <a:p>
            <a:pPr algn="l">
              <a:lnSpc>
                <a:spcPct val="150000"/>
              </a:lnSpc>
            </a:pPr>
            <a:r>
              <a:rPr lang="en-US" altLang="zh-CN" sz="1600" dirty="0" smtClean="0">
                <a:solidFill>
                  <a:schemeClr val="bg1"/>
                </a:solidFill>
                <a:latin typeface="微软雅黑" panose="020B0503020204020204" pitchFamily="34" charset="-122"/>
                <a:ea typeface="微软雅黑" panose="020B0503020204020204" pitchFamily="34" charset="-122"/>
                <a:sym typeface="+mn-ea"/>
              </a:rPr>
              <a:t>   </a:t>
            </a:r>
            <a:r>
              <a:rPr lang="zh-CN" sz="1600" dirty="0" smtClean="0">
                <a:solidFill>
                  <a:schemeClr val="bg1"/>
                </a:solidFill>
                <a:latin typeface="微软雅黑" panose="020B0503020204020204" pitchFamily="34" charset="-122"/>
                <a:ea typeface="微软雅黑" panose="020B0503020204020204" pitchFamily="34" charset="-122"/>
                <a:sym typeface="+mn-ea"/>
              </a:rPr>
              <a:t>连接步骤解释</a:t>
            </a:r>
            <a:r>
              <a:rPr lang="en-US" altLang="zh-CN" sz="1600" dirty="0" smtClean="0">
                <a:solidFill>
                  <a:schemeClr val="bg1"/>
                </a:solidFill>
                <a:latin typeface="微软雅黑" panose="020B0503020204020204" pitchFamily="34" charset="-122"/>
                <a:ea typeface="微软雅黑" panose="020B0503020204020204" pitchFamily="34" charset="-122"/>
                <a:sym typeface="+mn-ea"/>
              </a:rPr>
              <a:t>(</a:t>
            </a:r>
            <a:r>
              <a:rPr lang="zh-CN" altLang="en-US" sz="1600" dirty="0" smtClean="0">
                <a:solidFill>
                  <a:schemeClr val="bg1"/>
                </a:solidFill>
                <a:latin typeface="微软雅黑" panose="020B0503020204020204" pitchFamily="34" charset="-122"/>
                <a:ea typeface="微软雅黑" panose="020B0503020204020204" pitchFamily="34" charset="-122"/>
                <a:sym typeface="+mn-ea"/>
              </a:rPr>
              <a:t>略</a:t>
            </a:r>
            <a:r>
              <a:rPr lang="en-US" altLang="zh-CN" sz="1600" dirty="0" smtClean="0">
                <a:solidFill>
                  <a:schemeClr val="bg1"/>
                </a:solidFill>
                <a:latin typeface="微软雅黑" panose="020B0503020204020204" pitchFamily="34" charset="-122"/>
                <a:ea typeface="微软雅黑" panose="020B0503020204020204" pitchFamily="34" charset="-122"/>
                <a:sym typeface="+mn-ea"/>
              </a:rPr>
              <a:t>)</a:t>
            </a:r>
            <a:endParaRPr lang="en-US" altLang="zh-CN" sz="1600" dirty="0" smtClean="0">
              <a:solidFill>
                <a:schemeClr val="bg1"/>
              </a:solidFill>
              <a:latin typeface="微软雅黑" panose="020B0503020204020204" pitchFamily="34" charset="-122"/>
              <a:ea typeface="微软雅黑" panose="020B0503020204020204" pitchFamily="34" charset="-122"/>
              <a:sym typeface="+mn-ea"/>
            </a:endParaRPr>
          </a:p>
        </p:txBody>
      </p:sp>
      <p:pic>
        <p:nvPicPr>
          <p:cNvPr id="2" name="图片 1"/>
          <p:cNvPicPr>
            <a:picLocks noChangeAspect="1"/>
          </p:cNvPicPr>
          <p:nvPr/>
        </p:nvPicPr>
        <p:blipFill>
          <a:blip r:embed="rId2"/>
          <a:stretch>
            <a:fillRect/>
          </a:stretch>
        </p:blipFill>
        <p:spPr>
          <a:xfrm>
            <a:off x="201930" y="1881505"/>
            <a:ext cx="10848975" cy="3048000"/>
          </a:xfrm>
          <a:prstGeom prst="rect">
            <a:avLst/>
          </a:prstGeom>
        </p:spPr>
      </p:pic>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0A0F23"/>
        </a:solidFill>
        <a:effectLst/>
      </p:bgPr>
    </p:bg>
    <p:spTree>
      <p:nvGrpSpPr>
        <p:cNvPr id="1" name=""/>
        <p:cNvGrpSpPr/>
        <p:nvPr/>
      </p:nvGrpSpPr>
      <p:grpSpPr>
        <a:xfrm>
          <a:off x="0" y="0"/>
          <a:ext cx="0" cy="0"/>
          <a:chOff x="0" y="0"/>
          <a:chExt cx="0" cy="0"/>
        </a:xfrm>
      </p:grpSpPr>
      <p:pic>
        <p:nvPicPr>
          <p:cNvPr id="2097159" name="图片 4"/>
          <p:cNvPicPr>
            <a:picLocks noChangeAspect="1"/>
          </p:cNvPicPr>
          <p:nvPr/>
        </p:nvPicPr>
        <p:blipFill>
          <a:blip r:embed="rId1" cstate="hqprint"/>
          <a:stretch>
            <a:fillRect/>
          </a:stretch>
        </p:blipFill>
        <p:spPr>
          <a:xfrm>
            <a:off x="10759868" y="-15058"/>
            <a:ext cx="1301859" cy="920356"/>
          </a:xfrm>
          <a:prstGeom prst="rect">
            <a:avLst/>
          </a:prstGeom>
        </p:spPr>
      </p:pic>
      <p:sp>
        <p:nvSpPr>
          <p:cNvPr id="1048620" name="文本框 7"/>
          <p:cNvSpPr txBox="1"/>
          <p:nvPr/>
        </p:nvSpPr>
        <p:spPr>
          <a:xfrm>
            <a:off x="0" y="161212"/>
            <a:ext cx="121024" cy="358140"/>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048621" name="文本框 8"/>
          <p:cNvSpPr txBox="1"/>
          <p:nvPr/>
        </p:nvSpPr>
        <p:spPr>
          <a:xfrm>
            <a:off x="201942" y="161212"/>
            <a:ext cx="5244117" cy="39878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pPr>
            <a:r>
              <a:rPr lang="zh-CN" altLang="en-US" sz="2000" b="1" noProof="0" dirty="0">
                <a:ln>
                  <a:noFill/>
                </a:ln>
                <a:solidFill>
                  <a:prstClr val="white"/>
                </a:solidFill>
                <a:effectLst/>
                <a:uLnTx/>
                <a:uFillTx/>
                <a:latin typeface="微软雅黑" panose="020B0503020204020204" pitchFamily="34" charset="-122"/>
                <a:ea typeface="微软雅黑" panose="020B0503020204020204" pitchFamily="34" charset="-122"/>
                <a:sym typeface="+mn-ea"/>
              </a:rPr>
              <a:t>案例</a:t>
            </a:r>
            <a:r>
              <a:rPr lang="en-US" altLang="zh-CN" sz="2000" b="1" noProof="0" dirty="0">
                <a:ln>
                  <a:noFill/>
                </a:ln>
                <a:solidFill>
                  <a:prstClr val="white"/>
                </a:solidFill>
                <a:effectLst/>
                <a:uLnTx/>
                <a:uFillTx/>
                <a:latin typeface="微软雅黑" panose="020B0503020204020204" pitchFamily="34" charset="-122"/>
                <a:ea typeface="微软雅黑" panose="020B0503020204020204" pitchFamily="34" charset="-122"/>
                <a:sym typeface="+mn-ea"/>
              </a:rPr>
              <a:t>5--</a:t>
            </a:r>
            <a:r>
              <a:rPr lang="zh-CN" altLang="zh-CN" sz="2000" b="1" noProof="0" dirty="0">
                <a:ln>
                  <a:noFill/>
                </a:ln>
                <a:solidFill>
                  <a:prstClr val="white"/>
                </a:solidFill>
                <a:effectLst/>
                <a:uLnTx/>
                <a:uFillTx/>
                <a:latin typeface="微软雅黑" panose="020B0503020204020204" pitchFamily="34" charset="-122"/>
                <a:ea typeface="微软雅黑" panose="020B0503020204020204" pitchFamily="34" charset="-122"/>
                <a:sym typeface="+mn-ea"/>
              </a:rPr>
              <a:t>续</a:t>
            </a:r>
            <a:endParaRPr kumimoji="0" lang="zh-CN" altLang="zh-CN"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mn-ea"/>
            </a:endParaRPr>
          </a:p>
        </p:txBody>
      </p:sp>
      <p:sp>
        <p:nvSpPr>
          <p:cNvPr id="5" name="文本框 4"/>
          <p:cNvSpPr txBox="1"/>
          <p:nvPr/>
        </p:nvSpPr>
        <p:spPr>
          <a:xfrm>
            <a:off x="201930" y="682625"/>
            <a:ext cx="11580495" cy="1938020"/>
          </a:xfrm>
          <a:prstGeom prst="rect">
            <a:avLst/>
          </a:prstGeom>
          <a:noFill/>
        </p:spPr>
        <p:txBody>
          <a:bodyPr wrap="square" rtlCol="0">
            <a:spAutoFit/>
          </a:bodyPr>
          <a:lstStyle/>
          <a:p>
            <a:pPr algn="l">
              <a:lnSpc>
                <a:spcPct val="150000"/>
              </a:lnSpc>
            </a:pPr>
            <a:r>
              <a:rPr lang="en-US" altLang="zh-CN" sz="1600" dirty="0" smtClean="0">
                <a:solidFill>
                  <a:schemeClr val="bg1"/>
                </a:solidFill>
                <a:latin typeface="微软雅黑" panose="020B0503020204020204" pitchFamily="34" charset="-122"/>
                <a:ea typeface="微软雅黑" panose="020B0503020204020204" pitchFamily="34" charset="-122"/>
                <a:sym typeface="+mn-ea"/>
              </a:rPr>
              <a:t>7. SQL</a:t>
            </a:r>
            <a:r>
              <a:rPr lang="zh-CN" altLang="en-US" sz="1600" dirty="0" smtClean="0">
                <a:solidFill>
                  <a:schemeClr val="bg1"/>
                </a:solidFill>
                <a:latin typeface="微软雅黑" panose="020B0503020204020204" pitchFamily="34" charset="-122"/>
                <a:ea typeface="微软雅黑" panose="020B0503020204020204" pitchFamily="34" charset="-122"/>
                <a:sym typeface="+mn-ea"/>
              </a:rPr>
              <a:t>实际执行情况跟踪：</a:t>
            </a:r>
            <a:r>
              <a:rPr lang="zh-CN" altLang="en-US" sz="1600" dirty="0" smtClean="0">
                <a:solidFill>
                  <a:srgbClr val="FF0000"/>
                </a:solidFill>
                <a:latin typeface="微软雅黑" panose="020B0503020204020204" pitchFamily="34" charset="-122"/>
                <a:ea typeface="微软雅黑" panose="020B0503020204020204" pitchFamily="34" charset="-122"/>
                <a:sym typeface="+mn-ea"/>
              </a:rPr>
              <a:t>执行时间约</a:t>
            </a:r>
            <a:r>
              <a:rPr lang="en-US" altLang="zh-CN" sz="1600" dirty="0" smtClean="0">
                <a:solidFill>
                  <a:srgbClr val="FF0000"/>
                </a:solidFill>
                <a:latin typeface="微软雅黑" panose="020B0503020204020204" pitchFamily="34" charset="-122"/>
                <a:ea typeface="微软雅黑" panose="020B0503020204020204" pitchFamily="34" charset="-122"/>
                <a:sym typeface="+mn-ea"/>
              </a:rPr>
              <a:t>0.5</a:t>
            </a:r>
            <a:r>
              <a:rPr lang="zh-CN" altLang="en-US" sz="1600" dirty="0" smtClean="0">
                <a:solidFill>
                  <a:srgbClr val="FF0000"/>
                </a:solidFill>
                <a:latin typeface="微软雅黑" panose="020B0503020204020204" pitchFamily="34" charset="-122"/>
                <a:ea typeface="微软雅黑" panose="020B0503020204020204" pitchFamily="34" charset="-122"/>
                <a:sym typeface="+mn-ea"/>
              </a:rPr>
              <a:t>分钟</a:t>
            </a:r>
            <a:r>
              <a:rPr lang="zh-CN" altLang="en-US" sz="1600" dirty="0" smtClean="0">
                <a:solidFill>
                  <a:schemeClr val="bg1"/>
                </a:solidFill>
                <a:latin typeface="微软雅黑" panose="020B0503020204020204" pitchFamily="34" charset="-122"/>
                <a:ea typeface="微软雅黑" panose="020B0503020204020204" pitchFamily="34" charset="-122"/>
                <a:sym typeface="+mn-ea"/>
              </a:rPr>
              <a:t>。</a:t>
            </a:r>
            <a:br>
              <a:rPr lang="zh-CN" altLang="en-US" sz="1600" dirty="0" smtClean="0">
                <a:solidFill>
                  <a:schemeClr val="bg1"/>
                </a:solidFill>
                <a:latin typeface="微软雅黑" panose="020B0503020204020204" pitchFamily="34" charset="-122"/>
                <a:ea typeface="微软雅黑" panose="020B0503020204020204" pitchFamily="34" charset="-122"/>
                <a:sym typeface="+mn-ea"/>
              </a:rPr>
            </a:br>
            <a:r>
              <a:rPr lang="zh-CN" altLang="en-US" sz="1600" dirty="0" smtClean="0">
                <a:solidFill>
                  <a:schemeClr val="bg1"/>
                </a:solidFill>
                <a:latin typeface="微软雅黑" panose="020B0503020204020204" pitchFamily="34" charset="-122"/>
                <a:ea typeface="微软雅黑" panose="020B0503020204020204" pitchFamily="34" charset="-122"/>
                <a:sym typeface="+mn-ea"/>
              </a:rPr>
              <a:t>    </a:t>
            </a:r>
            <a:r>
              <a:rPr lang="en-US" altLang="zh-CN" sz="1600" dirty="0" smtClean="0">
                <a:solidFill>
                  <a:schemeClr val="bg1"/>
                </a:solidFill>
                <a:latin typeface="微软雅黑" panose="020B0503020204020204" pitchFamily="34" charset="-122"/>
                <a:ea typeface="微软雅黑" panose="020B0503020204020204" pitchFamily="34" charset="-122"/>
                <a:sym typeface="+mn-ea"/>
              </a:rPr>
              <a:t>(TS1 HASH JOIN TSC1) HASH JOIN (TS2 HASH JOIN TSC2)</a:t>
            </a:r>
            <a:endParaRPr lang="zh-CN" altLang="en-US" sz="1600" dirty="0" smtClean="0">
              <a:solidFill>
                <a:schemeClr val="bg1"/>
              </a:solidFill>
              <a:latin typeface="微软雅黑" panose="020B0503020204020204" pitchFamily="34" charset="-122"/>
              <a:ea typeface="微软雅黑" panose="020B0503020204020204" pitchFamily="34" charset="-122"/>
              <a:sym typeface="+mn-ea"/>
            </a:endParaRPr>
          </a:p>
          <a:p>
            <a:pPr algn="l">
              <a:lnSpc>
                <a:spcPct val="150000"/>
              </a:lnSpc>
            </a:pPr>
            <a:r>
              <a:rPr lang="en-US" altLang="zh-CN" sz="1600" dirty="0" smtClean="0">
                <a:solidFill>
                  <a:schemeClr val="bg1"/>
                </a:solidFill>
                <a:latin typeface="微软雅黑" panose="020B0503020204020204" pitchFamily="34" charset="-122"/>
                <a:ea typeface="微软雅黑" panose="020B0503020204020204" pitchFamily="34" charset="-122"/>
                <a:sym typeface="+mn-ea"/>
              </a:rPr>
              <a:t>    </a:t>
            </a:r>
            <a:r>
              <a:rPr lang="zh-CN" altLang="en-US" sz="1600" dirty="0" smtClean="0">
                <a:solidFill>
                  <a:schemeClr val="bg1"/>
                </a:solidFill>
                <a:latin typeface="微软雅黑" panose="020B0503020204020204" pitchFamily="34" charset="-122"/>
                <a:ea typeface="微软雅黑" panose="020B0503020204020204" pitchFamily="34" charset="-122"/>
                <a:sym typeface="+mn-ea"/>
              </a:rPr>
              <a:t>第</a:t>
            </a:r>
            <a:r>
              <a:rPr lang="en-US" altLang="zh-CN" sz="1600" dirty="0" smtClean="0">
                <a:solidFill>
                  <a:schemeClr val="bg1"/>
                </a:solidFill>
                <a:latin typeface="微软雅黑" panose="020B0503020204020204" pitchFamily="34" charset="-122"/>
                <a:ea typeface="微软雅黑" panose="020B0503020204020204" pitchFamily="34" charset="-122"/>
                <a:sym typeface="+mn-ea"/>
              </a:rPr>
              <a:t>1</a:t>
            </a:r>
            <a:r>
              <a:rPr lang="zh-CN" altLang="en-US" sz="1600" dirty="0" smtClean="0">
                <a:solidFill>
                  <a:schemeClr val="bg1"/>
                </a:solidFill>
                <a:latin typeface="微软雅黑" panose="020B0503020204020204" pitchFamily="34" charset="-122"/>
                <a:ea typeface="微软雅黑" panose="020B0503020204020204" pitchFamily="34" charset="-122"/>
                <a:sym typeface="+mn-ea"/>
              </a:rPr>
              <a:t>步： 结果集  </a:t>
            </a:r>
            <a:r>
              <a:rPr lang="en-US" altLang="zh-CN" sz="1600" dirty="0" smtClean="0">
                <a:solidFill>
                  <a:schemeClr val="bg1"/>
                </a:solidFill>
                <a:latin typeface="微软雅黑" panose="020B0503020204020204" pitchFamily="34" charset="-122"/>
                <a:ea typeface="微软雅黑" panose="020B0503020204020204" pitchFamily="34" charset="-122"/>
                <a:sym typeface="+mn-ea"/>
              </a:rPr>
              <a:t>290K</a:t>
            </a:r>
            <a:endParaRPr lang="en-US" altLang="zh-CN" sz="1600" dirty="0" smtClean="0">
              <a:solidFill>
                <a:schemeClr val="bg1"/>
              </a:solidFill>
              <a:latin typeface="微软雅黑" panose="020B0503020204020204" pitchFamily="34" charset="-122"/>
              <a:ea typeface="微软雅黑" panose="020B0503020204020204" pitchFamily="34" charset="-122"/>
              <a:sym typeface="+mn-ea"/>
            </a:endParaRPr>
          </a:p>
          <a:p>
            <a:pPr algn="l">
              <a:lnSpc>
                <a:spcPct val="150000"/>
              </a:lnSpc>
            </a:pPr>
            <a:r>
              <a:rPr lang="en-US" altLang="zh-CN" sz="1600" dirty="0" smtClean="0">
                <a:solidFill>
                  <a:schemeClr val="bg1"/>
                </a:solidFill>
                <a:latin typeface="微软雅黑" panose="020B0503020204020204" pitchFamily="34" charset="-122"/>
                <a:ea typeface="微软雅黑" panose="020B0503020204020204" pitchFamily="34" charset="-122"/>
                <a:sym typeface="+mn-ea"/>
              </a:rPr>
              <a:t>    </a:t>
            </a:r>
            <a:r>
              <a:rPr lang="zh-CN" altLang="en-US" sz="1600" dirty="0" smtClean="0">
                <a:solidFill>
                  <a:schemeClr val="bg1"/>
                </a:solidFill>
                <a:latin typeface="微软雅黑" panose="020B0503020204020204" pitchFamily="34" charset="-122"/>
                <a:ea typeface="微软雅黑" panose="020B0503020204020204" pitchFamily="34" charset="-122"/>
                <a:sym typeface="+mn-ea"/>
              </a:rPr>
              <a:t>第</a:t>
            </a:r>
            <a:r>
              <a:rPr lang="en-US" altLang="zh-CN" sz="1600" dirty="0" smtClean="0">
                <a:solidFill>
                  <a:schemeClr val="bg1"/>
                </a:solidFill>
                <a:latin typeface="微软雅黑" panose="020B0503020204020204" pitchFamily="34" charset="-122"/>
                <a:ea typeface="微软雅黑" panose="020B0503020204020204" pitchFamily="34" charset="-122"/>
                <a:sym typeface="+mn-ea"/>
              </a:rPr>
              <a:t>2</a:t>
            </a:r>
            <a:r>
              <a:rPr lang="zh-CN" altLang="en-US" sz="1600" dirty="0" smtClean="0">
                <a:solidFill>
                  <a:schemeClr val="bg1"/>
                </a:solidFill>
                <a:latin typeface="微软雅黑" panose="020B0503020204020204" pitchFamily="34" charset="-122"/>
                <a:ea typeface="微软雅黑" panose="020B0503020204020204" pitchFamily="34" charset="-122"/>
                <a:sym typeface="+mn-ea"/>
              </a:rPr>
              <a:t>步： 结果集</a:t>
            </a:r>
            <a:r>
              <a:rPr lang="en-US" altLang="zh-CN" sz="1600" dirty="0" smtClean="0">
                <a:solidFill>
                  <a:schemeClr val="bg1"/>
                </a:solidFill>
                <a:latin typeface="微软雅黑" panose="020B0503020204020204" pitchFamily="34" charset="-122"/>
                <a:ea typeface="微软雅黑" panose="020B0503020204020204" pitchFamily="34" charset="-122"/>
                <a:sym typeface="+mn-ea"/>
              </a:rPr>
              <a:t>2913K</a:t>
            </a:r>
            <a:endParaRPr lang="en-US" altLang="zh-CN" sz="1600" dirty="0" smtClean="0">
              <a:solidFill>
                <a:schemeClr val="bg1"/>
              </a:solidFill>
              <a:latin typeface="微软雅黑" panose="020B0503020204020204" pitchFamily="34" charset="-122"/>
              <a:ea typeface="微软雅黑" panose="020B0503020204020204" pitchFamily="34" charset="-122"/>
              <a:sym typeface="+mn-ea"/>
            </a:endParaRPr>
          </a:p>
          <a:p>
            <a:pPr algn="l">
              <a:lnSpc>
                <a:spcPct val="150000"/>
              </a:lnSpc>
            </a:pPr>
            <a:r>
              <a:rPr lang="en-US" altLang="zh-CN" sz="1600" dirty="0" smtClean="0">
                <a:solidFill>
                  <a:schemeClr val="bg1"/>
                </a:solidFill>
                <a:latin typeface="微软雅黑" panose="020B0503020204020204" pitchFamily="34" charset="-122"/>
                <a:ea typeface="微软雅黑" panose="020B0503020204020204" pitchFamily="34" charset="-122"/>
                <a:sym typeface="+mn-ea"/>
              </a:rPr>
              <a:t>    </a:t>
            </a:r>
            <a:r>
              <a:rPr lang="zh-CN" altLang="en-US" sz="1600" dirty="0" smtClean="0">
                <a:solidFill>
                  <a:schemeClr val="bg1"/>
                </a:solidFill>
                <a:latin typeface="微软雅黑" panose="020B0503020204020204" pitchFamily="34" charset="-122"/>
                <a:ea typeface="微软雅黑" panose="020B0503020204020204" pitchFamily="34" charset="-122"/>
                <a:sym typeface="+mn-ea"/>
              </a:rPr>
              <a:t>第</a:t>
            </a:r>
            <a:r>
              <a:rPr lang="en-US" altLang="zh-CN" sz="1600" dirty="0" smtClean="0">
                <a:solidFill>
                  <a:schemeClr val="bg1"/>
                </a:solidFill>
                <a:latin typeface="微软雅黑" panose="020B0503020204020204" pitchFamily="34" charset="-122"/>
                <a:ea typeface="微软雅黑" panose="020B0503020204020204" pitchFamily="34" charset="-122"/>
                <a:sym typeface="+mn-ea"/>
              </a:rPr>
              <a:t>3</a:t>
            </a:r>
            <a:r>
              <a:rPr lang="zh-CN" altLang="en-US" sz="1600" dirty="0" smtClean="0">
                <a:solidFill>
                  <a:schemeClr val="bg1"/>
                </a:solidFill>
                <a:latin typeface="微软雅黑" panose="020B0503020204020204" pitchFamily="34" charset="-122"/>
                <a:ea typeface="微软雅黑" panose="020B0503020204020204" pitchFamily="34" charset="-122"/>
                <a:sym typeface="+mn-ea"/>
              </a:rPr>
              <a:t>步： 结果集  </a:t>
            </a:r>
            <a:r>
              <a:rPr lang="en-US" altLang="zh-CN" sz="1600" dirty="0" smtClean="0">
                <a:solidFill>
                  <a:schemeClr val="bg1"/>
                </a:solidFill>
                <a:latin typeface="微软雅黑" panose="020B0503020204020204" pitchFamily="34" charset="-122"/>
                <a:ea typeface="微软雅黑" panose="020B0503020204020204" pitchFamily="34" charset="-122"/>
                <a:sym typeface="+mn-ea"/>
              </a:rPr>
              <a:t>322K</a:t>
            </a:r>
            <a:r>
              <a:rPr lang="zh-CN" altLang="en-US" sz="1600" dirty="0" smtClean="0">
                <a:solidFill>
                  <a:schemeClr val="bg1"/>
                </a:solidFill>
                <a:latin typeface="微软雅黑" panose="020B0503020204020204" pitchFamily="34" charset="-122"/>
                <a:ea typeface="微软雅黑" panose="020B0503020204020204" pitchFamily="34" charset="-122"/>
                <a:sym typeface="+mn-ea"/>
              </a:rPr>
              <a:t>。即第</a:t>
            </a:r>
            <a:r>
              <a:rPr lang="en-US" altLang="zh-CN" sz="1600" dirty="0" smtClean="0">
                <a:solidFill>
                  <a:schemeClr val="bg1"/>
                </a:solidFill>
                <a:latin typeface="微软雅黑" panose="020B0503020204020204" pitchFamily="34" charset="-122"/>
                <a:ea typeface="微软雅黑" panose="020B0503020204020204" pitchFamily="34" charset="-122"/>
                <a:sym typeface="+mn-ea"/>
              </a:rPr>
              <a:t>1</a:t>
            </a:r>
            <a:r>
              <a:rPr lang="zh-CN" altLang="en-US" sz="1600" dirty="0" smtClean="0">
                <a:solidFill>
                  <a:schemeClr val="bg1"/>
                </a:solidFill>
                <a:latin typeface="微软雅黑" panose="020B0503020204020204" pitchFamily="34" charset="-122"/>
                <a:ea typeface="微软雅黑" panose="020B0503020204020204" pitchFamily="34" charset="-122"/>
                <a:sym typeface="+mn-ea"/>
              </a:rPr>
              <a:t>步结果集与第</a:t>
            </a:r>
            <a:r>
              <a:rPr lang="en-US" altLang="zh-CN" sz="1600" dirty="0" smtClean="0">
                <a:solidFill>
                  <a:schemeClr val="bg1"/>
                </a:solidFill>
                <a:latin typeface="微软雅黑" panose="020B0503020204020204" pitchFamily="34" charset="-122"/>
                <a:ea typeface="微软雅黑" panose="020B0503020204020204" pitchFamily="34" charset="-122"/>
                <a:sym typeface="+mn-ea"/>
              </a:rPr>
              <a:t>2</a:t>
            </a:r>
            <a:r>
              <a:rPr lang="zh-CN" altLang="en-US" sz="1600" dirty="0" smtClean="0">
                <a:solidFill>
                  <a:schemeClr val="bg1"/>
                </a:solidFill>
                <a:latin typeface="微软雅黑" panose="020B0503020204020204" pitchFamily="34" charset="-122"/>
                <a:ea typeface="微软雅黑" panose="020B0503020204020204" pitchFamily="34" charset="-122"/>
                <a:sym typeface="+mn-ea"/>
              </a:rPr>
              <a:t>步结果集其关系为</a:t>
            </a:r>
            <a:r>
              <a:rPr lang="en-US" altLang="zh-CN" sz="1600" dirty="0" smtClean="0">
                <a:solidFill>
                  <a:schemeClr val="bg1"/>
                </a:solidFill>
                <a:latin typeface="微软雅黑" panose="020B0503020204020204" pitchFamily="34" charset="-122"/>
                <a:ea typeface="微软雅黑" panose="020B0503020204020204" pitchFamily="34" charset="-122"/>
                <a:sym typeface="+mn-ea"/>
              </a:rPr>
              <a:t>1:n</a:t>
            </a:r>
            <a:r>
              <a:rPr lang="zh-CN" altLang="en-US" sz="1600" dirty="0" smtClean="0">
                <a:solidFill>
                  <a:schemeClr val="bg1"/>
                </a:solidFill>
                <a:latin typeface="微软雅黑" panose="020B0503020204020204" pitchFamily="34" charset="-122"/>
                <a:ea typeface="微软雅黑" panose="020B0503020204020204" pitchFamily="34" charset="-122"/>
                <a:sym typeface="+mn-ea"/>
              </a:rPr>
              <a:t>。</a:t>
            </a:r>
            <a:r>
              <a:rPr lang="zh-CN" altLang="en-US" sz="1600" dirty="0" smtClean="0">
                <a:solidFill>
                  <a:srgbClr val="FF0000"/>
                </a:solidFill>
                <a:latin typeface="微软雅黑" panose="020B0503020204020204" pitchFamily="34" charset="-122"/>
                <a:ea typeface="微软雅黑" panose="020B0503020204020204" pitchFamily="34" charset="-122"/>
                <a:sym typeface="+mn-ea"/>
              </a:rPr>
              <a:t>连接的虚耗大为缩减。</a:t>
            </a:r>
            <a:endParaRPr lang="zh-CN" altLang="en-US" sz="1600" dirty="0" smtClean="0">
              <a:solidFill>
                <a:srgbClr val="FF0000"/>
              </a:solidFill>
              <a:latin typeface="微软雅黑" panose="020B0503020204020204" pitchFamily="34" charset="-122"/>
              <a:ea typeface="微软雅黑" panose="020B0503020204020204" pitchFamily="34" charset="-122"/>
              <a:sym typeface="+mn-ea"/>
            </a:endParaRPr>
          </a:p>
        </p:txBody>
      </p:sp>
      <p:pic>
        <p:nvPicPr>
          <p:cNvPr id="3" name="图片 2"/>
          <p:cNvPicPr>
            <a:picLocks noChangeAspect="1"/>
          </p:cNvPicPr>
          <p:nvPr/>
        </p:nvPicPr>
        <p:blipFill>
          <a:blip r:embed="rId2"/>
          <a:stretch>
            <a:fillRect/>
          </a:stretch>
        </p:blipFill>
        <p:spPr>
          <a:xfrm>
            <a:off x="332105" y="2707640"/>
            <a:ext cx="10877550" cy="2266950"/>
          </a:xfrm>
          <a:prstGeom prst="rect">
            <a:avLst/>
          </a:prstGeom>
        </p:spPr>
      </p:pic>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0A0F23"/>
        </a:solidFill>
        <a:effectLst/>
      </p:bgPr>
    </p:bg>
    <p:spTree>
      <p:nvGrpSpPr>
        <p:cNvPr id="1" name=""/>
        <p:cNvGrpSpPr/>
        <p:nvPr/>
      </p:nvGrpSpPr>
      <p:grpSpPr>
        <a:xfrm>
          <a:off x="0" y="0"/>
          <a:ext cx="0" cy="0"/>
          <a:chOff x="0" y="0"/>
          <a:chExt cx="0" cy="0"/>
        </a:xfrm>
      </p:grpSpPr>
      <p:pic>
        <p:nvPicPr>
          <p:cNvPr id="2097159" name="图片 4"/>
          <p:cNvPicPr>
            <a:picLocks noChangeAspect="1"/>
          </p:cNvPicPr>
          <p:nvPr/>
        </p:nvPicPr>
        <p:blipFill>
          <a:blip r:embed="rId1" cstate="hqprint"/>
          <a:stretch>
            <a:fillRect/>
          </a:stretch>
        </p:blipFill>
        <p:spPr>
          <a:xfrm>
            <a:off x="10759868" y="-15058"/>
            <a:ext cx="1301859" cy="920356"/>
          </a:xfrm>
          <a:prstGeom prst="rect">
            <a:avLst/>
          </a:prstGeom>
        </p:spPr>
      </p:pic>
      <p:sp>
        <p:nvSpPr>
          <p:cNvPr id="1048620" name="文本框 7"/>
          <p:cNvSpPr txBox="1"/>
          <p:nvPr/>
        </p:nvSpPr>
        <p:spPr>
          <a:xfrm>
            <a:off x="0" y="161212"/>
            <a:ext cx="121024" cy="358140"/>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048621" name="文本框 8"/>
          <p:cNvSpPr txBox="1"/>
          <p:nvPr/>
        </p:nvSpPr>
        <p:spPr>
          <a:xfrm>
            <a:off x="201942" y="161212"/>
            <a:ext cx="5244117" cy="39878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pPr>
            <a:r>
              <a:rPr lang="zh-CN" altLang="en-US" sz="2000" b="1" noProof="0" dirty="0">
                <a:ln>
                  <a:noFill/>
                </a:ln>
                <a:solidFill>
                  <a:prstClr val="white"/>
                </a:solidFill>
                <a:effectLst/>
                <a:uLnTx/>
                <a:uFillTx/>
                <a:latin typeface="微软雅黑" panose="020B0503020204020204" pitchFamily="34" charset="-122"/>
                <a:ea typeface="微软雅黑" panose="020B0503020204020204" pitchFamily="34" charset="-122"/>
                <a:sym typeface="+mn-ea"/>
              </a:rPr>
              <a:t>案例</a:t>
            </a:r>
            <a:r>
              <a:rPr lang="en-US" altLang="zh-CN" sz="2000" b="1" noProof="0" dirty="0">
                <a:ln>
                  <a:noFill/>
                </a:ln>
                <a:solidFill>
                  <a:prstClr val="white"/>
                </a:solidFill>
                <a:effectLst/>
                <a:uLnTx/>
                <a:uFillTx/>
                <a:latin typeface="微软雅黑" panose="020B0503020204020204" pitchFamily="34" charset="-122"/>
                <a:ea typeface="微软雅黑" panose="020B0503020204020204" pitchFamily="34" charset="-122"/>
                <a:sym typeface="+mn-ea"/>
              </a:rPr>
              <a:t>5--</a:t>
            </a:r>
            <a:r>
              <a:rPr lang="zh-CN" altLang="zh-CN" sz="2000" b="1" noProof="0" dirty="0">
                <a:ln>
                  <a:noFill/>
                </a:ln>
                <a:solidFill>
                  <a:prstClr val="white"/>
                </a:solidFill>
                <a:effectLst/>
                <a:uLnTx/>
                <a:uFillTx/>
                <a:latin typeface="微软雅黑" panose="020B0503020204020204" pitchFamily="34" charset="-122"/>
                <a:ea typeface="微软雅黑" panose="020B0503020204020204" pitchFamily="34" charset="-122"/>
                <a:sym typeface="+mn-ea"/>
              </a:rPr>
              <a:t>续</a:t>
            </a:r>
            <a:endParaRPr kumimoji="0" lang="zh-CN" altLang="zh-CN"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mn-ea"/>
            </a:endParaRPr>
          </a:p>
        </p:txBody>
      </p:sp>
      <p:sp>
        <p:nvSpPr>
          <p:cNvPr id="5" name="文本框 4"/>
          <p:cNvSpPr txBox="1"/>
          <p:nvPr/>
        </p:nvSpPr>
        <p:spPr>
          <a:xfrm>
            <a:off x="201930" y="682625"/>
            <a:ext cx="11580495" cy="460375"/>
          </a:xfrm>
          <a:prstGeom prst="rect">
            <a:avLst/>
          </a:prstGeom>
          <a:noFill/>
        </p:spPr>
        <p:txBody>
          <a:bodyPr wrap="square" rtlCol="0">
            <a:spAutoFit/>
          </a:bodyPr>
          <a:lstStyle/>
          <a:p>
            <a:pPr algn="l">
              <a:lnSpc>
                <a:spcPct val="150000"/>
              </a:lnSpc>
            </a:pPr>
            <a:r>
              <a:rPr lang="en-US" altLang="zh-CN" sz="1600" dirty="0" smtClean="0">
                <a:solidFill>
                  <a:schemeClr val="bg1"/>
                </a:solidFill>
                <a:latin typeface="微软雅黑" panose="020B0503020204020204" pitchFamily="34" charset="-122"/>
                <a:ea typeface="微软雅黑" panose="020B0503020204020204" pitchFamily="34" charset="-122"/>
                <a:sym typeface="+mn-ea"/>
              </a:rPr>
              <a:t>8. </a:t>
            </a:r>
            <a:r>
              <a:rPr lang="zh-CN" sz="1600" dirty="0" smtClean="0">
                <a:solidFill>
                  <a:schemeClr val="bg1"/>
                </a:solidFill>
                <a:latin typeface="微软雅黑" panose="020B0503020204020204" pitchFamily="34" charset="-122"/>
                <a:ea typeface="微软雅黑" panose="020B0503020204020204" pitchFamily="34" charset="-122"/>
                <a:sym typeface="+mn-ea"/>
              </a:rPr>
              <a:t>真实案例执行情况：</a:t>
            </a:r>
            <a:r>
              <a:rPr lang="en-US" altLang="zh-CN" sz="1600" dirty="0" smtClean="0">
                <a:solidFill>
                  <a:schemeClr val="bg1"/>
                </a:solidFill>
                <a:latin typeface="微软雅黑" panose="020B0503020204020204" pitchFamily="34" charset="-122"/>
                <a:ea typeface="微软雅黑" panose="020B0503020204020204" pitchFamily="34" charset="-122"/>
                <a:sym typeface="+mn-ea"/>
              </a:rPr>
              <a:t>SQL</a:t>
            </a:r>
            <a:r>
              <a:rPr lang="zh-CN" altLang="en-US" sz="1600" dirty="0" smtClean="0">
                <a:solidFill>
                  <a:schemeClr val="bg1"/>
                </a:solidFill>
                <a:latin typeface="微软雅黑" panose="020B0503020204020204" pitchFamily="34" charset="-122"/>
                <a:ea typeface="微软雅黑" panose="020B0503020204020204" pitchFamily="34" charset="-122"/>
                <a:sym typeface="+mn-ea"/>
              </a:rPr>
              <a:t>连接关系图如下，执行时间</a:t>
            </a:r>
            <a:r>
              <a:rPr lang="en-US" altLang="zh-CN" sz="1600" dirty="0" smtClean="0">
                <a:solidFill>
                  <a:schemeClr val="bg1"/>
                </a:solidFill>
                <a:latin typeface="微软雅黑" panose="020B0503020204020204" pitchFamily="34" charset="-122"/>
                <a:ea typeface="微软雅黑" panose="020B0503020204020204" pitchFamily="34" charset="-122"/>
                <a:sym typeface="+mn-ea"/>
              </a:rPr>
              <a:t>11</a:t>
            </a:r>
            <a:r>
              <a:rPr lang="zh-CN" altLang="en-US" sz="1600" dirty="0" smtClean="0">
                <a:solidFill>
                  <a:schemeClr val="bg1"/>
                </a:solidFill>
                <a:latin typeface="微软雅黑" panose="020B0503020204020204" pitchFamily="34" charset="-122"/>
                <a:ea typeface="微软雅黑" panose="020B0503020204020204" pitchFamily="34" charset="-122"/>
                <a:sym typeface="+mn-ea"/>
              </a:rPr>
              <a:t>小时</a:t>
            </a:r>
            <a:r>
              <a:rPr lang="en-US" altLang="zh-CN" sz="1600" dirty="0" smtClean="0">
                <a:solidFill>
                  <a:schemeClr val="bg1"/>
                </a:solidFill>
                <a:latin typeface="微软雅黑" panose="020B0503020204020204" pitchFamily="34" charset="-122"/>
                <a:ea typeface="微软雅黑" panose="020B0503020204020204" pitchFamily="34" charset="-122"/>
                <a:sym typeface="+mn-ea"/>
              </a:rPr>
              <a:t>14</a:t>
            </a:r>
            <a:r>
              <a:rPr lang="zh-CN" altLang="en-US" sz="1600" dirty="0" smtClean="0">
                <a:solidFill>
                  <a:schemeClr val="bg1"/>
                </a:solidFill>
                <a:latin typeface="微软雅黑" panose="020B0503020204020204" pitchFamily="34" charset="-122"/>
                <a:ea typeface="微软雅黑" panose="020B0503020204020204" pitchFamily="34" charset="-122"/>
                <a:sym typeface="+mn-ea"/>
              </a:rPr>
              <a:t>分钟。</a:t>
            </a:r>
            <a:endParaRPr lang="zh-CN" altLang="en-US" sz="1600" dirty="0" smtClean="0">
              <a:solidFill>
                <a:schemeClr val="bg1"/>
              </a:solidFill>
              <a:latin typeface="微软雅黑" panose="020B0503020204020204" pitchFamily="34" charset="-122"/>
              <a:ea typeface="微软雅黑" panose="020B0503020204020204" pitchFamily="34" charset="-122"/>
              <a:sym typeface="+mn-ea"/>
            </a:endParaRPr>
          </a:p>
        </p:txBody>
      </p:sp>
      <p:pic>
        <p:nvPicPr>
          <p:cNvPr id="4" name="图片 3"/>
          <p:cNvPicPr>
            <a:picLocks noChangeAspect="1"/>
          </p:cNvPicPr>
          <p:nvPr/>
        </p:nvPicPr>
        <p:blipFill>
          <a:blip r:embed="rId2"/>
          <a:stretch>
            <a:fillRect/>
          </a:stretch>
        </p:blipFill>
        <p:spPr>
          <a:xfrm>
            <a:off x="345629" y="1142886"/>
            <a:ext cx="8853805" cy="2877185"/>
          </a:xfrm>
          <a:prstGeom prst="rect">
            <a:avLst/>
          </a:prstGeom>
          <a:noFill/>
          <a:ln w="9525">
            <a:noFill/>
            <a:miter lim="800000"/>
            <a:headEnd/>
            <a:tailEnd/>
          </a:ln>
        </p:spPr>
      </p:pic>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0A0F23"/>
        </a:solidFill>
        <a:effectLst/>
      </p:bgPr>
    </p:bg>
    <p:spTree>
      <p:nvGrpSpPr>
        <p:cNvPr id="1" name=""/>
        <p:cNvGrpSpPr/>
        <p:nvPr/>
      </p:nvGrpSpPr>
      <p:grpSpPr>
        <a:xfrm>
          <a:off x="0" y="0"/>
          <a:ext cx="0" cy="0"/>
          <a:chOff x="0" y="0"/>
          <a:chExt cx="0" cy="0"/>
        </a:xfrm>
      </p:grpSpPr>
      <p:pic>
        <p:nvPicPr>
          <p:cNvPr id="2097159" name="图片 4"/>
          <p:cNvPicPr>
            <a:picLocks noChangeAspect="1"/>
          </p:cNvPicPr>
          <p:nvPr/>
        </p:nvPicPr>
        <p:blipFill>
          <a:blip r:embed="rId1" cstate="hqprint"/>
          <a:stretch>
            <a:fillRect/>
          </a:stretch>
        </p:blipFill>
        <p:spPr>
          <a:xfrm>
            <a:off x="10759868" y="-15058"/>
            <a:ext cx="1301859" cy="920356"/>
          </a:xfrm>
          <a:prstGeom prst="rect">
            <a:avLst/>
          </a:prstGeom>
        </p:spPr>
      </p:pic>
      <p:sp>
        <p:nvSpPr>
          <p:cNvPr id="1048620" name="文本框 7"/>
          <p:cNvSpPr txBox="1"/>
          <p:nvPr/>
        </p:nvSpPr>
        <p:spPr>
          <a:xfrm>
            <a:off x="0" y="161212"/>
            <a:ext cx="121024" cy="358140"/>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048621" name="文本框 8"/>
          <p:cNvSpPr txBox="1"/>
          <p:nvPr/>
        </p:nvSpPr>
        <p:spPr>
          <a:xfrm>
            <a:off x="201942" y="161212"/>
            <a:ext cx="5244117" cy="39878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pPr>
            <a:r>
              <a:rPr lang="zh-CN" altLang="en-US" sz="2000" b="1" noProof="0" dirty="0">
                <a:ln>
                  <a:noFill/>
                </a:ln>
                <a:solidFill>
                  <a:prstClr val="white"/>
                </a:solidFill>
                <a:effectLst/>
                <a:uLnTx/>
                <a:uFillTx/>
                <a:latin typeface="微软雅黑" panose="020B0503020204020204" pitchFamily="34" charset="-122"/>
                <a:ea typeface="微软雅黑" panose="020B0503020204020204" pitchFamily="34" charset="-122"/>
                <a:sym typeface="+mn-ea"/>
              </a:rPr>
              <a:t>案例</a:t>
            </a:r>
            <a:r>
              <a:rPr lang="en-US" altLang="zh-CN" sz="2000" b="1" noProof="0" dirty="0">
                <a:ln>
                  <a:noFill/>
                </a:ln>
                <a:solidFill>
                  <a:prstClr val="white"/>
                </a:solidFill>
                <a:effectLst/>
                <a:uLnTx/>
                <a:uFillTx/>
                <a:latin typeface="微软雅黑" panose="020B0503020204020204" pitchFamily="34" charset="-122"/>
                <a:ea typeface="微软雅黑" panose="020B0503020204020204" pitchFamily="34" charset="-122"/>
                <a:sym typeface="+mn-ea"/>
              </a:rPr>
              <a:t>5--</a:t>
            </a:r>
            <a:r>
              <a:rPr lang="zh-CN" altLang="zh-CN" sz="2000" b="1" noProof="0" dirty="0">
                <a:ln>
                  <a:noFill/>
                </a:ln>
                <a:solidFill>
                  <a:prstClr val="white"/>
                </a:solidFill>
                <a:effectLst/>
                <a:uLnTx/>
                <a:uFillTx/>
                <a:latin typeface="微软雅黑" panose="020B0503020204020204" pitchFamily="34" charset="-122"/>
                <a:ea typeface="微软雅黑" panose="020B0503020204020204" pitchFamily="34" charset="-122"/>
                <a:sym typeface="+mn-ea"/>
              </a:rPr>
              <a:t>续</a:t>
            </a:r>
            <a:endParaRPr kumimoji="0" lang="zh-CN" altLang="zh-CN"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mn-ea"/>
            </a:endParaRPr>
          </a:p>
        </p:txBody>
      </p:sp>
      <p:sp>
        <p:nvSpPr>
          <p:cNvPr id="5" name="文本框 4"/>
          <p:cNvSpPr txBox="1"/>
          <p:nvPr/>
        </p:nvSpPr>
        <p:spPr>
          <a:xfrm>
            <a:off x="201930" y="682625"/>
            <a:ext cx="11580495" cy="829945"/>
          </a:xfrm>
          <a:prstGeom prst="rect">
            <a:avLst/>
          </a:prstGeom>
          <a:noFill/>
        </p:spPr>
        <p:txBody>
          <a:bodyPr wrap="square" rtlCol="0">
            <a:spAutoFit/>
          </a:bodyPr>
          <a:lstStyle/>
          <a:p>
            <a:pPr algn="l">
              <a:lnSpc>
                <a:spcPct val="150000"/>
              </a:lnSpc>
            </a:pPr>
            <a:r>
              <a:rPr lang="en-US" altLang="zh-CN" sz="1600" dirty="0" smtClean="0">
                <a:solidFill>
                  <a:schemeClr val="bg1"/>
                </a:solidFill>
                <a:latin typeface="微软雅黑" panose="020B0503020204020204" pitchFamily="34" charset="-122"/>
                <a:ea typeface="微软雅黑" panose="020B0503020204020204" pitchFamily="34" charset="-122"/>
                <a:sym typeface="+mn-ea"/>
              </a:rPr>
              <a:t>9. </a:t>
            </a:r>
            <a:r>
              <a:rPr lang="zh-CN" sz="1600" dirty="0" smtClean="0">
                <a:solidFill>
                  <a:schemeClr val="bg1"/>
                </a:solidFill>
                <a:latin typeface="微软雅黑" panose="020B0503020204020204" pitchFamily="34" charset="-122"/>
                <a:ea typeface="微软雅黑" panose="020B0503020204020204" pitchFamily="34" charset="-122"/>
                <a:sym typeface="+mn-ea"/>
              </a:rPr>
              <a:t>真实案例（续）执行计划</a:t>
            </a:r>
            <a:r>
              <a:rPr lang="zh-CN" altLang="en-US" sz="1600" dirty="0" smtClean="0">
                <a:solidFill>
                  <a:schemeClr val="bg1"/>
                </a:solidFill>
                <a:latin typeface="微软雅黑" panose="020B0503020204020204" pitchFamily="34" charset="-122"/>
                <a:ea typeface="微软雅黑" panose="020B0503020204020204" pitchFamily="34" charset="-122"/>
                <a:sym typeface="+mn-ea"/>
              </a:rPr>
              <a:t>，执行时间</a:t>
            </a:r>
            <a:r>
              <a:rPr lang="en-US" altLang="zh-CN" sz="1600" dirty="0" smtClean="0">
                <a:solidFill>
                  <a:schemeClr val="bg1"/>
                </a:solidFill>
                <a:latin typeface="微软雅黑" panose="020B0503020204020204" pitchFamily="34" charset="-122"/>
                <a:ea typeface="微软雅黑" panose="020B0503020204020204" pitchFamily="34" charset="-122"/>
                <a:sym typeface="+mn-ea"/>
              </a:rPr>
              <a:t>11</a:t>
            </a:r>
            <a:r>
              <a:rPr lang="zh-CN" altLang="en-US" sz="1600" dirty="0" smtClean="0">
                <a:solidFill>
                  <a:schemeClr val="bg1"/>
                </a:solidFill>
                <a:latin typeface="微软雅黑" panose="020B0503020204020204" pitchFamily="34" charset="-122"/>
                <a:ea typeface="微软雅黑" panose="020B0503020204020204" pitchFamily="34" charset="-122"/>
                <a:sym typeface="+mn-ea"/>
              </a:rPr>
              <a:t>小时</a:t>
            </a:r>
            <a:r>
              <a:rPr lang="en-US" altLang="zh-CN" sz="1600" dirty="0" smtClean="0">
                <a:solidFill>
                  <a:schemeClr val="bg1"/>
                </a:solidFill>
                <a:latin typeface="微软雅黑" panose="020B0503020204020204" pitchFamily="34" charset="-122"/>
                <a:ea typeface="微软雅黑" panose="020B0503020204020204" pitchFamily="34" charset="-122"/>
                <a:sym typeface="+mn-ea"/>
              </a:rPr>
              <a:t>14</a:t>
            </a:r>
            <a:r>
              <a:rPr lang="zh-CN" altLang="en-US" sz="1600" dirty="0" smtClean="0">
                <a:solidFill>
                  <a:schemeClr val="bg1"/>
                </a:solidFill>
                <a:latin typeface="微软雅黑" panose="020B0503020204020204" pitchFamily="34" charset="-122"/>
                <a:ea typeface="微软雅黑" panose="020B0503020204020204" pitchFamily="34" charset="-122"/>
                <a:sym typeface="+mn-ea"/>
              </a:rPr>
              <a:t>分钟。</a:t>
            </a:r>
            <a:endParaRPr lang="zh-CN" altLang="en-US" sz="1600" dirty="0" smtClean="0">
              <a:solidFill>
                <a:schemeClr val="bg1"/>
              </a:solidFill>
              <a:latin typeface="微软雅黑" panose="020B0503020204020204" pitchFamily="34" charset="-122"/>
              <a:ea typeface="微软雅黑" panose="020B0503020204020204" pitchFamily="34" charset="-122"/>
              <a:sym typeface="+mn-ea"/>
            </a:endParaRPr>
          </a:p>
          <a:p>
            <a:pPr algn="l">
              <a:lnSpc>
                <a:spcPct val="150000"/>
              </a:lnSpc>
            </a:pPr>
            <a:endParaRPr lang="zh-CN" sz="1600" dirty="0" smtClean="0">
              <a:solidFill>
                <a:schemeClr val="bg1"/>
              </a:solidFill>
              <a:latin typeface="微软雅黑" panose="020B0503020204020204" pitchFamily="34" charset="-122"/>
              <a:ea typeface="微软雅黑" panose="020B0503020204020204" pitchFamily="34" charset="-122"/>
              <a:sym typeface="+mn-ea"/>
            </a:endParaRPr>
          </a:p>
        </p:txBody>
      </p:sp>
      <p:pic>
        <p:nvPicPr>
          <p:cNvPr id="2" name="Picture 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2004" y="1277779"/>
            <a:ext cx="8820150" cy="329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0A0F23"/>
        </a:solidFill>
        <a:effectLst/>
      </p:bgPr>
    </p:bg>
    <p:spTree>
      <p:nvGrpSpPr>
        <p:cNvPr id="1" name=""/>
        <p:cNvGrpSpPr/>
        <p:nvPr/>
      </p:nvGrpSpPr>
      <p:grpSpPr>
        <a:xfrm>
          <a:off x="0" y="0"/>
          <a:ext cx="0" cy="0"/>
          <a:chOff x="0" y="0"/>
          <a:chExt cx="0" cy="0"/>
        </a:xfrm>
      </p:grpSpPr>
      <p:pic>
        <p:nvPicPr>
          <p:cNvPr id="2097159" name="图片 4"/>
          <p:cNvPicPr>
            <a:picLocks noChangeAspect="1"/>
          </p:cNvPicPr>
          <p:nvPr/>
        </p:nvPicPr>
        <p:blipFill>
          <a:blip r:embed="rId1" cstate="hqprint"/>
          <a:stretch>
            <a:fillRect/>
          </a:stretch>
        </p:blipFill>
        <p:spPr>
          <a:xfrm>
            <a:off x="10759868" y="-15058"/>
            <a:ext cx="1301859" cy="920356"/>
          </a:xfrm>
          <a:prstGeom prst="rect">
            <a:avLst/>
          </a:prstGeom>
        </p:spPr>
      </p:pic>
      <p:sp>
        <p:nvSpPr>
          <p:cNvPr id="1048620" name="文本框 7"/>
          <p:cNvSpPr txBox="1"/>
          <p:nvPr/>
        </p:nvSpPr>
        <p:spPr>
          <a:xfrm>
            <a:off x="0" y="161212"/>
            <a:ext cx="121024" cy="358140"/>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048621" name="文本框 8"/>
          <p:cNvSpPr txBox="1"/>
          <p:nvPr/>
        </p:nvSpPr>
        <p:spPr>
          <a:xfrm>
            <a:off x="201942" y="161212"/>
            <a:ext cx="5244117" cy="39878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pPr>
            <a:r>
              <a:rPr lang="zh-CN" altLang="en-US" sz="2000" b="1" noProof="0" dirty="0">
                <a:ln>
                  <a:noFill/>
                </a:ln>
                <a:solidFill>
                  <a:prstClr val="white"/>
                </a:solidFill>
                <a:effectLst/>
                <a:uLnTx/>
                <a:uFillTx/>
                <a:latin typeface="微软雅黑" panose="020B0503020204020204" pitchFamily="34" charset="-122"/>
                <a:ea typeface="微软雅黑" panose="020B0503020204020204" pitchFamily="34" charset="-122"/>
                <a:sym typeface="+mn-ea"/>
              </a:rPr>
              <a:t>案例</a:t>
            </a:r>
            <a:r>
              <a:rPr lang="en-US" altLang="zh-CN" sz="2000" b="1" noProof="0" dirty="0">
                <a:ln>
                  <a:noFill/>
                </a:ln>
                <a:solidFill>
                  <a:prstClr val="white"/>
                </a:solidFill>
                <a:effectLst/>
                <a:uLnTx/>
                <a:uFillTx/>
                <a:latin typeface="微软雅黑" panose="020B0503020204020204" pitchFamily="34" charset="-122"/>
                <a:ea typeface="微软雅黑" panose="020B0503020204020204" pitchFamily="34" charset="-122"/>
                <a:sym typeface="+mn-ea"/>
              </a:rPr>
              <a:t>5--</a:t>
            </a:r>
            <a:r>
              <a:rPr lang="zh-CN" altLang="zh-CN" sz="2000" b="1" noProof="0" dirty="0">
                <a:ln>
                  <a:noFill/>
                </a:ln>
                <a:solidFill>
                  <a:prstClr val="white"/>
                </a:solidFill>
                <a:effectLst/>
                <a:uLnTx/>
                <a:uFillTx/>
                <a:latin typeface="微软雅黑" panose="020B0503020204020204" pitchFamily="34" charset="-122"/>
                <a:ea typeface="微软雅黑" panose="020B0503020204020204" pitchFamily="34" charset="-122"/>
                <a:sym typeface="+mn-ea"/>
              </a:rPr>
              <a:t>续</a:t>
            </a:r>
            <a:endParaRPr kumimoji="0" lang="zh-CN" altLang="zh-CN"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mn-ea"/>
            </a:endParaRPr>
          </a:p>
        </p:txBody>
      </p:sp>
      <p:sp>
        <p:nvSpPr>
          <p:cNvPr id="5" name="文本框 4"/>
          <p:cNvSpPr txBox="1"/>
          <p:nvPr/>
        </p:nvSpPr>
        <p:spPr>
          <a:xfrm>
            <a:off x="201930" y="682625"/>
            <a:ext cx="11580495" cy="829945"/>
          </a:xfrm>
          <a:prstGeom prst="rect">
            <a:avLst/>
          </a:prstGeom>
          <a:noFill/>
        </p:spPr>
        <p:txBody>
          <a:bodyPr wrap="square" rtlCol="0">
            <a:spAutoFit/>
          </a:bodyPr>
          <a:lstStyle/>
          <a:p>
            <a:pPr algn="l">
              <a:lnSpc>
                <a:spcPct val="150000"/>
              </a:lnSpc>
            </a:pPr>
            <a:r>
              <a:rPr lang="en-US" altLang="zh-CN" sz="1600" dirty="0" smtClean="0">
                <a:solidFill>
                  <a:schemeClr val="bg1"/>
                </a:solidFill>
                <a:latin typeface="微软雅黑" panose="020B0503020204020204" pitchFamily="34" charset="-122"/>
                <a:ea typeface="微软雅黑" panose="020B0503020204020204" pitchFamily="34" charset="-122"/>
                <a:sym typeface="+mn-ea"/>
              </a:rPr>
              <a:t>10. </a:t>
            </a:r>
            <a:r>
              <a:rPr lang="zh-CN" sz="1600" dirty="0" smtClean="0">
                <a:solidFill>
                  <a:schemeClr val="bg1"/>
                </a:solidFill>
                <a:latin typeface="微软雅黑" panose="020B0503020204020204" pitchFamily="34" charset="-122"/>
                <a:ea typeface="微软雅黑" panose="020B0503020204020204" pitchFamily="34" charset="-122"/>
                <a:sym typeface="+mn-ea"/>
              </a:rPr>
              <a:t>真实案例</a:t>
            </a:r>
            <a:r>
              <a:rPr lang="zh-CN" sz="1600" dirty="0" smtClean="0">
                <a:solidFill>
                  <a:schemeClr val="bg1"/>
                </a:solidFill>
                <a:latin typeface="微软雅黑" panose="020B0503020204020204" pitchFamily="34" charset="-122"/>
                <a:ea typeface="微软雅黑" panose="020B0503020204020204" pitchFamily="34" charset="-122"/>
                <a:sym typeface="+mn-ea"/>
              </a:rPr>
              <a:t>（续）</a:t>
            </a:r>
            <a:r>
              <a:rPr lang="zh-CN" sz="1600" dirty="0" smtClean="0">
                <a:solidFill>
                  <a:schemeClr val="bg1"/>
                </a:solidFill>
                <a:latin typeface="微软雅黑" panose="020B0503020204020204" pitchFamily="34" charset="-122"/>
                <a:ea typeface="微软雅黑" panose="020B0503020204020204" pitchFamily="34" charset="-122"/>
                <a:sym typeface="+mn-ea"/>
              </a:rPr>
              <a:t>执行情况跟踪</a:t>
            </a:r>
            <a:endParaRPr lang="zh-CN" sz="1600" dirty="0" smtClean="0">
              <a:solidFill>
                <a:schemeClr val="bg1"/>
              </a:solidFill>
              <a:latin typeface="微软雅黑" panose="020B0503020204020204" pitchFamily="34" charset="-122"/>
              <a:ea typeface="微软雅黑" panose="020B0503020204020204" pitchFamily="34" charset="-122"/>
              <a:sym typeface="+mn-ea"/>
            </a:endParaRPr>
          </a:p>
          <a:p>
            <a:pPr algn="l">
              <a:lnSpc>
                <a:spcPct val="150000"/>
              </a:lnSpc>
            </a:pPr>
            <a:r>
              <a:rPr lang="zh-CN" sz="1600" dirty="0" smtClean="0">
                <a:solidFill>
                  <a:schemeClr val="bg1"/>
                </a:solidFill>
                <a:latin typeface="微软雅黑" panose="020B0503020204020204" pitchFamily="34" charset="-122"/>
                <a:ea typeface="微软雅黑" panose="020B0503020204020204" pitchFamily="34" charset="-122"/>
                <a:sym typeface="+mn-ea"/>
              </a:rPr>
              <a:t>    返回</a:t>
            </a:r>
            <a:r>
              <a:rPr lang="en-US" altLang="zh-CN" sz="1600" dirty="0" smtClean="0">
                <a:solidFill>
                  <a:schemeClr val="bg1"/>
                </a:solidFill>
                <a:latin typeface="微软雅黑" panose="020B0503020204020204" pitchFamily="34" charset="-122"/>
                <a:ea typeface="微软雅黑" panose="020B0503020204020204" pitchFamily="34" charset="-122"/>
                <a:sym typeface="+mn-ea"/>
              </a:rPr>
              <a:t>142</a:t>
            </a:r>
            <a:r>
              <a:rPr lang="zh-CN" altLang="en-US" sz="1600" dirty="0" smtClean="0">
                <a:solidFill>
                  <a:schemeClr val="bg1"/>
                </a:solidFill>
                <a:latin typeface="微软雅黑" panose="020B0503020204020204" pitchFamily="34" charset="-122"/>
                <a:ea typeface="微软雅黑" panose="020B0503020204020204" pitchFamily="34" charset="-122"/>
                <a:sym typeface="+mn-ea"/>
              </a:rPr>
              <a:t>万条数据，一致读</a:t>
            </a:r>
            <a:r>
              <a:rPr lang="en-US" altLang="zh-CN" sz="1600" dirty="0" smtClean="0">
                <a:solidFill>
                  <a:schemeClr val="bg1"/>
                </a:solidFill>
                <a:latin typeface="微软雅黑" panose="020B0503020204020204" pitchFamily="34" charset="-122"/>
                <a:ea typeface="微软雅黑" panose="020B0503020204020204" pitchFamily="34" charset="-122"/>
                <a:sym typeface="+mn-ea"/>
              </a:rPr>
              <a:t>7710576184</a:t>
            </a:r>
            <a:r>
              <a:rPr lang="zh-CN" altLang="en-US" sz="1600" dirty="0" smtClean="0">
                <a:solidFill>
                  <a:schemeClr val="bg1"/>
                </a:solidFill>
                <a:latin typeface="微软雅黑" panose="020B0503020204020204" pitchFamily="34" charset="-122"/>
                <a:ea typeface="微软雅黑" panose="020B0503020204020204" pitchFamily="34" charset="-122"/>
                <a:sym typeface="+mn-ea"/>
              </a:rPr>
              <a:t>，执行时间</a:t>
            </a:r>
            <a:r>
              <a:rPr lang="en-US" altLang="zh-CN" sz="1600" dirty="0" smtClean="0">
                <a:solidFill>
                  <a:schemeClr val="bg1"/>
                </a:solidFill>
                <a:latin typeface="微软雅黑" panose="020B0503020204020204" pitchFamily="34" charset="-122"/>
                <a:ea typeface="微软雅黑" panose="020B0503020204020204" pitchFamily="34" charset="-122"/>
                <a:sym typeface="+mn-ea"/>
              </a:rPr>
              <a:t>11</a:t>
            </a:r>
            <a:r>
              <a:rPr lang="zh-CN" altLang="en-US" sz="1600" dirty="0" smtClean="0">
                <a:solidFill>
                  <a:schemeClr val="bg1"/>
                </a:solidFill>
                <a:latin typeface="微软雅黑" panose="020B0503020204020204" pitchFamily="34" charset="-122"/>
                <a:ea typeface="微软雅黑" panose="020B0503020204020204" pitchFamily="34" charset="-122"/>
                <a:sym typeface="+mn-ea"/>
              </a:rPr>
              <a:t>小时</a:t>
            </a:r>
            <a:r>
              <a:rPr lang="en-US" altLang="zh-CN" sz="1600" dirty="0" smtClean="0">
                <a:solidFill>
                  <a:schemeClr val="bg1"/>
                </a:solidFill>
                <a:latin typeface="微软雅黑" panose="020B0503020204020204" pitchFamily="34" charset="-122"/>
                <a:ea typeface="微软雅黑" panose="020B0503020204020204" pitchFamily="34" charset="-122"/>
                <a:sym typeface="+mn-ea"/>
              </a:rPr>
              <a:t>14</a:t>
            </a:r>
            <a:r>
              <a:rPr lang="zh-CN" altLang="en-US" sz="1600" dirty="0" smtClean="0">
                <a:solidFill>
                  <a:schemeClr val="bg1"/>
                </a:solidFill>
                <a:latin typeface="微软雅黑" panose="020B0503020204020204" pitchFamily="34" charset="-122"/>
                <a:ea typeface="微软雅黑" panose="020B0503020204020204" pitchFamily="34" charset="-122"/>
                <a:sym typeface="+mn-ea"/>
              </a:rPr>
              <a:t>分钟。</a:t>
            </a:r>
            <a:r>
              <a:rPr lang="en-US" altLang="zh-CN" sz="1600" dirty="0" smtClean="0">
                <a:solidFill>
                  <a:schemeClr val="bg1"/>
                </a:solidFill>
                <a:latin typeface="微软雅黑" panose="020B0503020204020204" pitchFamily="34" charset="-122"/>
                <a:ea typeface="微软雅黑" panose="020B0503020204020204" pitchFamily="34" charset="-122"/>
                <a:sym typeface="+mn-ea"/>
              </a:rPr>
              <a:t>SQL</a:t>
            </a:r>
            <a:r>
              <a:rPr lang="zh-CN" altLang="en-US" sz="1600" dirty="0" smtClean="0">
                <a:solidFill>
                  <a:schemeClr val="bg1"/>
                </a:solidFill>
                <a:latin typeface="微软雅黑" panose="020B0503020204020204" pitchFamily="34" charset="-122"/>
                <a:ea typeface="微软雅黑" panose="020B0503020204020204" pitchFamily="34" charset="-122"/>
                <a:sym typeface="+mn-ea"/>
              </a:rPr>
              <a:t>改写优化后，执行时间</a:t>
            </a:r>
            <a:r>
              <a:rPr lang="en-US" altLang="zh-CN" sz="1600" dirty="0" smtClean="0">
                <a:solidFill>
                  <a:schemeClr val="bg1"/>
                </a:solidFill>
                <a:latin typeface="微软雅黑" panose="020B0503020204020204" pitchFamily="34" charset="-122"/>
                <a:ea typeface="微软雅黑" panose="020B0503020204020204" pitchFamily="34" charset="-122"/>
                <a:sym typeface="+mn-ea"/>
              </a:rPr>
              <a:t>0.5</a:t>
            </a:r>
            <a:r>
              <a:rPr lang="zh-CN" altLang="en-US" sz="1600" dirty="0" smtClean="0">
                <a:solidFill>
                  <a:schemeClr val="bg1"/>
                </a:solidFill>
                <a:latin typeface="微软雅黑" panose="020B0503020204020204" pitchFamily="34" charset="-122"/>
                <a:ea typeface="微软雅黑" panose="020B0503020204020204" pitchFamily="34" charset="-122"/>
                <a:sym typeface="+mn-ea"/>
              </a:rPr>
              <a:t>分钟。</a:t>
            </a:r>
            <a:endParaRPr lang="zh-CN" altLang="en-US" sz="1600" dirty="0" smtClean="0">
              <a:solidFill>
                <a:schemeClr val="bg1"/>
              </a:solidFill>
              <a:latin typeface="微软雅黑" panose="020B0503020204020204" pitchFamily="34" charset="-122"/>
              <a:ea typeface="微软雅黑" panose="020B0503020204020204" pitchFamily="34" charset="-122"/>
              <a:sym typeface="+mn-ea"/>
            </a:endParaRPr>
          </a:p>
        </p:txBody>
      </p:sp>
      <p:pic>
        <p:nvPicPr>
          <p:cNvPr id="17412" name="Picture 1"/>
          <p:cNvPicPr>
            <a:picLocks noChangeAspect="1"/>
          </p:cNvPicPr>
          <p:nvPr/>
        </p:nvPicPr>
        <p:blipFill>
          <a:blip r:embed="rId2"/>
          <a:stretch>
            <a:fillRect/>
          </a:stretch>
        </p:blipFill>
        <p:spPr>
          <a:xfrm>
            <a:off x="381635" y="1650365"/>
            <a:ext cx="5286375" cy="2670810"/>
          </a:xfrm>
          <a:prstGeom prst="rect">
            <a:avLst/>
          </a:prstGeom>
          <a:noFill/>
          <a:ln w="9525">
            <a:noFill/>
          </a:ln>
        </p:spPr>
      </p:pic>
      <p:pic>
        <p:nvPicPr>
          <p:cNvPr id="18435" name="Picture 5" descr="C:\Users\Administrator\AppData\Roaming\Tencent\Users\53266523\QQ\WinTemp\RichOle\`]UVA4Q{~J(IFZKAX4K)}P5.png"/>
          <p:cNvPicPr>
            <a:picLocks noChangeAspect="1"/>
          </p:cNvPicPr>
          <p:nvPr/>
        </p:nvPicPr>
        <p:blipFill>
          <a:blip r:embed="rId3"/>
          <a:stretch>
            <a:fillRect/>
          </a:stretch>
        </p:blipFill>
        <p:spPr>
          <a:xfrm>
            <a:off x="336550" y="4461193"/>
            <a:ext cx="8791575" cy="2343150"/>
          </a:xfrm>
          <a:prstGeom prst="rect">
            <a:avLst/>
          </a:prstGeom>
          <a:noFill/>
          <a:ln w="9525">
            <a:noFill/>
          </a:ln>
        </p:spPr>
      </p:pic>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0A0F23"/>
        </a:solidFill>
        <a:effectLst/>
      </p:bgPr>
    </p:bg>
    <p:spTree>
      <p:nvGrpSpPr>
        <p:cNvPr id="1" name=""/>
        <p:cNvGrpSpPr/>
        <p:nvPr/>
      </p:nvGrpSpPr>
      <p:grpSpPr>
        <a:xfrm>
          <a:off x="0" y="0"/>
          <a:ext cx="0" cy="0"/>
          <a:chOff x="0" y="0"/>
          <a:chExt cx="0" cy="0"/>
        </a:xfrm>
      </p:grpSpPr>
      <p:pic>
        <p:nvPicPr>
          <p:cNvPr id="2097159" name="图片 4"/>
          <p:cNvPicPr>
            <a:picLocks noChangeAspect="1"/>
          </p:cNvPicPr>
          <p:nvPr/>
        </p:nvPicPr>
        <p:blipFill>
          <a:blip r:embed="rId1" cstate="hqprint"/>
          <a:stretch>
            <a:fillRect/>
          </a:stretch>
        </p:blipFill>
        <p:spPr>
          <a:xfrm>
            <a:off x="10759868" y="-15058"/>
            <a:ext cx="1301859" cy="920356"/>
          </a:xfrm>
          <a:prstGeom prst="rect">
            <a:avLst/>
          </a:prstGeom>
        </p:spPr>
      </p:pic>
      <p:sp>
        <p:nvSpPr>
          <p:cNvPr id="1048620" name="文本框 7"/>
          <p:cNvSpPr txBox="1"/>
          <p:nvPr/>
        </p:nvSpPr>
        <p:spPr>
          <a:xfrm>
            <a:off x="0" y="161212"/>
            <a:ext cx="121024" cy="358140"/>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048621" name="文本框 8"/>
          <p:cNvSpPr txBox="1"/>
          <p:nvPr/>
        </p:nvSpPr>
        <p:spPr>
          <a:xfrm>
            <a:off x="201942" y="161212"/>
            <a:ext cx="5244117" cy="39878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pPr>
            <a:r>
              <a:rPr kumimoji="0" lang="zh-CN" altLang="en-US"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案例</a:t>
            </a:r>
            <a:r>
              <a:rPr kumimoji="0" lang="en-US" altLang="zh-CN"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6</a:t>
            </a:r>
            <a:endParaRPr kumimoji="0" lang="en-US" altLang="zh-CN"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 name="文本框 4"/>
          <p:cNvSpPr txBox="1"/>
          <p:nvPr/>
        </p:nvSpPr>
        <p:spPr>
          <a:xfrm>
            <a:off x="201930" y="454025"/>
            <a:ext cx="11580495" cy="6369685"/>
          </a:xfrm>
          <a:prstGeom prst="rect">
            <a:avLst/>
          </a:prstGeom>
          <a:noFill/>
        </p:spPr>
        <p:txBody>
          <a:bodyPr wrap="square" rtlCol="0">
            <a:spAutoFit/>
          </a:bodyPr>
          <a:lstStyle/>
          <a:p>
            <a:pPr algn="l">
              <a:lnSpc>
                <a:spcPct val="150000"/>
              </a:lnSpc>
            </a:pPr>
            <a:r>
              <a:rPr lang="en-US" altLang="zh-CN" sz="1600" dirty="0" smtClean="0">
                <a:solidFill>
                  <a:schemeClr val="bg1"/>
                </a:solidFill>
                <a:latin typeface="微软雅黑" panose="020B0503020204020204" pitchFamily="34" charset="-122"/>
                <a:ea typeface="微软雅黑" panose="020B0503020204020204" pitchFamily="34" charset="-122"/>
                <a:sym typeface="+mn-ea"/>
              </a:rPr>
              <a:t>1. </a:t>
            </a:r>
            <a:r>
              <a:rPr lang="zh-CN" altLang="zh-CN" sz="1600" dirty="0" smtClean="0">
                <a:solidFill>
                  <a:schemeClr val="bg1"/>
                </a:solidFill>
                <a:latin typeface="微软雅黑" panose="020B0503020204020204" pitchFamily="34" charset="-122"/>
                <a:ea typeface="微软雅黑" panose="020B0503020204020204" pitchFamily="34" charset="-122"/>
                <a:sym typeface="+mn-ea"/>
              </a:rPr>
              <a:t>案例关键词：</a:t>
            </a:r>
            <a:endParaRPr lang="zh-CN" altLang="zh-CN" sz="1600" dirty="0" smtClean="0">
              <a:solidFill>
                <a:schemeClr val="bg1"/>
              </a:solidFill>
              <a:latin typeface="微软雅黑" panose="020B0503020204020204" pitchFamily="34" charset="-122"/>
              <a:ea typeface="微软雅黑" panose="020B0503020204020204" pitchFamily="34" charset="-122"/>
              <a:sym typeface="+mn-ea"/>
            </a:endParaRPr>
          </a:p>
          <a:p>
            <a:pPr algn="l">
              <a:lnSpc>
                <a:spcPct val="150000"/>
              </a:lnSpc>
            </a:pPr>
            <a:r>
              <a:rPr lang="zh-CN" altLang="zh-CN" sz="1600" dirty="0" smtClean="0">
                <a:solidFill>
                  <a:schemeClr val="bg1"/>
                </a:solidFill>
                <a:latin typeface="微软雅黑" panose="020B0503020204020204" pitchFamily="34" charset="-122"/>
                <a:ea typeface="微软雅黑" panose="020B0503020204020204" pitchFamily="34" charset="-122"/>
                <a:sym typeface="+mn-ea"/>
              </a:rPr>
              <a:t>   </a:t>
            </a:r>
            <a:r>
              <a:rPr lang="zh-CN" altLang="en-US" sz="1600" dirty="0" smtClean="0">
                <a:solidFill>
                  <a:srgbClr val="FF0000"/>
                </a:solidFill>
                <a:latin typeface="微软雅黑" panose="020B0503020204020204" pitchFamily="34" charset="-122"/>
                <a:ea typeface="微软雅黑" panose="020B0503020204020204" pitchFamily="34" charset="-122"/>
                <a:sym typeface="+mn-ea"/>
              </a:rPr>
              <a:t>超大规模数据</a:t>
            </a:r>
            <a:r>
              <a:rPr lang="en-US" altLang="zh-CN" sz="1600" dirty="0" smtClean="0">
                <a:solidFill>
                  <a:srgbClr val="FF0000"/>
                </a:solidFill>
                <a:latin typeface="微软雅黑" panose="020B0503020204020204" pitchFamily="34" charset="-122"/>
                <a:ea typeface="微软雅黑" panose="020B0503020204020204" pitchFamily="34" charset="-122"/>
                <a:sym typeface="+mn-ea"/>
              </a:rPr>
              <a:t>HASH</a:t>
            </a:r>
            <a:r>
              <a:rPr lang="zh-CN" altLang="en-US" sz="1600" dirty="0" smtClean="0">
                <a:solidFill>
                  <a:srgbClr val="FF0000"/>
                </a:solidFill>
                <a:latin typeface="微软雅黑" panose="020B0503020204020204" pitchFamily="34" charset="-122"/>
                <a:ea typeface="微软雅黑" panose="020B0503020204020204" pitchFamily="34" charset="-122"/>
                <a:sym typeface="+mn-ea"/>
              </a:rPr>
              <a:t>去重</a:t>
            </a:r>
            <a:r>
              <a:rPr lang="zh-CN" sz="1600" dirty="0" smtClean="0">
                <a:solidFill>
                  <a:srgbClr val="FF0000"/>
                </a:solidFill>
                <a:latin typeface="微软雅黑" panose="020B0503020204020204" pitchFamily="34" charset="-122"/>
                <a:ea typeface="微软雅黑" panose="020B0503020204020204" pitchFamily="34" charset="-122"/>
                <a:sym typeface="+mn-ea"/>
              </a:rPr>
              <a:t>，超大规模数据智能并行连接</a:t>
            </a:r>
            <a:r>
              <a:rPr lang="zh-CN" altLang="en-US" sz="1600" dirty="0" smtClean="0">
                <a:solidFill>
                  <a:srgbClr val="FF0000"/>
                </a:solidFill>
                <a:latin typeface="微软雅黑" panose="020B0503020204020204" pitchFamily="34" charset="-122"/>
                <a:ea typeface="微软雅黑" panose="020B0503020204020204" pitchFamily="34" charset="-122"/>
                <a:sym typeface="+mn-ea"/>
              </a:rPr>
              <a:t>。</a:t>
            </a:r>
            <a:endParaRPr lang="en-US" altLang="zh-CN" sz="1600" dirty="0" smtClean="0">
              <a:solidFill>
                <a:schemeClr val="bg1"/>
              </a:solidFill>
              <a:latin typeface="微软雅黑" panose="020B0503020204020204" pitchFamily="34" charset="-122"/>
              <a:ea typeface="微软雅黑" panose="020B0503020204020204" pitchFamily="34" charset="-122"/>
              <a:sym typeface="+mn-ea"/>
            </a:endParaRPr>
          </a:p>
          <a:p>
            <a:pPr algn="l">
              <a:lnSpc>
                <a:spcPct val="150000"/>
              </a:lnSpc>
            </a:pPr>
            <a:r>
              <a:rPr lang="en-US" altLang="zh-CN" sz="1600" dirty="0" smtClean="0">
                <a:solidFill>
                  <a:schemeClr val="bg1"/>
                </a:solidFill>
                <a:latin typeface="微软雅黑" panose="020B0503020204020204" pitchFamily="34" charset="-122"/>
                <a:ea typeface="微软雅黑" panose="020B0503020204020204" pitchFamily="34" charset="-122"/>
                <a:sym typeface="+mn-ea"/>
              </a:rPr>
              <a:t>2. </a:t>
            </a:r>
            <a:r>
              <a:rPr lang="zh-CN" altLang="en-US" sz="1600" dirty="0" smtClean="0">
                <a:solidFill>
                  <a:schemeClr val="bg1"/>
                </a:solidFill>
                <a:latin typeface="微软雅黑" panose="020B0503020204020204" pitchFamily="34" charset="-122"/>
                <a:ea typeface="微软雅黑" panose="020B0503020204020204" pitchFamily="34" charset="-122"/>
                <a:sym typeface="+mn-ea"/>
              </a:rPr>
              <a:t>案例：</a:t>
            </a:r>
            <a:endParaRPr lang="zh-CN" altLang="en-US" sz="1600" dirty="0" smtClean="0">
              <a:solidFill>
                <a:schemeClr val="bg1"/>
              </a:solidFill>
              <a:latin typeface="微软雅黑" panose="020B0503020204020204" pitchFamily="34" charset="-122"/>
              <a:ea typeface="微软雅黑" panose="020B0503020204020204" pitchFamily="34" charset="-122"/>
              <a:sym typeface="+mn-ea"/>
            </a:endParaRPr>
          </a:p>
          <a:p>
            <a:pPr algn="l">
              <a:lnSpc>
                <a:spcPct val="150000"/>
              </a:lnSpc>
            </a:pPr>
            <a:r>
              <a:rPr lang="zh-CN" altLang="en-US" sz="1600" dirty="0" smtClean="0">
                <a:solidFill>
                  <a:schemeClr val="bg1"/>
                </a:solidFill>
                <a:latin typeface="微软雅黑" panose="020B0503020204020204" pitchFamily="34" charset="-122"/>
                <a:ea typeface="微软雅黑" panose="020B0503020204020204" pitchFamily="34" charset="-122"/>
                <a:sym typeface="+mn-ea"/>
              </a:rPr>
              <a:t>     收到客户提供的收派件订单地址数据</a:t>
            </a:r>
            <a:r>
              <a:rPr lang="en-US" altLang="zh-CN" sz="1600" dirty="0" smtClean="0">
                <a:solidFill>
                  <a:schemeClr val="bg1"/>
                </a:solidFill>
                <a:latin typeface="微软雅黑" panose="020B0503020204020204" pitchFamily="34" charset="-122"/>
                <a:ea typeface="微软雅黑" panose="020B0503020204020204" pitchFamily="34" charset="-122"/>
                <a:sym typeface="+mn-ea"/>
              </a:rPr>
              <a:t>5</a:t>
            </a:r>
            <a:r>
              <a:rPr lang="zh-CN" altLang="en-US" sz="1600" dirty="0" smtClean="0">
                <a:solidFill>
                  <a:schemeClr val="bg1"/>
                </a:solidFill>
                <a:latin typeface="微软雅黑" panose="020B0503020204020204" pitchFamily="34" charset="-122"/>
                <a:ea typeface="微软雅黑" panose="020B0503020204020204" pitchFamily="34" charset="-122"/>
                <a:sym typeface="+mn-ea"/>
              </a:rPr>
              <a:t>亿条。需计算</a:t>
            </a:r>
            <a:r>
              <a:rPr lang="en-US" altLang="zh-CN" sz="1600" dirty="0" smtClean="0">
                <a:solidFill>
                  <a:schemeClr val="bg1"/>
                </a:solidFill>
                <a:latin typeface="微软雅黑" panose="020B0503020204020204" pitchFamily="34" charset="-122"/>
                <a:ea typeface="微软雅黑" panose="020B0503020204020204" pitchFamily="34" charset="-122"/>
                <a:sym typeface="+mn-ea"/>
              </a:rPr>
              <a:t>GEO</a:t>
            </a:r>
            <a:r>
              <a:rPr lang="zh-CN" altLang="en-US" sz="1600" dirty="0" smtClean="0">
                <a:solidFill>
                  <a:schemeClr val="bg1"/>
                </a:solidFill>
                <a:latin typeface="微软雅黑" panose="020B0503020204020204" pitchFamily="34" charset="-122"/>
                <a:ea typeface="微软雅黑" panose="020B0503020204020204" pitchFamily="34" charset="-122"/>
                <a:sym typeface="+mn-ea"/>
              </a:rPr>
              <a:t>标准地址与坐标数据后返还给客户验证。</a:t>
            </a:r>
            <a:endParaRPr lang="zh-CN" altLang="en-US" sz="1600" dirty="0" smtClean="0">
              <a:solidFill>
                <a:schemeClr val="bg1"/>
              </a:solidFill>
              <a:latin typeface="微软雅黑" panose="020B0503020204020204" pitchFamily="34" charset="-122"/>
              <a:ea typeface="微软雅黑" panose="020B0503020204020204" pitchFamily="34" charset="-122"/>
              <a:sym typeface="+mn-ea"/>
            </a:endParaRPr>
          </a:p>
          <a:p>
            <a:pPr algn="l">
              <a:lnSpc>
                <a:spcPct val="150000"/>
              </a:lnSpc>
            </a:pPr>
            <a:r>
              <a:rPr lang="zh-CN" altLang="en-US" sz="1600" dirty="0" smtClean="0">
                <a:solidFill>
                  <a:schemeClr val="bg1"/>
                </a:solidFill>
                <a:latin typeface="微软雅黑" panose="020B0503020204020204" pitchFamily="34" charset="-122"/>
                <a:ea typeface="微软雅黑" panose="020B0503020204020204" pitchFamily="34" charset="-122"/>
                <a:sym typeface="+mn-ea"/>
              </a:rPr>
              <a:t>     主要业务流程如下：</a:t>
            </a:r>
            <a:endParaRPr lang="zh-CN" altLang="en-US" sz="1600" dirty="0" smtClean="0">
              <a:solidFill>
                <a:schemeClr val="bg1"/>
              </a:solidFill>
              <a:latin typeface="微软雅黑" panose="020B0503020204020204" pitchFamily="34" charset="-122"/>
              <a:ea typeface="微软雅黑" panose="020B0503020204020204" pitchFamily="34" charset="-122"/>
              <a:sym typeface="+mn-ea"/>
            </a:endParaRPr>
          </a:p>
          <a:p>
            <a:pPr algn="l">
              <a:lnSpc>
                <a:spcPct val="150000"/>
              </a:lnSpc>
            </a:pPr>
            <a:r>
              <a:rPr lang="zh-CN" altLang="en-US" sz="1600" dirty="0" smtClean="0">
                <a:solidFill>
                  <a:schemeClr val="bg1"/>
                </a:solidFill>
                <a:latin typeface="微软雅黑" panose="020B0503020204020204" pitchFamily="34" charset="-122"/>
                <a:ea typeface="微软雅黑" panose="020B0503020204020204" pitchFamily="34" charset="-122"/>
                <a:sym typeface="+mn-ea"/>
              </a:rPr>
              <a:t>         集合收派件地址，去重，产生唯一地址后，让</a:t>
            </a:r>
            <a:r>
              <a:rPr lang="en-US" altLang="zh-CN" sz="1600" dirty="0" smtClean="0">
                <a:solidFill>
                  <a:schemeClr val="bg1"/>
                </a:solidFill>
                <a:latin typeface="微软雅黑" panose="020B0503020204020204" pitchFamily="34" charset="-122"/>
                <a:ea typeface="微软雅黑" panose="020B0503020204020204" pitchFamily="34" charset="-122"/>
                <a:sym typeface="+mn-ea"/>
              </a:rPr>
              <a:t>mapa/mapc</a:t>
            </a:r>
            <a:r>
              <a:rPr lang="zh-CN" altLang="en-US" sz="1600" dirty="0" smtClean="0">
                <a:solidFill>
                  <a:schemeClr val="bg1"/>
                </a:solidFill>
                <a:latin typeface="微软雅黑" panose="020B0503020204020204" pitchFamily="34" charset="-122"/>
                <a:ea typeface="微软雅黑" panose="020B0503020204020204" pitchFamily="34" charset="-122"/>
                <a:sym typeface="+mn-ea"/>
              </a:rPr>
              <a:t>系统计算标准</a:t>
            </a:r>
            <a:r>
              <a:rPr lang="en-US" altLang="zh-CN" sz="1600" dirty="0" smtClean="0">
                <a:solidFill>
                  <a:schemeClr val="bg1"/>
                </a:solidFill>
                <a:latin typeface="微软雅黑" panose="020B0503020204020204" pitchFamily="34" charset="-122"/>
                <a:ea typeface="微软雅黑" panose="020B0503020204020204" pitchFamily="34" charset="-122"/>
                <a:sym typeface="+mn-ea"/>
              </a:rPr>
              <a:t>geo</a:t>
            </a:r>
            <a:r>
              <a:rPr lang="zh-CN" altLang="en-US" sz="1600" dirty="0" smtClean="0">
                <a:solidFill>
                  <a:schemeClr val="bg1"/>
                </a:solidFill>
                <a:latin typeface="微软雅黑" panose="020B0503020204020204" pitchFamily="34" charset="-122"/>
                <a:ea typeface="微软雅黑" panose="020B0503020204020204" pitchFamily="34" charset="-122"/>
                <a:sym typeface="+mn-ea"/>
              </a:rPr>
              <a:t>地址。难点：亿级数据去重。</a:t>
            </a:r>
            <a:endParaRPr lang="zh-CN" altLang="en-US" sz="1600" dirty="0" smtClean="0">
              <a:solidFill>
                <a:schemeClr val="bg1"/>
              </a:solidFill>
              <a:latin typeface="微软雅黑" panose="020B0503020204020204" pitchFamily="34" charset="-122"/>
              <a:ea typeface="微软雅黑" panose="020B0503020204020204" pitchFamily="34" charset="-122"/>
              <a:sym typeface="+mn-ea"/>
            </a:endParaRPr>
          </a:p>
          <a:p>
            <a:pPr algn="l">
              <a:lnSpc>
                <a:spcPct val="150000"/>
              </a:lnSpc>
            </a:pPr>
            <a:r>
              <a:rPr lang="zh-CN" altLang="en-US" sz="1600" dirty="0" smtClean="0">
                <a:solidFill>
                  <a:schemeClr val="bg1"/>
                </a:solidFill>
                <a:latin typeface="微软雅黑" panose="020B0503020204020204" pitchFamily="34" charset="-122"/>
                <a:ea typeface="微软雅黑" panose="020B0503020204020204" pitchFamily="34" charset="-122"/>
                <a:sym typeface="+mn-ea"/>
              </a:rPr>
              <a:t>         </a:t>
            </a:r>
            <a:r>
              <a:rPr lang="en-US" altLang="zh-CN" sz="1600" dirty="0" smtClean="0">
                <a:solidFill>
                  <a:schemeClr val="bg1"/>
                </a:solidFill>
                <a:latin typeface="微软雅黑" panose="020B0503020204020204" pitchFamily="34" charset="-122"/>
                <a:ea typeface="微软雅黑" panose="020B0503020204020204" pitchFamily="34" charset="-122"/>
                <a:sym typeface="+mn-ea"/>
              </a:rPr>
              <a:t>geo</a:t>
            </a:r>
            <a:r>
              <a:rPr lang="zh-CN" altLang="en-US" sz="1600" dirty="0" smtClean="0">
                <a:solidFill>
                  <a:schemeClr val="bg1"/>
                </a:solidFill>
                <a:latin typeface="微软雅黑" panose="020B0503020204020204" pitchFamily="34" charset="-122"/>
                <a:ea typeface="微软雅黑" panose="020B0503020204020204" pitchFamily="34" charset="-122"/>
                <a:sym typeface="+mn-ea"/>
              </a:rPr>
              <a:t>结果数据入库。难点：亿级数据快速入库【使用</a:t>
            </a:r>
            <a:r>
              <a:rPr lang="en-US" altLang="zh-CN" sz="1600" dirty="0" smtClean="0">
                <a:solidFill>
                  <a:schemeClr val="bg1"/>
                </a:solidFill>
                <a:latin typeface="微软雅黑" panose="020B0503020204020204" pitchFamily="34" charset="-122"/>
                <a:ea typeface="微软雅黑" panose="020B0503020204020204" pitchFamily="34" charset="-122"/>
                <a:sym typeface="+mn-ea"/>
              </a:rPr>
              <a:t>SQLLDR</a:t>
            </a:r>
            <a:r>
              <a:rPr lang="zh-CN" altLang="en-US" sz="1600" dirty="0" smtClean="0">
                <a:solidFill>
                  <a:schemeClr val="bg1"/>
                </a:solidFill>
                <a:latin typeface="微软雅黑" panose="020B0503020204020204" pitchFamily="34" charset="-122"/>
                <a:ea typeface="微软雅黑" panose="020B0503020204020204" pitchFamily="34" charset="-122"/>
                <a:sym typeface="+mn-ea"/>
              </a:rPr>
              <a:t>方式入</a:t>
            </a:r>
            <a:r>
              <a:rPr lang="en-US" altLang="zh-CN" sz="1600" dirty="0" smtClean="0">
                <a:solidFill>
                  <a:schemeClr val="bg1"/>
                </a:solidFill>
                <a:latin typeface="微软雅黑" panose="020B0503020204020204" pitchFamily="34" charset="-122"/>
                <a:ea typeface="微软雅黑" panose="020B0503020204020204" pitchFamily="34" charset="-122"/>
                <a:sym typeface="+mn-ea"/>
              </a:rPr>
              <a:t>ORACLE</a:t>
            </a:r>
            <a:r>
              <a:rPr lang="zh-CN" altLang="en-US" sz="1600" dirty="0" smtClean="0">
                <a:solidFill>
                  <a:schemeClr val="bg1"/>
                </a:solidFill>
                <a:latin typeface="微软雅黑" panose="020B0503020204020204" pitchFamily="34" charset="-122"/>
                <a:ea typeface="微软雅黑" panose="020B0503020204020204" pitchFamily="34" charset="-122"/>
                <a:sym typeface="+mn-ea"/>
              </a:rPr>
              <a:t>库，略】。</a:t>
            </a:r>
            <a:endParaRPr lang="zh-CN" altLang="en-US" sz="1600" dirty="0" smtClean="0">
              <a:solidFill>
                <a:schemeClr val="bg1"/>
              </a:solidFill>
              <a:latin typeface="微软雅黑" panose="020B0503020204020204" pitchFamily="34" charset="-122"/>
              <a:ea typeface="微软雅黑" panose="020B0503020204020204" pitchFamily="34" charset="-122"/>
              <a:sym typeface="+mn-ea"/>
            </a:endParaRPr>
          </a:p>
          <a:p>
            <a:pPr algn="l">
              <a:lnSpc>
                <a:spcPct val="150000"/>
              </a:lnSpc>
            </a:pPr>
            <a:r>
              <a:rPr lang="zh-CN" altLang="en-US" sz="1600" dirty="0" smtClean="0">
                <a:solidFill>
                  <a:schemeClr val="bg1"/>
                </a:solidFill>
                <a:latin typeface="微软雅黑" panose="020B0503020204020204" pitchFamily="34" charset="-122"/>
                <a:ea typeface="微软雅黑" panose="020B0503020204020204" pitchFamily="34" charset="-122"/>
                <a:sym typeface="+mn-ea"/>
              </a:rPr>
              <a:t>         将订单地址拆分为收件地址，派件地址</a:t>
            </a:r>
            <a:r>
              <a:rPr lang="en-US" altLang="zh-CN" sz="1600" dirty="0" smtClean="0">
                <a:solidFill>
                  <a:schemeClr val="bg1"/>
                </a:solidFill>
                <a:latin typeface="微软雅黑" panose="020B0503020204020204" pitchFamily="34" charset="-122"/>
                <a:ea typeface="微软雅黑" panose="020B0503020204020204" pitchFamily="34" charset="-122"/>
                <a:sym typeface="+mn-ea"/>
              </a:rPr>
              <a:t>2</a:t>
            </a:r>
            <a:r>
              <a:rPr lang="zh-CN" altLang="en-US" sz="1600" dirty="0" smtClean="0">
                <a:solidFill>
                  <a:schemeClr val="bg1"/>
                </a:solidFill>
                <a:latin typeface="微软雅黑" panose="020B0503020204020204" pitchFamily="34" charset="-122"/>
                <a:ea typeface="微软雅黑" panose="020B0503020204020204" pitchFamily="34" charset="-122"/>
                <a:sym typeface="+mn-ea"/>
              </a:rPr>
              <a:t>张表数据。</a:t>
            </a:r>
            <a:endParaRPr lang="zh-CN" altLang="en-US" sz="1600" dirty="0" smtClean="0">
              <a:solidFill>
                <a:schemeClr val="bg1"/>
              </a:solidFill>
              <a:latin typeface="微软雅黑" panose="020B0503020204020204" pitchFamily="34" charset="-122"/>
              <a:ea typeface="微软雅黑" panose="020B0503020204020204" pitchFamily="34" charset="-122"/>
              <a:sym typeface="+mn-ea"/>
            </a:endParaRPr>
          </a:p>
          <a:p>
            <a:pPr algn="l">
              <a:lnSpc>
                <a:spcPct val="150000"/>
              </a:lnSpc>
            </a:pPr>
            <a:r>
              <a:rPr lang="zh-CN" altLang="en-US" sz="1600" dirty="0" smtClean="0">
                <a:solidFill>
                  <a:schemeClr val="bg1"/>
                </a:solidFill>
                <a:latin typeface="微软雅黑" panose="020B0503020204020204" pitchFamily="34" charset="-122"/>
                <a:ea typeface="微软雅黑" panose="020B0503020204020204" pitchFamily="34" charset="-122"/>
                <a:sym typeface="+mn-ea"/>
              </a:rPr>
              <a:t>         将收件地址与</a:t>
            </a:r>
            <a:r>
              <a:rPr lang="en-US" altLang="zh-CN" sz="1600" dirty="0" smtClean="0">
                <a:solidFill>
                  <a:schemeClr val="bg1"/>
                </a:solidFill>
                <a:latin typeface="微软雅黑" panose="020B0503020204020204" pitchFamily="34" charset="-122"/>
                <a:ea typeface="微软雅黑" panose="020B0503020204020204" pitchFamily="34" charset="-122"/>
                <a:sym typeface="+mn-ea"/>
              </a:rPr>
              <a:t>geo</a:t>
            </a:r>
            <a:r>
              <a:rPr lang="zh-CN" altLang="en-US" sz="1600" dirty="0" smtClean="0">
                <a:solidFill>
                  <a:schemeClr val="bg1"/>
                </a:solidFill>
                <a:latin typeface="微软雅黑" panose="020B0503020204020204" pitchFamily="34" charset="-122"/>
                <a:ea typeface="微软雅黑" panose="020B0503020204020204" pitchFamily="34" charset="-122"/>
                <a:sym typeface="+mn-ea"/>
              </a:rPr>
              <a:t>结果数据连接，产生收件标准地址表。难点：亿级数据连接。</a:t>
            </a:r>
            <a:endParaRPr lang="zh-CN" altLang="en-US" sz="1600" dirty="0" smtClean="0">
              <a:solidFill>
                <a:schemeClr val="bg1"/>
              </a:solidFill>
              <a:latin typeface="微软雅黑" panose="020B0503020204020204" pitchFamily="34" charset="-122"/>
              <a:ea typeface="微软雅黑" panose="020B0503020204020204" pitchFamily="34" charset="-122"/>
              <a:sym typeface="+mn-ea"/>
            </a:endParaRPr>
          </a:p>
          <a:p>
            <a:pPr algn="l">
              <a:lnSpc>
                <a:spcPct val="150000"/>
              </a:lnSpc>
            </a:pPr>
            <a:r>
              <a:rPr lang="zh-CN" altLang="en-US" sz="1600" dirty="0" smtClean="0">
                <a:solidFill>
                  <a:schemeClr val="bg1"/>
                </a:solidFill>
                <a:latin typeface="微软雅黑" panose="020B0503020204020204" pitchFamily="34" charset="-122"/>
                <a:ea typeface="微软雅黑" panose="020B0503020204020204" pitchFamily="34" charset="-122"/>
                <a:sym typeface="+mn-ea"/>
              </a:rPr>
              <a:t>         将派件地址与</a:t>
            </a:r>
            <a:r>
              <a:rPr lang="en-US" altLang="zh-CN" sz="1600" dirty="0" smtClean="0">
                <a:solidFill>
                  <a:schemeClr val="bg1"/>
                </a:solidFill>
                <a:latin typeface="微软雅黑" panose="020B0503020204020204" pitchFamily="34" charset="-122"/>
                <a:ea typeface="微软雅黑" panose="020B0503020204020204" pitchFamily="34" charset="-122"/>
                <a:sym typeface="+mn-ea"/>
              </a:rPr>
              <a:t>geo</a:t>
            </a:r>
            <a:r>
              <a:rPr lang="zh-CN" altLang="en-US" sz="1600" dirty="0" smtClean="0">
                <a:solidFill>
                  <a:schemeClr val="bg1"/>
                </a:solidFill>
                <a:latin typeface="微软雅黑" panose="020B0503020204020204" pitchFamily="34" charset="-122"/>
                <a:ea typeface="微软雅黑" panose="020B0503020204020204" pitchFamily="34" charset="-122"/>
                <a:sym typeface="+mn-ea"/>
              </a:rPr>
              <a:t>结果数据连接，产生派件标准地址表。难点：亿级数据连接。</a:t>
            </a:r>
            <a:endParaRPr lang="zh-CN" altLang="en-US" sz="1600" dirty="0" smtClean="0">
              <a:solidFill>
                <a:schemeClr val="bg1"/>
              </a:solidFill>
              <a:latin typeface="微软雅黑" panose="020B0503020204020204" pitchFamily="34" charset="-122"/>
              <a:ea typeface="微软雅黑" panose="020B0503020204020204" pitchFamily="34" charset="-122"/>
              <a:sym typeface="+mn-ea"/>
            </a:endParaRPr>
          </a:p>
          <a:p>
            <a:pPr algn="l">
              <a:lnSpc>
                <a:spcPct val="150000"/>
              </a:lnSpc>
            </a:pPr>
            <a:r>
              <a:rPr lang="en-US" altLang="zh-CN" sz="1600" dirty="0" smtClean="0">
                <a:solidFill>
                  <a:schemeClr val="bg1"/>
                </a:solidFill>
                <a:latin typeface="微软雅黑" panose="020B0503020204020204" pitchFamily="34" charset="-122"/>
                <a:ea typeface="微软雅黑" panose="020B0503020204020204" pitchFamily="34" charset="-122"/>
              </a:rPr>
              <a:t>         </a:t>
            </a:r>
            <a:r>
              <a:rPr lang="zh-CN" altLang="en-US" sz="1600" dirty="0" smtClean="0">
                <a:solidFill>
                  <a:schemeClr val="bg1"/>
                </a:solidFill>
                <a:latin typeface="微软雅黑" panose="020B0503020204020204" pitchFamily="34" charset="-122"/>
                <a:ea typeface="微软雅黑" panose="020B0503020204020204" pitchFamily="34" charset="-122"/>
              </a:rPr>
              <a:t>将收件标准地址表与派件地址表进行连接产生带标准地址的收派订单表。</a:t>
            </a:r>
            <a:r>
              <a:rPr lang="zh-CN" altLang="en-US" sz="1600" dirty="0" smtClean="0">
                <a:solidFill>
                  <a:schemeClr val="bg1"/>
                </a:solidFill>
                <a:latin typeface="微软雅黑" panose="020B0503020204020204" pitchFamily="34" charset="-122"/>
                <a:ea typeface="微软雅黑" panose="020B0503020204020204" pitchFamily="34" charset="-122"/>
                <a:sym typeface="+mn-ea"/>
              </a:rPr>
              <a:t>难点：亿级数据连接。</a:t>
            </a:r>
            <a:endParaRPr lang="en-US" altLang="zh-CN" sz="1600" dirty="0" smtClean="0">
              <a:solidFill>
                <a:schemeClr val="bg1"/>
              </a:solidFill>
              <a:latin typeface="微软雅黑" panose="020B0503020204020204" pitchFamily="34" charset="-122"/>
              <a:ea typeface="微软雅黑" panose="020B0503020204020204" pitchFamily="34" charset="-122"/>
            </a:endParaRPr>
          </a:p>
          <a:p>
            <a:pPr algn="l">
              <a:lnSpc>
                <a:spcPct val="150000"/>
              </a:lnSpc>
            </a:pPr>
            <a:r>
              <a:rPr lang="en-US" altLang="zh-CN" sz="1600" dirty="0" smtClean="0">
                <a:solidFill>
                  <a:schemeClr val="bg1"/>
                </a:solidFill>
                <a:latin typeface="微软雅黑" panose="020B0503020204020204" pitchFamily="34" charset="-122"/>
                <a:ea typeface="微软雅黑" panose="020B0503020204020204" pitchFamily="34" charset="-122"/>
                <a:sym typeface="+mn-ea"/>
              </a:rPr>
              <a:t>3. </a:t>
            </a:r>
            <a:r>
              <a:rPr lang="zh-CN" sz="1600" dirty="0" smtClean="0">
                <a:solidFill>
                  <a:schemeClr val="bg1"/>
                </a:solidFill>
                <a:latin typeface="微软雅黑" panose="020B0503020204020204" pitchFamily="34" charset="-122"/>
                <a:ea typeface="微软雅黑" panose="020B0503020204020204" pitchFamily="34" charset="-122"/>
                <a:sym typeface="+mn-ea"/>
              </a:rPr>
              <a:t>技术难点：</a:t>
            </a:r>
            <a:endParaRPr lang="zh-CN" sz="1600" dirty="0" smtClean="0">
              <a:solidFill>
                <a:schemeClr val="bg1"/>
              </a:solidFill>
              <a:latin typeface="微软雅黑" panose="020B0503020204020204" pitchFamily="34" charset="-122"/>
              <a:ea typeface="微软雅黑" panose="020B0503020204020204" pitchFamily="34" charset="-122"/>
              <a:sym typeface="+mn-ea"/>
            </a:endParaRPr>
          </a:p>
          <a:p>
            <a:pPr algn="l">
              <a:lnSpc>
                <a:spcPct val="150000"/>
              </a:lnSpc>
            </a:pPr>
            <a:r>
              <a:rPr lang="zh-CN" sz="1600" dirty="0" smtClean="0">
                <a:solidFill>
                  <a:schemeClr val="bg1"/>
                </a:solidFill>
                <a:latin typeface="微软雅黑" panose="020B0503020204020204" pitchFamily="34" charset="-122"/>
                <a:ea typeface="微软雅黑" panose="020B0503020204020204" pitchFamily="34" charset="-122"/>
                <a:sym typeface="+mn-ea"/>
              </a:rPr>
              <a:t>     亿级数据去重。</a:t>
            </a:r>
            <a:endParaRPr lang="en-US" altLang="zh-CN" sz="1600" dirty="0" smtClean="0">
              <a:solidFill>
                <a:schemeClr val="bg1"/>
              </a:solidFill>
              <a:latin typeface="微软雅黑" panose="020B0503020204020204" pitchFamily="34" charset="-122"/>
              <a:ea typeface="微软雅黑" panose="020B0503020204020204" pitchFamily="34" charset="-122"/>
              <a:sym typeface="+mn-ea"/>
            </a:endParaRPr>
          </a:p>
          <a:p>
            <a:pPr algn="l">
              <a:lnSpc>
                <a:spcPct val="150000"/>
              </a:lnSpc>
            </a:pPr>
            <a:r>
              <a:rPr lang="en-US" altLang="zh-CN" sz="1600" dirty="0" smtClean="0">
                <a:solidFill>
                  <a:schemeClr val="bg1"/>
                </a:solidFill>
                <a:latin typeface="微软雅黑" panose="020B0503020204020204" pitchFamily="34" charset="-122"/>
                <a:ea typeface="微软雅黑" panose="020B0503020204020204" pitchFamily="34" charset="-122"/>
                <a:sym typeface="+mn-ea"/>
              </a:rPr>
              <a:t>     </a:t>
            </a:r>
            <a:r>
              <a:rPr lang="zh-CN" altLang="en-US" sz="1600" dirty="0" smtClean="0">
                <a:solidFill>
                  <a:schemeClr val="bg1"/>
                </a:solidFill>
                <a:latin typeface="微软雅黑" panose="020B0503020204020204" pitchFamily="34" charset="-122"/>
                <a:ea typeface="微软雅黑" panose="020B0503020204020204" pitchFamily="34" charset="-122"/>
                <a:sym typeface="+mn-ea"/>
              </a:rPr>
              <a:t>亿级数据连接。</a:t>
            </a:r>
            <a:endParaRPr lang="zh-CN" altLang="en-US" sz="1600" dirty="0" smtClean="0">
              <a:solidFill>
                <a:schemeClr val="bg1"/>
              </a:solidFill>
              <a:latin typeface="微软雅黑" panose="020B0503020204020204" pitchFamily="34" charset="-122"/>
              <a:ea typeface="微软雅黑" panose="020B0503020204020204" pitchFamily="34" charset="-122"/>
              <a:sym typeface="+mn-ea"/>
            </a:endParaRPr>
          </a:p>
          <a:p>
            <a:pPr algn="l">
              <a:lnSpc>
                <a:spcPct val="150000"/>
              </a:lnSpc>
            </a:pPr>
            <a:r>
              <a:rPr lang="en-US" altLang="zh-CN" sz="1600" dirty="0" smtClean="0">
                <a:solidFill>
                  <a:schemeClr val="bg1"/>
                </a:solidFill>
                <a:latin typeface="微软雅黑" panose="020B0503020204020204" pitchFamily="34" charset="-122"/>
                <a:ea typeface="微软雅黑" panose="020B0503020204020204" pitchFamily="34" charset="-122"/>
                <a:sym typeface="+mn-ea"/>
              </a:rPr>
              <a:t>4. </a:t>
            </a:r>
            <a:r>
              <a:rPr lang="zh-CN" altLang="en-US" sz="1600" dirty="0" smtClean="0">
                <a:solidFill>
                  <a:schemeClr val="bg1"/>
                </a:solidFill>
                <a:latin typeface="微软雅黑" panose="020B0503020204020204" pitchFamily="34" charset="-122"/>
                <a:ea typeface="微软雅黑" panose="020B0503020204020204" pitchFamily="34" charset="-122"/>
                <a:sym typeface="+mn-ea"/>
              </a:rPr>
              <a:t>主要应对的技术方法：</a:t>
            </a:r>
            <a:endParaRPr lang="zh-CN" altLang="en-US" sz="1600" dirty="0" smtClean="0">
              <a:solidFill>
                <a:schemeClr val="bg1"/>
              </a:solidFill>
              <a:latin typeface="微软雅黑" panose="020B0503020204020204" pitchFamily="34" charset="-122"/>
              <a:ea typeface="微软雅黑" panose="020B0503020204020204" pitchFamily="34" charset="-122"/>
              <a:sym typeface="+mn-ea"/>
            </a:endParaRPr>
          </a:p>
          <a:p>
            <a:pPr algn="l">
              <a:lnSpc>
                <a:spcPct val="150000"/>
              </a:lnSpc>
            </a:pPr>
            <a:r>
              <a:rPr lang="zh-CN" altLang="en-US" sz="1600" dirty="0" smtClean="0">
                <a:solidFill>
                  <a:srgbClr val="FF0000"/>
                </a:solidFill>
                <a:latin typeface="微软雅黑" panose="020B0503020204020204" pitchFamily="34" charset="-122"/>
                <a:ea typeface="微软雅黑" panose="020B0503020204020204" pitchFamily="34" charset="-122"/>
                <a:sym typeface="+mn-ea"/>
              </a:rPr>
              <a:t>     亿级数据去重： 按地址进行</a:t>
            </a:r>
            <a:r>
              <a:rPr lang="en-US" altLang="zh-CN" sz="1600" dirty="0" smtClean="0">
                <a:solidFill>
                  <a:srgbClr val="FF0000"/>
                </a:solidFill>
                <a:latin typeface="微软雅黑" panose="020B0503020204020204" pitchFamily="34" charset="-122"/>
                <a:ea typeface="微软雅黑" panose="020B0503020204020204" pitchFamily="34" charset="-122"/>
                <a:sym typeface="+mn-ea"/>
              </a:rPr>
              <a:t>HASH</a:t>
            </a:r>
            <a:r>
              <a:rPr lang="zh-CN" altLang="en-US" sz="1600" dirty="0" smtClean="0">
                <a:solidFill>
                  <a:srgbClr val="FF0000"/>
                </a:solidFill>
                <a:latin typeface="微软雅黑" panose="020B0503020204020204" pitchFamily="34" charset="-122"/>
                <a:ea typeface="微软雅黑" panose="020B0503020204020204" pitchFamily="34" charset="-122"/>
                <a:sym typeface="+mn-ea"/>
              </a:rPr>
              <a:t>分区，然后基于每个分区去重。</a:t>
            </a:r>
            <a:endParaRPr lang="zh-CN" altLang="en-US" sz="1600" dirty="0" smtClean="0">
              <a:solidFill>
                <a:srgbClr val="FF0000"/>
              </a:solidFill>
              <a:latin typeface="微软雅黑" panose="020B0503020204020204" pitchFamily="34" charset="-122"/>
              <a:ea typeface="微软雅黑" panose="020B0503020204020204" pitchFamily="34" charset="-122"/>
              <a:sym typeface="+mn-ea"/>
            </a:endParaRPr>
          </a:p>
          <a:p>
            <a:pPr algn="l">
              <a:lnSpc>
                <a:spcPct val="150000"/>
              </a:lnSpc>
            </a:pPr>
            <a:r>
              <a:rPr lang="zh-CN" altLang="en-US" sz="1600" dirty="0" smtClean="0">
                <a:solidFill>
                  <a:srgbClr val="FF0000"/>
                </a:solidFill>
                <a:latin typeface="微软雅黑" panose="020B0503020204020204" pitchFamily="34" charset="-122"/>
                <a:ea typeface="微软雅黑" panose="020B0503020204020204" pitchFamily="34" charset="-122"/>
                <a:sym typeface="+mn-ea"/>
              </a:rPr>
              <a:t>     亿级数据连接： 将两表按连接键进行</a:t>
            </a:r>
            <a:r>
              <a:rPr lang="en-US" altLang="zh-CN" sz="1600" dirty="0" smtClean="0">
                <a:solidFill>
                  <a:srgbClr val="FF0000"/>
                </a:solidFill>
                <a:latin typeface="微软雅黑" panose="020B0503020204020204" pitchFamily="34" charset="-122"/>
                <a:ea typeface="微软雅黑" panose="020B0503020204020204" pitchFamily="34" charset="-122"/>
                <a:sym typeface="+mn-ea"/>
              </a:rPr>
              <a:t>HASH</a:t>
            </a:r>
            <a:r>
              <a:rPr lang="zh-CN" altLang="en-US" sz="1600" dirty="0" smtClean="0">
                <a:solidFill>
                  <a:srgbClr val="FF0000"/>
                </a:solidFill>
                <a:latin typeface="微软雅黑" panose="020B0503020204020204" pitchFamily="34" charset="-122"/>
                <a:ea typeface="微软雅黑" panose="020B0503020204020204" pitchFamily="34" charset="-122"/>
                <a:sym typeface="+mn-ea"/>
              </a:rPr>
              <a:t>分区，然后进行并行智能连接。</a:t>
            </a:r>
            <a:r>
              <a:rPr lang="en-US" altLang="zh-CN" sz="1600" dirty="0" smtClean="0">
                <a:solidFill>
                  <a:schemeClr val="bg1"/>
                </a:solidFill>
                <a:latin typeface="微软雅黑" panose="020B0503020204020204" pitchFamily="34" charset="-122"/>
                <a:ea typeface="微软雅黑" panose="020B0503020204020204" pitchFamily="34" charset="-122"/>
              </a:rPr>
              <a:t>  </a:t>
            </a:r>
            <a:endParaRPr lang="en-US" altLang="zh-CN" sz="1600" dirty="0" smtClean="0">
              <a:solidFill>
                <a:schemeClr val="bg1"/>
              </a:solidFill>
              <a:latin typeface="微软雅黑" panose="020B0503020204020204" pitchFamily="34" charset="-122"/>
              <a:ea typeface="微软雅黑" panose="020B0503020204020204" pitchFamily="34" charset="-122"/>
            </a:endParaRPr>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0A0F23"/>
        </a:solidFill>
        <a:effectLst/>
      </p:bgPr>
    </p:bg>
    <p:spTree>
      <p:nvGrpSpPr>
        <p:cNvPr id="1" name=""/>
        <p:cNvGrpSpPr/>
        <p:nvPr/>
      </p:nvGrpSpPr>
      <p:grpSpPr>
        <a:xfrm>
          <a:off x="0" y="0"/>
          <a:ext cx="0" cy="0"/>
          <a:chOff x="0" y="0"/>
          <a:chExt cx="0" cy="0"/>
        </a:xfrm>
      </p:grpSpPr>
      <p:pic>
        <p:nvPicPr>
          <p:cNvPr id="2097159" name="图片 4"/>
          <p:cNvPicPr>
            <a:picLocks noChangeAspect="1"/>
          </p:cNvPicPr>
          <p:nvPr/>
        </p:nvPicPr>
        <p:blipFill>
          <a:blip r:embed="rId1" cstate="hqprint"/>
          <a:stretch>
            <a:fillRect/>
          </a:stretch>
        </p:blipFill>
        <p:spPr>
          <a:xfrm>
            <a:off x="10759868" y="-15058"/>
            <a:ext cx="1301859" cy="920356"/>
          </a:xfrm>
          <a:prstGeom prst="rect">
            <a:avLst/>
          </a:prstGeom>
        </p:spPr>
      </p:pic>
      <p:sp>
        <p:nvSpPr>
          <p:cNvPr id="1048620" name="文本框 7"/>
          <p:cNvSpPr txBox="1"/>
          <p:nvPr/>
        </p:nvSpPr>
        <p:spPr>
          <a:xfrm>
            <a:off x="0" y="161212"/>
            <a:ext cx="121024" cy="358140"/>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048621" name="文本框 8"/>
          <p:cNvSpPr txBox="1"/>
          <p:nvPr/>
        </p:nvSpPr>
        <p:spPr>
          <a:xfrm>
            <a:off x="201942" y="161212"/>
            <a:ext cx="5244117" cy="39878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pPr>
            <a:r>
              <a:rPr kumimoji="0" lang="zh-CN" altLang="en-US"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案例</a:t>
            </a:r>
            <a:r>
              <a:rPr kumimoji="0" lang="en-US" altLang="zh-CN"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6</a:t>
            </a:r>
            <a:endParaRPr kumimoji="0" lang="en-US" altLang="zh-CN"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 name="文本框 4"/>
          <p:cNvSpPr txBox="1"/>
          <p:nvPr/>
        </p:nvSpPr>
        <p:spPr>
          <a:xfrm>
            <a:off x="201930" y="454025"/>
            <a:ext cx="11580495" cy="4523105"/>
          </a:xfrm>
          <a:prstGeom prst="rect">
            <a:avLst/>
          </a:prstGeom>
          <a:noFill/>
        </p:spPr>
        <p:txBody>
          <a:bodyPr wrap="square" rtlCol="0">
            <a:spAutoFit/>
          </a:bodyPr>
          <a:lstStyle/>
          <a:p>
            <a:pPr algn="l">
              <a:lnSpc>
                <a:spcPct val="150000"/>
              </a:lnSpc>
            </a:pPr>
            <a:r>
              <a:rPr lang="en-US" altLang="zh-CN" sz="1600" dirty="0" smtClean="0">
                <a:solidFill>
                  <a:schemeClr val="bg1"/>
                </a:solidFill>
                <a:latin typeface="微软雅黑" panose="020B0503020204020204" pitchFamily="34" charset="-122"/>
                <a:ea typeface="微软雅黑" panose="020B0503020204020204" pitchFamily="34" charset="-122"/>
                <a:sym typeface="+mn-ea"/>
              </a:rPr>
              <a:t>5. </a:t>
            </a:r>
            <a:r>
              <a:rPr lang="zh-CN" altLang="en-US" sz="1600" dirty="0" smtClean="0">
                <a:solidFill>
                  <a:schemeClr val="bg1"/>
                </a:solidFill>
                <a:latin typeface="微软雅黑" panose="020B0503020204020204" pitchFamily="34" charset="-122"/>
                <a:ea typeface="微软雅黑" panose="020B0503020204020204" pitchFamily="34" charset="-122"/>
                <a:sym typeface="+mn-ea"/>
              </a:rPr>
              <a:t>排序成本分析与技术使用：假设需排序的表为</a:t>
            </a:r>
            <a:r>
              <a:rPr lang="en-US" altLang="zh-CN" sz="1600" dirty="0" smtClean="0">
                <a:solidFill>
                  <a:schemeClr val="bg1"/>
                </a:solidFill>
                <a:latin typeface="微软雅黑" panose="020B0503020204020204" pitchFamily="34" charset="-122"/>
                <a:ea typeface="微软雅黑" panose="020B0503020204020204" pitchFamily="34" charset="-122"/>
                <a:sym typeface="+mn-ea"/>
              </a:rPr>
              <a:t>M</a:t>
            </a:r>
            <a:r>
              <a:rPr lang="zh-CN" altLang="en-US" sz="1600" dirty="0" smtClean="0">
                <a:solidFill>
                  <a:schemeClr val="bg1"/>
                </a:solidFill>
                <a:latin typeface="微软雅黑" panose="020B0503020204020204" pitchFamily="34" charset="-122"/>
                <a:ea typeface="微软雅黑" panose="020B0503020204020204" pitchFamily="34" charset="-122"/>
                <a:sym typeface="+mn-ea"/>
              </a:rPr>
              <a:t>块，成本开销简化为读写该表，开销为</a:t>
            </a:r>
            <a:r>
              <a:rPr lang="en-US" altLang="zh-CN" sz="1600" dirty="0" smtClean="0">
                <a:solidFill>
                  <a:schemeClr val="bg1"/>
                </a:solidFill>
                <a:latin typeface="微软雅黑" panose="020B0503020204020204" pitchFamily="34" charset="-122"/>
                <a:ea typeface="微软雅黑" panose="020B0503020204020204" pitchFamily="34" charset="-122"/>
                <a:sym typeface="+mn-ea"/>
              </a:rPr>
              <a:t>M</a:t>
            </a:r>
            <a:r>
              <a:rPr lang="zh-CN" altLang="en-US" sz="1600" dirty="0" smtClean="0">
                <a:solidFill>
                  <a:schemeClr val="bg1"/>
                </a:solidFill>
                <a:latin typeface="微软雅黑" panose="020B0503020204020204" pitchFamily="34" charset="-122"/>
                <a:ea typeface="微软雅黑" panose="020B0503020204020204" pitchFamily="34" charset="-122"/>
                <a:sym typeface="+mn-ea"/>
              </a:rPr>
              <a:t>块。</a:t>
            </a:r>
            <a:endParaRPr lang="zh-CN" altLang="en-US" sz="1600" dirty="0" smtClean="0">
              <a:solidFill>
                <a:schemeClr val="bg1"/>
              </a:solidFill>
              <a:latin typeface="微软雅黑" panose="020B0503020204020204" pitchFamily="34" charset="-122"/>
              <a:ea typeface="微软雅黑" panose="020B0503020204020204" pitchFamily="34" charset="-122"/>
              <a:sym typeface="+mn-ea"/>
            </a:endParaRPr>
          </a:p>
          <a:p>
            <a:pPr algn="l">
              <a:lnSpc>
                <a:spcPct val="150000"/>
              </a:lnSpc>
            </a:pPr>
            <a:r>
              <a:rPr lang="zh-CN" altLang="en-US" sz="1600" dirty="0" smtClean="0">
                <a:solidFill>
                  <a:schemeClr val="bg1"/>
                </a:solidFill>
                <a:latin typeface="微软雅黑" panose="020B0503020204020204" pitchFamily="34" charset="-122"/>
                <a:ea typeface="微软雅黑" panose="020B0503020204020204" pitchFamily="34" charset="-122"/>
                <a:sym typeface="+mn-ea"/>
              </a:rPr>
              <a:t>    </a:t>
            </a:r>
            <a:r>
              <a:rPr lang="en-US" altLang="zh-CN" sz="1600" dirty="0" smtClean="0">
                <a:solidFill>
                  <a:schemeClr val="bg1"/>
                </a:solidFill>
                <a:latin typeface="微软雅黑" panose="020B0503020204020204" pitchFamily="34" charset="-122"/>
                <a:ea typeface="微软雅黑" panose="020B0503020204020204" pitchFamily="34" charset="-122"/>
                <a:sym typeface="+mn-ea"/>
              </a:rPr>
              <a:t>5.1 </a:t>
            </a:r>
            <a:r>
              <a:rPr lang="zh-CN" altLang="en-US" sz="1600" dirty="0" smtClean="0">
                <a:solidFill>
                  <a:schemeClr val="bg1"/>
                </a:solidFill>
                <a:latin typeface="微软雅黑" panose="020B0503020204020204" pitchFamily="34" charset="-122"/>
                <a:ea typeface="微软雅黑" panose="020B0503020204020204" pitchFamily="34" charset="-122"/>
                <a:sym typeface="+mn-ea"/>
              </a:rPr>
              <a:t>排序成本： 排序成本算法公式为</a:t>
            </a:r>
            <a:r>
              <a:rPr lang="en-US" altLang="zh-CN" sz="1600" dirty="0" smtClean="0">
                <a:solidFill>
                  <a:schemeClr val="bg1"/>
                </a:solidFill>
                <a:latin typeface="微软雅黑" panose="020B0503020204020204" pitchFamily="34" charset="-122"/>
                <a:ea typeface="微软雅黑" panose="020B0503020204020204" pitchFamily="34" charset="-122"/>
                <a:sym typeface="+mn-ea"/>
              </a:rPr>
              <a:t>M</a:t>
            </a:r>
            <a:r>
              <a:rPr lang="zh-CN" altLang="en-US" sz="1600" dirty="0" smtClean="0">
                <a:solidFill>
                  <a:schemeClr val="bg1"/>
                </a:solidFill>
                <a:latin typeface="微软雅黑" panose="020B0503020204020204" pitchFamily="34" charset="-122"/>
                <a:ea typeface="微软雅黑" panose="020B0503020204020204" pitchFamily="34" charset="-122"/>
                <a:sym typeface="+mn-ea"/>
              </a:rPr>
              <a:t>（读表开销）</a:t>
            </a:r>
            <a:r>
              <a:rPr lang="en-US" altLang="zh-CN" sz="1600" dirty="0" smtClean="0">
                <a:solidFill>
                  <a:schemeClr val="bg1"/>
                </a:solidFill>
                <a:latin typeface="微软雅黑" panose="020B0503020204020204" pitchFamily="34" charset="-122"/>
                <a:ea typeface="微软雅黑" panose="020B0503020204020204" pitchFamily="34" charset="-122"/>
                <a:sym typeface="+mn-ea"/>
              </a:rPr>
              <a:t>+c*MlogM</a:t>
            </a:r>
            <a:r>
              <a:rPr lang="zh-CN" altLang="en-US" sz="1600" dirty="0" smtClean="0">
                <a:solidFill>
                  <a:schemeClr val="bg1"/>
                </a:solidFill>
                <a:latin typeface="微软雅黑" panose="020B0503020204020204" pitchFamily="34" charset="-122"/>
                <a:ea typeface="微软雅黑" panose="020B0503020204020204" pitchFamily="34" charset="-122"/>
                <a:sym typeface="+mn-ea"/>
              </a:rPr>
              <a:t>（排序开销）</a:t>
            </a:r>
            <a:r>
              <a:rPr lang="en-US" altLang="zh-CN" sz="1600" dirty="0" smtClean="0">
                <a:solidFill>
                  <a:schemeClr val="bg1"/>
                </a:solidFill>
                <a:latin typeface="微软雅黑" panose="020B0503020204020204" pitchFamily="34" charset="-122"/>
                <a:ea typeface="微软雅黑" panose="020B0503020204020204" pitchFamily="34" charset="-122"/>
                <a:sym typeface="+mn-ea"/>
              </a:rPr>
              <a:t>+M</a:t>
            </a:r>
            <a:r>
              <a:rPr lang="zh-CN" altLang="en-US" sz="1600" dirty="0" smtClean="0">
                <a:solidFill>
                  <a:schemeClr val="bg1"/>
                </a:solidFill>
                <a:latin typeface="微软雅黑" panose="020B0503020204020204" pitchFamily="34" charset="-122"/>
                <a:ea typeface="微软雅黑" panose="020B0503020204020204" pitchFamily="34" charset="-122"/>
                <a:sym typeface="+mn-ea"/>
              </a:rPr>
              <a:t>（输出排序结果开销）。</a:t>
            </a:r>
            <a:endParaRPr lang="zh-CN" altLang="en-US" sz="1600" dirty="0" smtClean="0">
              <a:solidFill>
                <a:schemeClr val="bg1"/>
              </a:solidFill>
              <a:latin typeface="微软雅黑" panose="020B0503020204020204" pitchFamily="34" charset="-122"/>
              <a:ea typeface="微软雅黑" panose="020B0503020204020204" pitchFamily="34" charset="-122"/>
              <a:sym typeface="+mn-ea"/>
            </a:endParaRPr>
          </a:p>
          <a:p>
            <a:pPr algn="l">
              <a:lnSpc>
                <a:spcPct val="150000"/>
              </a:lnSpc>
            </a:pPr>
            <a:r>
              <a:rPr lang="zh-CN" altLang="en-US" sz="1600" dirty="0" smtClean="0">
                <a:solidFill>
                  <a:schemeClr val="bg1"/>
                </a:solidFill>
                <a:latin typeface="微软雅黑" panose="020B0503020204020204" pitchFamily="34" charset="-122"/>
                <a:ea typeface="微软雅黑" panose="020B0503020204020204" pitchFamily="34" charset="-122"/>
                <a:sym typeface="+mn-ea"/>
              </a:rPr>
              <a:t>        当内存足以放下</a:t>
            </a:r>
            <a:r>
              <a:rPr lang="en-US" altLang="zh-CN" sz="1600" dirty="0" smtClean="0">
                <a:solidFill>
                  <a:schemeClr val="bg1"/>
                </a:solidFill>
                <a:latin typeface="微软雅黑" panose="020B0503020204020204" pitchFamily="34" charset="-122"/>
                <a:ea typeface="微软雅黑" panose="020B0503020204020204" pitchFamily="34" charset="-122"/>
                <a:sym typeface="+mn-ea"/>
              </a:rPr>
              <a:t>M</a:t>
            </a:r>
            <a:r>
              <a:rPr lang="zh-CN" altLang="en-US" sz="1600" dirty="0" smtClean="0">
                <a:solidFill>
                  <a:schemeClr val="bg1"/>
                </a:solidFill>
                <a:latin typeface="微软雅黑" panose="020B0503020204020204" pitchFamily="34" charset="-122"/>
                <a:ea typeface="微软雅黑" panose="020B0503020204020204" pitchFamily="34" charset="-122"/>
                <a:sym typeface="+mn-ea"/>
              </a:rPr>
              <a:t>时，排序可在内存中完成，其开销可以忽略。成本开销为</a:t>
            </a:r>
            <a:r>
              <a:rPr lang="en-US" altLang="zh-CN" sz="1600" dirty="0" smtClean="0">
                <a:solidFill>
                  <a:schemeClr val="bg1"/>
                </a:solidFill>
                <a:latin typeface="微软雅黑" panose="020B0503020204020204" pitchFamily="34" charset="-122"/>
                <a:ea typeface="微软雅黑" panose="020B0503020204020204" pitchFamily="34" charset="-122"/>
                <a:sym typeface="+mn-ea"/>
              </a:rPr>
              <a:t>M(</a:t>
            </a:r>
            <a:r>
              <a:rPr lang="zh-CN" altLang="en-US" sz="1600" dirty="0" smtClean="0">
                <a:solidFill>
                  <a:schemeClr val="bg1"/>
                </a:solidFill>
                <a:latin typeface="微软雅黑" panose="020B0503020204020204" pitchFamily="34" charset="-122"/>
                <a:ea typeface="微软雅黑" panose="020B0503020204020204" pitchFamily="34" charset="-122"/>
                <a:sym typeface="+mn-ea"/>
              </a:rPr>
              <a:t>读表</a:t>
            </a:r>
            <a:r>
              <a:rPr lang="en-US" altLang="zh-CN" sz="1600" dirty="0" smtClean="0">
                <a:solidFill>
                  <a:schemeClr val="bg1"/>
                </a:solidFill>
                <a:latin typeface="微软雅黑" panose="020B0503020204020204" pitchFamily="34" charset="-122"/>
                <a:ea typeface="微软雅黑" panose="020B0503020204020204" pitchFamily="34" charset="-122"/>
                <a:sym typeface="+mn-ea"/>
              </a:rPr>
              <a:t>)</a:t>
            </a:r>
            <a:endParaRPr lang="en-US" altLang="zh-CN" sz="1600" dirty="0" smtClean="0">
              <a:solidFill>
                <a:schemeClr val="bg1"/>
              </a:solidFill>
              <a:latin typeface="微软雅黑" panose="020B0503020204020204" pitchFamily="34" charset="-122"/>
              <a:ea typeface="微软雅黑" panose="020B0503020204020204" pitchFamily="34" charset="-122"/>
              <a:sym typeface="+mn-ea"/>
            </a:endParaRPr>
          </a:p>
          <a:p>
            <a:pPr algn="l">
              <a:lnSpc>
                <a:spcPct val="150000"/>
              </a:lnSpc>
            </a:pPr>
            <a:r>
              <a:rPr lang="en-US" altLang="zh-CN" sz="1600" dirty="0" smtClean="0">
                <a:solidFill>
                  <a:schemeClr val="bg1"/>
                </a:solidFill>
                <a:latin typeface="微软雅黑" panose="020B0503020204020204" pitchFamily="34" charset="-122"/>
                <a:ea typeface="微软雅黑" panose="020B0503020204020204" pitchFamily="34" charset="-122"/>
                <a:sym typeface="+mn-ea"/>
              </a:rPr>
              <a:t>        </a:t>
            </a:r>
            <a:r>
              <a:rPr lang="zh-CN" altLang="en-US" sz="1600" dirty="0" smtClean="0">
                <a:solidFill>
                  <a:schemeClr val="bg1"/>
                </a:solidFill>
                <a:latin typeface="微软雅黑" panose="020B0503020204020204" pitchFamily="34" charset="-122"/>
                <a:ea typeface="微软雅黑" panose="020B0503020204020204" pitchFamily="34" charset="-122"/>
                <a:sym typeface="+mn-ea"/>
              </a:rPr>
              <a:t>当数据量较大时，可能只需要借用磁盘存储一次临时排序结果时，其成本开销为</a:t>
            </a:r>
            <a:r>
              <a:rPr lang="en-US" altLang="zh-CN" sz="1600" dirty="0" smtClean="0">
                <a:solidFill>
                  <a:schemeClr val="bg1"/>
                </a:solidFill>
                <a:latin typeface="微软雅黑" panose="020B0503020204020204" pitchFamily="34" charset="-122"/>
                <a:ea typeface="微软雅黑" panose="020B0503020204020204" pitchFamily="34" charset="-122"/>
                <a:sym typeface="+mn-ea"/>
              </a:rPr>
              <a:t>M</a:t>
            </a:r>
            <a:r>
              <a:rPr lang="zh-CN" altLang="en-US" sz="1600" dirty="0" smtClean="0">
                <a:solidFill>
                  <a:schemeClr val="bg1"/>
                </a:solidFill>
                <a:latin typeface="微软雅黑" panose="020B0503020204020204" pitchFamily="34" charset="-122"/>
                <a:ea typeface="微软雅黑" panose="020B0503020204020204" pitchFamily="34" charset="-122"/>
                <a:sym typeface="+mn-ea"/>
              </a:rPr>
              <a:t>（读表）</a:t>
            </a:r>
            <a:r>
              <a:rPr lang="en-US" altLang="zh-CN" sz="1600" dirty="0" smtClean="0">
                <a:solidFill>
                  <a:schemeClr val="bg1"/>
                </a:solidFill>
                <a:latin typeface="微软雅黑" panose="020B0503020204020204" pitchFamily="34" charset="-122"/>
                <a:ea typeface="微软雅黑" panose="020B0503020204020204" pitchFamily="34" charset="-122"/>
                <a:sym typeface="+mn-ea"/>
              </a:rPr>
              <a:t>+M</a:t>
            </a:r>
            <a:r>
              <a:rPr lang="zh-CN" altLang="en-US" sz="1600" dirty="0" smtClean="0">
                <a:solidFill>
                  <a:schemeClr val="bg1"/>
                </a:solidFill>
                <a:latin typeface="微软雅黑" panose="020B0503020204020204" pitchFamily="34" charset="-122"/>
                <a:ea typeface="微软雅黑" panose="020B0503020204020204" pitchFamily="34" charset="-122"/>
                <a:sym typeface="+mn-ea"/>
              </a:rPr>
              <a:t>（写中间排序结果）</a:t>
            </a:r>
            <a:r>
              <a:rPr lang="en-US" altLang="zh-CN" sz="1600" dirty="0" smtClean="0">
                <a:solidFill>
                  <a:schemeClr val="bg1"/>
                </a:solidFill>
                <a:latin typeface="微软雅黑" panose="020B0503020204020204" pitchFamily="34" charset="-122"/>
                <a:ea typeface="微软雅黑" panose="020B0503020204020204" pitchFamily="34" charset="-122"/>
                <a:sym typeface="+mn-ea"/>
              </a:rPr>
              <a:t>+M</a:t>
            </a:r>
            <a:r>
              <a:rPr lang="zh-CN" altLang="en-US" sz="1600" dirty="0" smtClean="0">
                <a:solidFill>
                  <a:schemeClr val="bg1"/>
                </a:solidFill>
                <a:latin typeface="微软雅黑" panose="020B0503020204020204" pitchFamily="34" charset="-122"/>
                <a:ea typeface="微软雅黑" panose="020B0503020204020204" pitchFamily="34" charset="-122"/>
                <a:sym typeface="+mn-ea"/>
              </a:rPr>
              <a:t>（读中间排序结果）</a:t>
            </a:r>
            <a:r>
              <a:rPr lang="en-US" altLang="zh-CN" sz="1600" dirty="0" smtClean="0">
                <a:solidFill>
                  <a:schemeClr val="bg1"/>
                </a:solidFill>
                <a:latin typeface="微软雅黑" panose="020B0503020204020204" pitchFamily="34" charset="-122"/>
                <a:ea typeface="微软雅黑" panose="020B0503020204020204" pitchFamily="34" charset="-122"/>
                <a:sym typeface="+mn-ea"/>
              </a:rPr>
              <a:t>+M</a:t>
            </a:r>
            <a:r>
              <a:rPr lang="zh-CN" altLang="en-US" sz="1600" dirty="0" smtClean="0">
                <a:solidFill>
                  <a:schemeClr val="bg1"/>
                </a:solidFill>
                <a:latin typeface="微软雅黑" panose="020B0503020204020204" pitchFamily="34" charset="-122"/>
                <a:ea typeface="微软雅黑" panose="020B0503020204020204" pitchFamily="34" charset="-122"/>
                <a:sym typeface="+mn-ea"/>
              </a:rPr>
              <a:t>（输出排序结果）。</a:t>
            </a:r>
            <a:endParaRPr lang="zh-CN" altLang="en-US" sz="1600" dirty="0" smtClean="0">
              <a:solidFill>
                <a:schemeClr val="bg1"/>
              </a:solidFill>
              <a:latin typeface="微软雅黑" panose="020B0503020204020204" pitchFamily="34" charset="-122"/>
              <a:ea typeface="微软雅黑" panose="020B0503020204020204" pitchFamily="34" charset="-122"/>
              <a:sym typeface="+mn-ea"/>
            </a:endParaRPr>
          </a:p>
          <a:p>
            <a:pPr algn="l">
              <a:lnSpc>
                <a:spcPct val="150000"/>
              </a:lnSpc>
            </a:pPr>
            <a:r>
              <a:rPr lang="zh-CN" altLang="en-US" sz="1600" dirty="0" smtClean="0">
                <a:solidFill>
                  <a:schemeClr val="bg1"/>
                </a:solidFill>
                <a:latin typeface="微软雅黑" panose="020B0503020204020204" pitchFamily="34" charset="-122"/>
                <a:ea typeface="微软雅黑" panose="020B0503020204020204" pitchFamily="34" charset="-122"/>
                <a:sym typeface="+mn-ea"/>
              </a:rPr>
              <a:t>        当数据量超大时，可能会产生多趟排序，导致磁盘排序多次，效率低。</a:t>
            </a:r>
            <a:r>
              <a:rPr lang="zh-CN" altLang="en-US" sz="1600" dirty="0" smtClean="0">
                <a:solidFill>
                  <a:srgbClr val="FF0000"/>
                </a:solidFill>
                <a:latin typeface="微软雅黑" panose="020B0503020204020204" pitchFamily="34" charset="-122"/>
                <a:ea typeface="微软雅黑" panose="020B0503020204020204" pitchFamily="34" charset="-122"/>
                <a:sym typeface="+mn-ea"/>
              </a:rPr>
              <a:t>成本开销可能变为</a:t>
            </a:r>
            <a:r>
              <a:rPr lang="en-US" altLang="zh-CN" sz="1600" dirty="0" smtClean="0">
                <a:solidFill>
                  <a:srgbClr val="FF0000"/>
                </a:solidFill>
                <a:latin typeface="微软雅黑" panose="020B0503020204020204" pitchFamily="34" charset="-122"/>
                <a:ea typeface="微软雅黑" panose="020B0503020204020204" pitchFamily="34" charset="-122"/>
                <a:sym typeface="+mn-ea"/>
              </a:rPr>
              <a:t>c*M</a:t>
            </a:r>
            <a:r>
              <a:rPr lang="zh-CN" altLang="en-US" sz="1600" dirty="0" smtClean="0">
                <a:solidFill>
                  <a:srgbClr val="FF0000"/>
                </a:solidFill>
                <a:latin typeface="微软雅黑" panose="020B0503020204020204" pitchFamily="34" charset="-122"/>
                <a:ea typeface="微软雅黑" panose="020B0503020204020204" pitchFamily="34" charset="-122"/>
                <a:sym typeface="+mn-ea"/>
              </a:rPr>
              <a:t>。</a:t>
            </a:r>
            <a:r>
              <a:rPr lang="en-US" altLang="zh-CN" sz="1600" dirty="0" smtClean="0">
                <a:solidFill>
                  <a:srgbClr val="FF0000"/>
                </a:solidFill>
                <a:latin typeface="微软雅黑" panose="020B0503020204020204" pitchFamily="34" charset="-122"/>
                <a:ea typeface="微软雅黑" panose="020B0503020204020204" pitchFamily="34" charset="-122"/>
                <a:sym typeface="+mn-ea"/>
              </a:rPr>
              <a:t>5</a:t>
            </a:r>
            <a:r>
              <a:rPr lang="zh-CN" altLang="en-US" sz="1600" dirty="0" smtClean="0">
                <a:solidFill>
                  <a:srgbClr val="FF0000"/>
                </a:solidFill>
                <a:latin typeface="微软雅黑" panose="020B0503020204020204" pitchFamily="34" charset="-122"/>
                <a:ea typeface="微软雅黑" panose="020B0503020204020204" pitchFamily="34" charset="-122"/>
                <a:sym typeface="+mn-ea"/>
              </a:rPr>
              <a:t>亿条数据的排序开销基本是这个计算公式。</a:t>
            </a:r>
            <a:endParaRPr lang="zh-CN" altLang="en-US" sz="1600" dirty="0" smtClean="0">
              <a:solidFill>
                <a:srgbClr val="FF0000"/>
              </a:solidFill>
              <a:latin typeface="微软雅黑" panose="020B0503020204020204" pitchFamily="34" charset="-122"/>
              <a:ea typeface="微软雅黑" panose="020B0503020204020204" pitchFamily="34" charset="-122"/>
              <a:sym typeface="+mn-ea"/>
            </a:endParaRPr>
          </a:p>
          <a:p>
            <a:pPr algn="l">
              <a:lnSpc>
                <a:spcPct val="150000"/>
              </a:lnSpc>
            </a:pPr>
            <a:r>
              <a:rPr lang="zh-CN" altLang="en-US" sz="1600" dirty="0" smtClean="0">
                <a:solidFill>
                  <a:schemeClr val="bg1"/>
                </a:solidFill>
                <a:latin typeface="微软雅黑" panose="020B0503020204020204" pitchFamily="34" charset="-122"/>
                <a:ea typeface="微软雅黑" panose="020B0503020204020204" pitchFamily="34" charset="-122"/>
                <a:sym typeface="+mn-ea"/>
              </a:rPr>
              <a:t>    </a:t>
            </a:r>
            <a:r>
              <a:rPr lang="en-US" altLang="zh-CN" sz="1600" dirty="0" smtClean="0">
                <a:solidFill>
                  <a:schemeClr val="bg1"/>
                </a:solidFill>
                <a:latin typeface="微软雅黑" panose="020B0503020204020204" pitchFamily="34" charset="-122"/>
                <a:ea typeface="微软雅黑" panose="020B0503020204020204" pitchFamily="34" charset="-122"/>
                <a:sym typeface="+mn-ea"/>
              </a:rPr>
              <a:t>5.2 </a:t>
            </a:r>
            <a:r>
              <a:rPr lang="zh-CN" altLang="en-US" sz="1600" dirty="0" smtClean="0">
                <a:solidFill>
                  <a:schemeClr val="bg1"/>
                </a:solidFill>
                <a:latin typeface="微软雅黑" panose="020B0503020204020204" pitchFamily="34" charset="-122"/>
                <a:ea typeface="微软雅黑" panose="020B0503020204020204" pitchFamily="34" charset="-122"/>
                <a:sym typeface="+mn-ea"/>
              </a:rPr>
              <a:t>排序优化方法：</a:t>
            </a:r>
            <a:endParaRPr lang="zh-CN" altLang="en-US" sz="1600" dirty="0" smtClean="0">
              <a:solidFill>
                <a:schemeClr val="bg1"/>
              </a:solidFill>
              <a:latin typeface="微软雅黑" panose="020B0503020204020204" pitchFamily="34" charset="-122"/>
              <a:ea typeface="微软雅黑" panose="020B0503020204020204" pitchFamily="34" charset="-122"/>
              <a:sym typeface="+mn-ea"/>
            </a:endParaRPr>
          </a:p>
          <a:p>
            <a:pPr algn="l">
              <a:lnSpc>
                <a:spcPct val="150000"/>
              </a:lnSpc>
            </a:pPr>
            <a:r>
              <a:rPr lang="en-US" altLang="zh-CN" sz="1600" dirty="0" smtClean="0">
                <a:solidFill>
                  <a:schemeClr val="bg1"/>
                </a:solidFill>
                <a:latin typeface="微软雅黑" panose="020B0503020204020204" pitchFamily="34" charset="-122"/>
                <a:ea typeface="微软雅黑" panose="020B0503020204020204" pitchFamily="34" charset="-122"/>
                <a:sym typeface="+mn-ea"/>
              </a:rPr>
              <a:t> </a:t>
            </a:r>
            <a:r>
              <a:rPr lang="en-US" altLang="zh-CN" sz="1600" dirty="0" smtClean="0">
                <a:solidFill>
                  <a:schemeClr val="bg1"/>
                </a:solidFill>
                <a:latin typeface="微软雅黑" panose="020B0503020204020204" pitchFamily="34" charset="-122"/>
                <a:ea typeface="微软雅黑" panose="020B0503020204020204" pitchFamily="34" charset="-122"/>
              </a:rPr>
              <a:t>       </a:t>
            </a:r>
            <a:r>
              <a:rPr lang="zh-CN" altLang="en-US" sz="1600" dirty="0" smtClean="0">
                <a:solidFill>
                  <a:schemeClr val="bg1"/>
                </a:solidFill>
                <a:latin typeface="微软雅黑" panose="020B0503020204020204" pitchFamily="34" charset="-122"/>
                <a:ea typeface="微软雅黑" panose="020B0503020204020204" pitchFamily="34" charset="-122"/>
              </a:rPr>
              <a:t>将磁盘排序转为内存排序，降低开销。由于内存不足以存放下</a:t>
            </a:r>
            <a:r>
              <a:rPr lang="en-US" altLang="zh-CN" sz="1600" dirty="0" smtClean="0">
                <a:solidFill>
                  <a:schemeClr val="bg1"/>
                </a:solidFill>
                <a:latin typeface="微软雅黑" panose="020B0503020204020204" pitchFamily="34" charset="-122"/>
                <a:ea typeface="微软雅黑" panose="020B0503020204020204" pitchFamily="34" charset="-122"/>
              </a:rPr>
              <a:t>10</a:t>
            </a:r>
            <a:r>
              <a:rPr lang="zh-CN" altLang="en-US" sz="1600" dirty="0" smtClean="0">
                <a:solidFill>
                  <a:schemeClr val="bg1"/>
                </a:solidFill>
                <a:latin typeface="微软雅黑" panose="020B0503020204020204" pitchFamily="34" charset="-122"/>
                <a:ea typeface="微软雅黑" panose="020B0503020204020204" pitchFamily="34" charset="-122"/>
              </a:rPr>
              <a:t>亿地址数据，因而采取</a:t>
            </a:r>
            <a:r>
              <a:rPr lang="en-US" altLang="zh-CN" sz="1600" dirty="0" smtClean="0">
                <a:solidFill>
                  <a:schemeClr val="bg1"/>
                </a:solidFill>
                <a:latin typeface="微软雅黑" panose="020B0503020204020204" pitchFamily="34" charset="-122"/>
                <a:ea typeface="微软雅黑" panose="020B0503020204020204" pitchFamily="34" charset="-122"/>
              </a:rPr>
              <a:t>HASH</a:t>
            </a:r>
            <a:r>
              <a:rPr lang="zh-CN" altLang="en-US" sz="1600" dirty="0" smtClean="0">
                <a:solidFill>
                  <a:schemeClr val="bg1"/>
                </a:solidFill>
                <a:latin typeface="微软雅黑" panose="020B0503020204020204" pitchFamily="34" charset="-122"/>
                <a:ea typeface="微软雅黑" panose="020B0503020204020204" pitchFamily="34" charset="-122"/>
              </a:rPr>
              <a:t>分区，将</a:t>
            </a:r>
            <a:r>
              <a:rPr lang="en-US" altLang="zh-CN" sz="1600" dirty="0" smtClean="0">
                <a:solidFill>
                  <a:schemeClr val="bg1"/>
                </a:solidFill>
                <a:latin typeface="微软雅黑" panose="020B0503020204020204" pitchFamily="34" charset="-122"/>
                <a:ea typeface="微软雅黑" panose="020B0503020204020204" pitchFamily="34" charset="-122"/>
              </a:rPr>
              <a:t>10</a:t>
            </a:r>
            <a:r>
              <a:rPr lang="zh-CN" altLang="en-US" sz="1600" dirty="0" smtClean="0">
                <a:solidFill>
                  <a:schemeClr val="bg1"/>
                </a:solidFill>
                <a:latin typeface="微软雅黑" panose="020B0503020204020204" pitchFamily="34" charset="-122"/>
                <a:ea typeface="微软雅黑" panose="020B0503020204020204" pitchFamily="34" charset="-122"/>
              </a:rPr>
              <a:t>亿条数据拆分成</a:t>
            </a:r>
            <a:r>
              <a:rPr lang="en-US" altLang="zh-CN" sz="1600" dirty="0" smtClean="0">
                <a:solidFill>
                  <a:schemeClr val="bg1"/>
                </a:solidFill>
                <a:latin typeface="微软雅黑" panose="020B0503020204020204" pitchFamily="34" charset="-122"/>
                <a:ea typeface="微软雅黑" panose="020B0503020204020204" pitchFamily="34" charset="-122"/>
              </a:rPr>
              <a:t>1024</a:t>
            </a:r>
            <a:r>
              <a:rPr lang="zh-CN" altLang="en-US" sz="1600" dirty="0" smtClean="0">
                <a:solidFill>
                  <a:schemeClr val="bg1"/>
                </a:solidFill>
                <a:latin typeface="微软雅黑" panose="020B0503020204020204" pitchFamily="34" charset="-122"/>
                <a:ea typeface="微软雅黑" panose="020B0503020204020204" pitchFamily="34" charset="-122"/>
              </a:rPr>
              <a:t>个分区，每个分区约</a:t>
            </a:r>
            <a:r>
              <a:rPr lang="en-US" altLang="zh-CN" sz="1600" dirty="0" smtClean="0">
                <a:solidFill>
                  <a:schemeClr val="bg1"/>
                </a:solidFill>
                <a:latin typeface="微软雅黑" panose="020B0503020204020204" pitchFamily="34" charset="-122"/>
                <a:ea typeface="微软雅黑" panose="020B0503020204020204" pitchFamily="34" charset="-122"/>
              </a:rPr>
              <a:t>100</a:t>
            </a:r>
            <a:r>
              <a:rPr lang="zh-CN" altLang="en-US" sz="1600" dirty="0" smtClean="0">
                <a:solidFill>
                  <a:schemeClr val="bg1"/>
                </a:solidFill>
                <a:latin typeface="微软雅黑" panose="020B0503020204020204" pitchFamily="34" charset="-122"/>
                <a:ea typeface="微软雅黑" panose="020B0503020204020204" pitchFamily="34" charset="-122"/>
              </a:rPr>
              <a:t>万条数据，这样内存足以放下每个分区的数据，这样几乎可以忽略排序开销。</a:t>
            </a:r>
            <a:endParaRPr lang="zh-CN" altLang="en-US" sz="1600" dirty="0" smtClean="0">
              <a:solidFill>
                <a:schemeClr val="bg1"/>
              </a:solidFill>
              <a:latin typeface="微软雅黑" panose="020B0503020204020204" pitchFamily="34" charset="-122"/>
              <a:ea typeface="微软雅黑" panose="020B0503020204020204" pitchFamily="34" charset="-122"/>
            </a:endParaRPr>
          </a:p>
          <a:p>
            <a:pPr algn="l">
              <a:lnSpc>
                <a:spcPct val="150000"/>
              </a:lnSpc>
            </a:pPr>
            <a:r>
              <a:rPr lang="zh-CN" altLang="en-US" sz="1600" dirty="0" smtClean="0">
                <a:solidFill>
                  <a:schemeClr val="bg1"/>
                </a:solidFill>
                <a:latin typeface="微软雅黑" panose="020B0503020204020204" pitchFamily="34" charset="-122"/>
                <a:ea typeface="微软雅黑" panose="020B0503020204020204" pitchFamily="34" charset="-122"/>
              </a:rPr>
              <a:t>        总成本开销</a:t>
            </a:r>
            <a:r>
              <a:rPr lang="en-US" altLang="zh-CN" sz="1600" dirty="0" smtClean="0">
                <a:solidFill>
                  <a:schemeClr val="bg1"/>
                </a:solidFill>
                <a:latin typeface="微软雅黑" panose="020B0503020204020204" pitchFamily="34" charset="-122"/>
                <a:ea typeface="微软雅黑" panose="020B0503020204020204" pitchFamily="34" charset="-122"/>
              </a:rPr>
              <a:t>=M</a:t>
            </a:r>
            <a:r>
              <a:rPr lang="zh-CN" altLang="en-US" sz="1600" dirty="0" smtClean="0">
                <a:solidFill>
                  <a:schemeClr val="bg1"/>
                </a:solidFill>
                <a:latin typeface="微软雅黑" panose="020B0503020204020204" pitchFamily="34" charset="-122"/>
                <a:ea typeface="微软雅黑" panose="020B0503020204020204" pitchFamily="34" charset="-122"/>
                <a:sym typeface="+mn-ea"/>
              </a:rPr>
              <a:t>（读表）</a:t>
            </a:r>
            <a:r>
              <a:rPr lang="en-US" altLang="zh-CN" sz="1600" dirty="0" smtClean="0">
                <a:solidFill>
                  <a:schemeClr val="bg1"/>
                </a:solidFill>
                <a:latin typeface="微软雅黑" panose="020B0503020204020204" pitchFamily="34" charset="-122"/>
                <a:ea typeface="微软雅黑" panose="020B0503020204020204" pitchFamily="34" charset="-122"/>
              </a:rPr>
              <a:t>+M</a:t>
            </a:r>
            <a:r>
              <a:rPr lang="zh-CN" altLang="en-US" sz="1600" dirty="0" smtClean="0">
                <a:solidFill>
                  <a:schemeClr val="bg1"/>
                </a:solidFill>
                <a:latin typeface="微软雅黑" panose="020B0503020204020204" pitchFamily="34" charset="-122"/>
                <a:ea typeface="微软雅黑" panose="020B0503020204020204" pitchFamily="34" charset="-122"/>
              </a:rPr>
              <a:t>（写</a:t>
            </a:r>
            <a:r>
              <a:rPr lang="en-US" altLang="zh-CN" sz="1600" dirty="0" smtClean="0">
                <a:solidFill>
                  <a:schemeClr val="bg1"/>
                </a:solidFill>
                <a:latin typeface="微软雅黑" panose="020B0503020204020204" pitchFamily="34" charset="-122"/>
                <a:ea typeface="微软雅黑" panose="020B0503020204020204" pitchFamily="34" charset="-122"/>
              </a:rPr>
              <a:t>HASH</a:t>
            </a:r>
            <a:r>
              <a:rPr lang="zh-CN" altLang="en-US" sz="1600" dirty="0" smtClean="0">
                <a:solidFill>
                  <a:schemeClr val="bg1"/>
                </a:solidFill>
                <a:latin typeface="微软雅黑" panose="020B0503020204020204" pitchFamily="34" charset="-122"/>
                <a:ea typeface="微软雅黑" panose="020B0503020204020204" pitchFamily="34" charset="-122"/>
              </a:rPr>
              <a:t>分区表）</a:t>
            </a:r>
            <a:r>
              <a:rPr lang="en-US" altLang="zh-CN" sz="1600" dirty="0" smtClean="0">
                <a:solidFill>
                  <a:schemeClr val="bg1"/>
                </a:solidFill>
                <a:latin typeface="微软雅黑" panose="020B0503020204020204" pitchFamily="34" charset="-122"/>
                <a:ea typeface="微软雅黑" panose="020B0503020204020204" pitchFamily="34" charset="-122"/>
              </a:rPr>
              <a:t>+M</a:t>
            </a:r>
            <a:r>
              <a:rPr lang="zh-CN" altLang="en-US" sz="1600" dirty="0" smtClean="0">
                <a:solidFill>
                  <a:schemeClr val="bg1"/>
                </a:solidFill>
                <a:latin typeface="微软雅黑" panose="020B0503020204020204" pitchFamily="34" charset="-122"/>
                <a:ea typeface="微软雅黑" panose="020B0503020204020204" pitchFamily="34" charset="-122"/>
                <a:sym typeface="+mn-ea"/>
              </a:rPr>
              <a:t>（读取每分区并进行排序）</a:t>
            </a:r>
            <a:r>
              <a:rPr lang="en-US" altLang="zh-CN" sz="1600" dirty="0" smtClean="0">
                <a:solidFill>
                  <a:schemeClr val="bg1"/>
                </a:solidFill>
                <a:latin typeface="微软雅黑" panose="020B0503020204020204" pitchFamily="34" charset="-122"/>
                <a:ea typeface="微软雅黑" panose="020B0503020204020204" pitchFamily="34" charset="-122"/>
                <a:sym typeface="+mn-ea"/>
              </a:rPr>
              <a:t>+M</a:t>
            </a:r>
            <a:r>
              <a:rPr lang="zh-CN" altLang="en-US" sz="1600" dirty="0" smtClean="0">
                <a:solidFill>
                  <a:schemeClr val="bg1"/>
                </a:solidFill>
                <a:latin typeface="微软雅黑" panose="020B0503020204020204" pitchFamily="34" charset="-122"/>
                <a:ea typeface="微软雅黑" panose="020B0503020204020204" pitchFamily="34" charset="-122"/>
                <a:sym typeface="+mn-ea"/>
              </a:rPr>
              <a:t>（写排序数据）</a:t>
            </a:r>
            <a:r>
              <a:rPr lang="en-US" altLang="zh-CN" sz="1600" dirty="0" smtClean="0">
                <a:solidFill>
                  <a:schemeClr val="bg1"/>
                </a:solidFill>
                <a:latin typeface="微软雅黑" panose="020B0503020204020204" pitchFamily="34" charset="-122"/>
                <a:ea typeface="微软雅黑" panose="020B0503020204020204" pitchFamily="34" charset="-122"/>
                <a:sym typeface="+mn-ea"/>
              </a:rPr>
              <a:t>=4M</a:t>
            </a:r>
            <a:endParaRPr lang="zh-CN" altLang="en-US" sz="1600" dirty="0" smtClean="0">
              <a:solidFill>
                <a:schemeClr val="bg1"/>
              </a:solidFill>
              <a:latin typeface="微软雅黑" panose="020B0503020204020204" pitchFamily="34" charset="-122"/>
              <a:ea typeface="微软雅黑" panose="020B0503020204020204" pitchFamily="34" charset="-122"/>
            </a:endParaRPr>
          </a:p>
          <a:p>
            <a:pPr algn="l">
              <a:lnSpc>
                <a:spcPct val="150000"/>
              </a:lnSpc>
            </a:pPr>
            <a:r>
              <a:rPr lang="zh-CN" altLang="en-US" sz="1600" dirty="0" smtClean="0">
                <a:solidFill>
                  <a:schemeClr val="bg1"/>
                </a:solidFill>
                <a:latin typeface="微软雅黑" panose="020B0503020204020204" pitchFamily="34" charset="-122"/>
                <a:ea typeface="微软雅黑" panose="020B0503020204020204" pitchFamily="34" charset="-122"/>
              </a:rPr>
              <a:t>        </a:t>
            </a:r>
            <a:endParaRPr lang="zh-CN" altLang="en-US" sz="1600" dirty="0" smtClean="0">
              <a:solidFill>
                <a:schemeClr val="bg1"/>
              </a:solidFill>
              <a:latin typeface="微软雅黑" panose="020B0503020204020204" pitchFamily="34" charset="-122"/>
              <a:ea typeface="微软雅黑" panose="020B0503020204020204" pitchFamily="34" charset="-122"/>
            </a:endParaRPr>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A0F23"/>
        </a:solidFill>
        <a:effectLst/>
      </p:bgPr>
    </p:bg>
    <p:spTree>
      <p:nvGrpSpPr>
        <p:cNvPr id="1" name=""/>
        <p:cNvGrpSpPr/>
        <p:nvPr/>
      </p:nvGrpSpPr>
      <p:grpSpPr>
        <a:xfrm>
          <a:off x="0" y="0"/>
          <a:ext cx="0" cy="0"/>
          <a:chOff x="0" y="0"/>
          <a:chExt cx="0" cy="0"/>
        </a:xfrm>
      </p:grpSpPr>
      <p:pic>
        <p:nvPicPr>
          <p:cNvPr id="2097159" name="图片 4"/>
          <p:cNvPicPr>
            <a:picLocks noChangeAspect="1"/>
          </p:cNvPicPr>
          <p:nvPr/>
        </p:nvPicPr>
        <p:blipFill>
          <a:blip r:embed="rId1" cstate="hqprint"/>
          <a:stretch>
            <a:fillRect/>
          </a:stretch>
        </p:blipFill>
        <p:spPr>
          <a:xfrm>
            <a:off x="10759868" y="-15058"/>
            <a:ext cx="1301859" cy="920356"/>
          </a:xfrm>
          <a:prstGeom prst="rect">
            <a:avLst/>
          </a:prstGeom>
        </p:spPr>
      </p:pic>
      <p:sp>
        <p:nvSpPr>
          <p:cNvPr id="1048620" name="文本框 7"/>
          <p:cNvSpPr txBox="1"/>
          <p:nvPr/>
        </p:nvSpPr>
        <p:spPr>
          <a:xfrm>
            <a:off x="0" y="161212"/>
            <a:ext cx="121024" cy="358140"/>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048621" name="文本框 8"/>
          <p:cNvSpPr txBox="1"/>
          <p:nvPr/>
        </p:nvSpPr>
        <p:spPr>
          <a:xfrm>
            <a:off x="201930" y="161290"/>
            <a:ext cx="9384030" cy="39878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pPr>
            <a:r>
              <a:rPr lang="zh-CN" sz="2000" b="1" dirty="0">
                <a:solidFill>
                  <a:prstClr val="white"/>
                </a:solidFill>
                <a:latin typeface="微软雅黑" panose="020B0503020204020204" pitchFamily="34" charset="-122"/>
                <a:ea typeface="微软雅黑" panose="020B0503020204020204" pitchFamily="34" charset="-122"/>
              </a:rPr>
              <a:t>现实场景的执行计划案例与执行计划简单程序模拟</a:t>
            </a:r>
            <a:endParaRPr kumimoji="0" lang="zh-CN" altLang="en-US"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 name="文本框 4"/>
          <p:cNvSpPr txBox="1"/>
          <p:nvPr/>
        </p:nvSpPr>
        <p:spPr>
          <a:xfrm>
            <a:off x="201930" y="560070"/>
            <a:ext cx="11580495" cy="6739255"/>
          </a:xfrm>
          <a:prstGeom prst="rect">
            <a:avLst/>
          </a:prstGeom>
          <a:noFill/>
        </p:spPr>
        <p:txBody>
          <a:bodyPr wrap="square" rtlCol="0">
            <a:spAutoFit/>
          </a:bodyPr>
          <a:lstStyle/>
          <a:p>
            <a:pPr algn="l">
              <a:lnSpc>
                <a:spcPct val="150000"/>
              </a:lnSpc>
            </a:pPr>
            <a:r>
              <a:rPr lang="zh-CN" sz="1600" dirty="0" smtClean="0">
                <a:solidFill>
                  <a:schemeClr val="bg1"/>
                </a:solidFill>
                <a:latin typeface="微软雅黑" panose="020B0503020204020204" pitchFamily="34" charset="-122"/>
                <a:ea typeface="微软雅黑" panose="020B0503020204020204" pitchFamily="34" charset="-122"/>
              </a:rPr>
              <a:t>案例：</a:t>
            </a:r>
            <a:endParaRPr lang="zh-CN" sz="1600" dirty="0" smtClean="0">
              <a:solidFill>
                <a:schemeClr val="bg1"/>
              </a:solidFill>
              <a:latin typeface="微软雅黑" panose="020B0503020204020204" pitchFamily="34" charset="-122"/>
              <a:ea typeface="微软雅黑" panose="020B0503020204020204" pitchFamily="34" charset="-122"/>
            </a:endParaRPr>
          </a:p>
          <a:p>
            <a:pPr algn="l">
              <a:lnSpc>
                <a:spcPct val="150000"/>
              </a:lnSpc>
            </a:pPr>
            <a:r>
              <a:rPr lang="zh-CN" sz="1600" dirty="0" smtClean="0">
                <a:solidFill>
                  <a:schemeClr val="bg1"/>
                </a:solidFill>
                <a:latin typeface="微软雅黑" panose="020B0503020204020204" pitchFamily="34" charset="-122"/>
                <a:ea typeface="微软雅黑" panose="020B0503020204020204" pitchFamily="34" charset="-122"/>
              </a:rPr>
              <a:t>     本人从武汉到南京出差，进行行程规划，找到一条时间消耗最少的作为最优规划，并按最优规划执行。</a:t>
            </a:r>
            <a:endParaRPr lang="zh-CN" sz="1600" dirty="0" smtClean="0">
              <a:solidFill>
                <a:schemeClr val="bg1"/>
              </a:solidFill>
              <a:latin typeface="微软雅黑" panose="020B0503020204020204" pitchFamily="34" charset="-122"/>
              <a:ea typeface="微软雅黑" panose="020B0503020204020204" pitchFamily="34" charset="-122"/>
            </a:endParaRPr>
          </a:p>
          <a:p>
            <a:pPr algn="l">
              <a:lnSpc>
                <a:spcPct val="150000"/>
              </a:lnSpc>
            </a:pPr>
            <a:r>
              <a:rPr lang="zh-CN" sz="1600" dirty="0" smtClean="0">
                <a:solidFill>
                  <a:schemeClr val="bg1"/>
                </a:solidFill>
                <a:latin typeface="微软雅黑" panose="020B0503020204020204" pitchFamily="34" charset="-122"/>
                <a:ea typeface="微软雅黑" panose="020B0503020204020204" pitchFamily="34" charset="-122"/>
              </a:rPr>
              <a:t>重要参考数据：</a:t>
            </a:r>
            <a:endParaRPr lang="zh-CN" sz="1600" dirty="0" smtClean="0">
              <a:solidFill>
                <a:schemeClr val="bg1"/>
              </a:solidFill>
              <a:latin typeface="微软雅黑" panose="020B0503020204020204" pitchFamily="34" charset="-122"/>
              <a:ea typeface="微软雅黑" panose="020B0503020204020204" pitchFamily="34" charset="-122"/>
            </a:endParaRPr>
          </a:p>
          <a:p>
            <a:pPr algn="l">
              <a:lnSpc>
                <a:spcPct val="150000"/>
              </a:lnSpc>
            </a:pPr>
            <a:r>
              <a:rPr lang="zh-CN" sz="1600" dirty="0" smtClean="0">
                <a:solidFill>
                  <a:schemeClr val="bg1"/>
                </a:solidFill>
                <a:latin typeface="微软雅黑" panose="020B0503020204020204" pitchFamily="34" charset="-122"/>
                <a:ea typeface="微软雅黑" panose="020B0503020204020204" pitchFamily="34" charset="-122"/>
              </a:rPr>
              <a:t>     火车：高铁</a:t>
            </a:r>
            <a:r>
              <a:rPr lang="en-US" altLang="zh-CN" sz="1600" dirty="0" smtClean="0">
                <a:solidFill>
                  <a:schemeClr val="bg1"/>
                </a:solidFill>
                <a:latin typeface="微软雅黑" panose="020B0503020204020204" pitchFamily="34" charset="-122"/>
                <a:ea typeface="微软雅黑" panose="020B0503020204020204" pitchFamily="34" charset="-122"/>
              </a:rPr>
              <a:t>200</a:t>
            </a:r>
            <a:r>
              <a:rPr lang="zh-CN" altLang="en-US" sz="1600" dirty="0" smtClean="0">
                <a:solidFill>
                  <a:schemeClr val="bg1"/>
                </a:solidFill>
                <a:latin typeface="微软雅黑" panose="020B0503020204020204" pitchFamily="34" charset="-122"/>
                <a:ea typeface="微软雅黑" panose="020B0503020204020204" pitchFamily="34" charset="-122"/>
              </a:rPr>
              <a:t>元，火车行程时间开销</a:t>
            </a:r>
            <a:r>
              <a:rPr lang="en-US" altLang="zh-CN" sz="1600" dirty="0" smtClean="0">
                <a:solidFill>
                  <a:schemeClr val="bg1"/>
                </a:solidFill>
                <a:latin typeface="微软雅黑" panose="020B0503020204020204" pitchFamily="34" charset="-122"/>
                <a:ea typeface="微软雅黑" panose="020B0503020204020204" pitchFamily="34" charset="-122"/>
              </a:rPr>
              <a:t>3</a:t>
            </a:r>
            <a:r>
              <a:rPr lang="zh-CN" altLang="en-US" sz="1600" dirty="0" smtClean="0">
                <a:solidFill>
                  <a:schemeClr val="bg1"/>
                </a:solidFill>
                <a:latin typeface="微软雅黑" panose="020B0503020204020204" pitchFamily="34" charset="-122"/>
                <a:ea typeface="微软雅黑" panose="020B0503020204020204" pitchFamily="34" charset="-122"/>
              </a:rPr>
              <a:t>小时。舒适度高。其他火车情况，略。</a:t>
            </a:r>
            <a:endParaRPr lang="zh-CN" altLang="en-US" sz="1600" dirty="0" smtClean="0">
              <a:solidFill>
                <a:schemeClr val="bg1"/>
              </a:solidFill>
              <a:latin typeface="微软雅黑" panose="020B0503020204020204" pitchFamily="34" charset="-122"/>
              <a:ea typeface="微软雅黑" panose="020B0503020204020204" pitchFamily="34" charset="-122"/>
            </a:endParaRPr>
          </a:p>
          <a:p>
            <a:pPr algn="l">
              <a:lnSpc>
                <a:spcPct val="150000"/>
              </a:lnSpc>
            </a:pPr>
            <a:r>
              <a:rPr lang="zh-CN" altLang="en-US" sz="1600" dirty="0" smtClean="0">
                <a:solidFill>
                  <a:schemeClr val="bg1"/>
                </a:solidFill>
                <a:latin typeface="微软雅黑" panose="020B0503020204020204" pitchFamily="34" charset="-122"/>
                <a:ea typeface="微软雅黑" panose="020B0503020204020204" pitchFamily="34" charset="-122"/>
              </a:rPr>
              <a:t>     飞机：经济仓折后</a:t>
            </a:r>
            <a:r>
              <a:rPr lang="en-US" altLang="zh-CN" sz="1600" dirty="0" smtClean="0">
                <a:solidFill>
                  <a:schemeClr val="bg1"/>
                </a:solidFill>
                <a:latin typeface="微软雅黑" panose="020B0503020204020204" pitchFamily="34" charset="-122"/>
                <a:ea typeface="微软雅黑" panose="020B0503020204020204" pitchFamily="34" charset="-122"/>
              </a:rPr>
              <a:t>400</a:t>
            </a:r>
            <a:r>
              <a:rPr lang="zh-CN" altLang="en-US" sz="1600" dirty="0" smtClean="0">
                <a:solidFill>
                  <a:schemeClr val="bg1"/>
                </a:solidFill>
                <a:latin typeface="微软雅黑" panose="020B0503020204020204" pitchFamily="34" charset="-122"/>
                <a:ea typeface="微软雅黑" panose="020B0503020204020204" pitchFamily="34" charset="-122"/>
              </a:rPr>
              <a:t>元，</a:t>
            </a:r>
            <a:r>
              <a:rPr lang="en-US" altLang="zh-CN" sz="1600" dirty="0" smtClean="0">
                <a:solidFill>
                  <a:schemeClr val="bg1"/>
                </a:solidFill>
                <a:latin typeface="微软雅黑" panose="020B0503020204020204" pitchFamily="34" charset="-122"/>
                <a:ea typeface="微软雅黑" panose="020B0503020204020204" pitchFamily="34" charset="-122"/>
              </a:rPr>
              <a:t>4</a:t>
            </a:r>
            <a:r>
              <a:rPr lang="zh-CN" altLang="en-US" sz="1600" dirty="0" smtClean="0">
                <a:solidFill>
                  <a:schemeClr val="bg1"/>
                </a:solidFill>
                <a:latin typeface="微软雅黑" panose="020B0503020204020204" pitchFamily="34" charset="-122"/>
                <a:ea typeface="微软雅黑" panose="020B0503020204020204" pitchFamily="34" charset="-122"/>
              </a:rPr>
              <a:t>小时行程。舒适度中。</a:t>
            </a:r>
            <a:endParaRPr lang="zh-CN" altLang="en-US" sz="1600" dirty="0" smtClean="0">
              <a:solidFill>
                <a:schemeClr val="bg1"/>
              </a:solidFill>
              <a:latin typeface="微软雅黑" panose="020B0503020204020204" pitchFamily="34" charset="-122"/>
              <a:ea typeface="微软雅黑" panose="020B0503020204020204" pitchFamily="34" charset="-122"/>
            </a:endParaRPr>
          </a:p>
          <a:p>
            <a:pPr algn="l">
              <a:lnSpc>
                <a:spcPct val="150000"/>
              </a:lnSpc>
            </a:pPr>
            <a:r>
              <a:rPr lang="zh-CN" altLang="en-US" sz="1600" dirty="0" smtClean="0">
                <a:solidFill>
                  <a:schemeClr val="bg1"/>
                </a:solidFill>
                <a:latin typeface="微软雅黑" panose="020B0503020204020204" pitchFamily="34" charset="-122"/>
                <a:ea typeface="微软雅黑" panose="020B0503020204020204" pitchFamily="34" charset="-122"/>
              </a:rPr>
              <a:t>     汽车：费用</a:t>
            </a:r>
            <a:r>
              <a:rPr lang="en-US" altLang="zh-CN" sz="1600" dirty="0" smtClean="0">
                <a:solidFill>
                  <a:schemeClr val="bg1"/>
                </a:solidFill>
                <a:latin typeface="微软雅黑" panose="020B0503020204020204" pitchFamily="34" charset="-122"/>
                <a:ea typeface="微软雅黑" panose="020B0503020204020204" pitchFamily="34" charset="-122"/>
              </a:rPr>
              <a:t>244</a:t>
            </a:r>
            <a:r>
              <a:rPr lang="zh-CN" altLang="en-US" sz="1600" dirty="0" smtClean="0">
                <a:solidFill>
                  <a:schemeClr val="bg1"/>
                </a:solidFill>
                <a:latin typeface="微软雅黑" panose="020B0503020204020204" pitchFamily="34" charset="-122"/>
                <a:ea typeface="微软雅黑" panose="020B0503020204020204" pitchFamily="34" charset="-122"/>
              </a:rPr>
              <a:t>元，</a:t>
            </a:r>
            <a:r>
              <a:rPr lang="en-US" altLang="zh-CN" sz="1600" dirty="0" smtClean="0">
                <a:solidFill>
                  <a:schemeClr val="bg1"/>
                </a:solidFill>
                <a:latin typeface="微软雅黑" panose="020B0503020204020204" pitchFamily="34" charset="-122"/>
                <a:ea typeface="微软雅黑" panose="020B0503020204020204" pitchFamily="34" charset="-122"/>
              </a:rPr>
              <a:t>9</a:t>
            </a:r>
            <a:r>
              <a:rPr lang="zh-CN" altLang="en-US" sz="1600" dirty="0" smtClean="0">
                <a:solidFill>
                  <a:schemeClr val="bg1"/>
                </a:solidFill>
                <a:latin typeface="微软雅黑" panose="020B0503020204020204" pitchFamily="34" charset="-122"/>
                <a:ea typeface="微软雅黑" panose="020B0503020204020204" pitchFamily="34" charset="-122"/>
              </a:rPr>
              <a:t>小时行程。舒适度低。</a:t>
            </a:r>
            <a:endParaRPr lang="zh-CN" sz="1600" dirty="0" smtClean="0">
              <a:solidFill>
                <a:schemeClr val="bg1"/>
              </a:solidFill>
              <a:latin typeface="微软雅黑" panose="020B0503020204020204" pitchFamily="34" charset="-122"/>
              <a:ea typeface="微软雅黑" panose="020B0503020204020204" pitchFamily="34" charset="-122"/>
            </a:endParaRPr>
          </a:p>
          <a:p>
            <a:pPr algn="l">
              <a:lnSpc>
                <a:spcPct val="150000"/>
              </a:lnSpc>
            </a:pPr>
            <a:r>
              <a:rPr lang="zh-CN" sz="1600" dirty="0" smtClean="0">
                <a:solidFill>
                  <a:schemeClr val="bg1"/>
                </a:solidFill>
                <a:latin typeface="微软雅黑" panose="020B0503020204020204" pitchFamily="34" charset="-122"/>
                <a:ea typeface="微软雅黑" panose="020B0503020204020204" pitchFamily="34" charset="-122"/>
              </a:rPr>
              <a:t>最终决定：</a:t>
            </a:r>
            <a:endParaRPr lang="zh-CN" sz="1600" dirty="0" smtClean="0">
              <a:solidFill>
                <a:schemeClr val="bg1"/>
              </a:solidFill>
              <a:latin typeface="微软雅黑" panose="020B0503020204020204" pitchFamily="34" charset="-122"/>
              <a:ea typeface="微软雅黑" panose="020B0503020204020204" pitchFamily="34" charset="-122"/>
            </a:endParaRPr>
          </a:p>
          <a:p>
            <a:pPr algn="l">
              <a:lnSpc>
                <a:spcPct val="150000"/>
              </a:lnSpc>
            </a:pPr>
            <a:r>
              <a:rPr lang="zh-CN" sz="1600" dirty="0" smtClean="0">
                <a:solidFill>
                  <a:schemeClr val="bg1"/>
                </a:solidFill>
                <a:latin typeface="微软雅黑" panose="020B0503020204020204" pitchFamily="34" charset="-122"/>
                <a:ea typeface="微软雅黑" panose="020B0503020204020204" pitchFamily="34" charset="-122"/>
              </a:rPr>
              <a:t>      按高铁行程执行。但在</a:t>
            </a:r>
            <a:r>
              <a:rPr lang="en-US" altLang="zh-CN" sz="1600" dirty="0" smtClean="0">
                <a:solidFill>
                  <a:schemeClr val="bg1"/>
                </a:solidFill>
                <a:latin typeface="微软雅黑" panose="020B0503020204020204" pitchFamily="34" charset="-122"/>
                <a:ea typeface="微软雅黑" panose="020B0503020204020204" pitchFamily="34" charset="-122"/>
              </a:rPr>
              <a:t>10</a:t>
            </a:r>
            <a:r>
              <a:rPr lang="zh-CN" altLang="en-US" sz="1600" dirty="0" smtClean="0">
                <a:solidFill>
                  <a:schemeClr val="bg1"/>
                </a:solidFill>
                <a:latin typeface="微软雅黑" panose="020B0503020204020204" pitchFamily="34" charset="-122"/>
                <a:ea typeface="微软雅黑" panose="020B0503020204020204" pitchFamily="34" charset="-122"/>
              </a:rPr>
              <a:t>年前，我们会选择飞机，那时并无高铁。</a:t>
            </a:r>
            <a:endParaRPr lang="zh-CN" sz="1600" dirty="0" smtClean="0">
              <a:solidFill>
                <a:schemeClr val="bg1"/>
              </a:solidFill>
              <a:latin typeface="微软雅黑" panose="020B0503020204020204" pitchFamily="34" charset="-122"/>
              <a:ea typeface="微软雅黑" panose="020B0503020204020204" pitchFamily="34" charset="-122"/>
            </a:endParaRPr>
          </a:p>
          <a:p>
            <a:pPr algn="l">
              <a:lnSpc>
                <a:spcPct val="150000"/>
              </a:lnSpc>
            </a:pPr>
            <a:r>
              <a:rPr lang="zh-CN" sz="1600" dirty="0" smtClean="0">
                <a:solidFill>
                  <a:schemeClr val="bg1"/>
                </a:solidFill>
                <a:latin typeface="微软雅黑" panose="020B0503020204020204" pitchFamily="34" charset="-122"/>
                <a:ea typeface="微软雅黑" panose="020B0503020204020204" pitchFamily="34" charset="-122"/>
              </a:rPr>
              <a:t>程序实现的过程：</a:t>
            </a:r>
            <a:endParaRPr lang="zh-CN" sz="1600" dirty="0" smtClean="0">
              <a:solidFill>
                <a:schemeClr val="bg1"/>
              </a:solidFill>
              <a:latin typeface="微软雅黑" panose="020B0503020204020204" pitchFamily="34" charset="-122"/>
              <a:ea typeface="微软雅黑" panose="020B0503020204020204" pitchFamily="34" charset="-122"/>
            </a:endParaRPr>
          </a:p>
          <a:p>
            <a:pPr algn="l">
              <a:lnSpc>
                <a:spcPct val="150000"/>
              </a:lnSpc>
            </a:pPr>
            <a:r>
              <a:rPr lang="zh-CN" sz="1600" dirty="0" smtClean="0">
                <a:solidFill>
                  <a:schemeClr val="bg1"/>
                </a:solidFill>
                <a:latin typeface="微软雅黑" panose="020B0503020204020204" pitchFamily="34" charset="-122"/>
                <a:ea typeface="微软雅黑" panose="020B0503020204020204" pitchFamily="34" charset="-122"/>
              </a:rPr>
              <a:t>     确定有哪几种方式，确定</a:t>
            </a:r>
            <a:r>
              <a:rPr lang="en-US" altLang="zh-CN" sz="1600" dirty="0" smtClean="0">
                <a:solidFill>
                  <a:schemeClr val="bg1"/>
                </a:solidFill>
                <a:latin typeface="微软雅黑" panose="020B0503020204020204" pitchFamily="34" charset="-122"/>
                <a:ea typeface="微软雅黑" panose="020B0503020204020204" pitchFamily="34" charset="-122"/>
              </a:rPr>
              <a:t>3</a:t>
            </a:r>
            <a:r>
              <a:rPr lang="zh-CN" altLang="en-US" sz="1600" dirty="0" smtClean="0">
                <a:solidFill>
                  <a:schemeClr val="bg1"/>
                </a:solidFill>
                <a:latin typeface="微软雅黑" panose="020B0503020204020204" pitchFamily="34" charset="-122"/>
                <a:ea typeface="微软雅黑" panose="020B0503020204020204" pitchFamily="34" charset="-122"/>
              </a:rPr>
              <a:t>种方式</a:t>
            </a:r>
            <a:r>
              <a:rPr lang="en-US" altLang="zh-CN" sz="1600" dirty="0" smtClean="0">
                <a:solidFill>
                  <a:schemeClr val="bg1"/>
                </a:solidFill>
                <a:latin typeface="微软雅黑" panose="020B0503020204020204" pitchFamily="34" charset="-122"/>
                <a:ea typeface="微软雅黑" panose="020B0503020204020204" pitchFamily="34" charset="-122"/>
              </a:rPr>
              <a:t>------</a:t>
            </a:r>
            <a:r>
              <a:rPr lang="zh-CN" altLang="en-US" sz="1600" dirty="0" smtClean="0">
                <a:solidFill>
                  <a:schemeClr val="bg1"/>
                </a:solidFill>
                <a:latin typeface="微软雅黑" panose="020B0503020204020204" pitchFamily="34" charset="-122"/>
                <a:ea typeface="微软雅黑" panose="020B0503020204020204" pitchFamily="34" charset="-122"/>
              </a:rPr>
              <a:t>计算机关键词：产生了</a:t>
            </a:r>
            <a:r>
              <a:rPr lang="en-US" altLang="zh-CN" sz="1600" dirty="0" smtClean="0">
                <a:solidFill>
                  <a:schemeClr val="bg1"/>
                </a:solidFill>
                <a:latin typeface="微软雅黑" panose="020B0503020204020204" pitchFamily="34" charset="-122"/>
                <a:ea typeface="微软雅黑" panose="020B0503020204020204" pitchFamily="34" charset="-122"/>
              </a:rPr>
              <a:t>3</a:t>
            </a:r>
            <a:r>
              <a:rPr lang="zh-CN" altLang="en-US" sz="1600" dirty="0" smtClean="0">
                <a:solidFill>
                  <a:schemeClr val="bg1"/>
                </a:solidFill>
                <a:latin typeface="微软雅黑" panose="020B0503020204020204" pitchFamily="34" charset="-122"/>
                <a:ea typeface="微软雅黑" panose="020B0503020204020204" pitchFamily="34" charset="-122"/>
              </a:rPr>
              <a:t>个执行计划</a:t>
            </a:r>
            <a:endParaRPr lang="zh-CN" sz="1600" dirty="0" smtClean="0">
              <a:solidFill>
                <a:schemeClr val="bg1"/>
              </a:solidFill>
              <a:latin typeface="微软雅黑" panose="020B0503020204020204" pitchFamily="34" charset="-122"/>
              <a:ea typeface="微软雅黑" panose="020B0503020204020204" pitchFamily="34" charset="-122"/>
            </a:endParaRPr>
          </a:p>
          <a:p>
            <a:pPr algn="l">
              <a:lnSpc>
                <a:spcPct val="150000"/>
              </a:lnSpc>
            </a:pPr>
            <a:r>
              <a:rPr lang="zh-CN" sz="1600" dirty="0" smtClean="0">
                <a:solidFill>
                  <a:schemeClr val="bg1"/>
                </a:solidFill>
                <a:latin typeface="微软雅黑" panose="020B0503020204020204" pitchFamily="34" charset="-122"/>
                <a:ea typeface="微软雅黑" panose="020B0503020204020204" pitchFamily="34" charset="-122"/>
              </a:rPr>
              <a:t>     调查每种方式的预计开销，使用数学方法进行量化</a:t>
            </a:r>
            <a:r>
              <a:rPr lang="en-US" altLang="zh-CN" sz="1600" dirty="0" smtClean="0">
                <a:solidFill>
                  <a:schemeClr val="bg1"/>
                </a:solidFill>
                <a:latin typeface="微软雅黑" panose="020B0503020204020204" pitchFamily="34" charset="-122"/>
                <a:ea typeface="微软雅黑" panose="020B0503020204020204" pitchFamily="34" charset="-122"/>
                <a:sym typeface="+mn-ea"/>
              </a:rPr>
              <a:t>------</a:t>
            </a:r>
            <a:r>
              <a:rPr lang="zh-CN" altLang="en-US" sz="1600" dirty="0" smtClean="0">
                <a:solidFill>
                  <a:schemeClr val="bg1"/>
                </a:solidFill>
                <a:latin typeface="微软雅黑" panose="020B0503020204020204" pitchFamily="34" charset="-122"/>
                <a:ea typeface="微软雅黑" panose="020B0503020204020204" pitchFamily="34" charset="-122"/>
                <a:sym typeface="+mn-ea"/>
              </a:rPr>
              <a:t>计算机关键词：收集统计信息与提供成本估算数学模型</a:t>
            </a:r>
            <a:endParaRPr lang="zh-CN" sz="1600" dirty="0" smtClean="0">
              <a:solidFill>
                <a:schemeClr val="bg1"/>
              </a:solidFill>
              <a:latin typeface="微软雅黑" panose="020B0503020204020204" pitchFamily="34" charset="-122"/>
              <a:ea typeface="微软雅黑" panose="020B0503020204020204" pitchFamily="34" charset="-122"/>
            </a:endParaRPr>
          </a:p>
          <a:p>
            <a:pPr algn="l">
              <a:lnSpc>
                <a:spcPct val="150000"/>
              </a:lnSpc>
            </a:pPr>
            <a:r>
              <a:rPr lang="zh-CN" sz="1600" dirty="0" smtClean="0">
                <a:solidFill>
                  <a:schemeClr val="bg1"/>
                </a:solidFill>
                <a:latin typeface="微软雅黑" panose="020B0503020204020204" pitchFamily="34" charset="-122"/>
                <a:ea typeface="微软雅黑" panose="020B0503020204020204" pitchFamily="34" charset="-122"/>
              </a:rPr>
              <a:t>     比较每种行程规划的估算开销，选择最优的行程规划</a:t>
            </a:r>
            <a:r>
              <a:rPr lang="en-US" altLang="zh-CN" sz="1600" dirty="0" smtClean="0">
                <a:solidFill>
                  <a:schemeClr val="bg1"/>
                </a:solidFill>
                <a:latin typeface="微软雅黑" panose="020B0503020204020204" pitchFamily="34" charset="-122"/>
                <a:ea typeface="微软雅黑" panose="020B0503020204020204" pitchFamily="34" charset="-122"/>
                <a:sym typeface="+mn-ea"/>
              </a:rPr>
              <a:t>------</a:t>
            </a:r>
            <a:r>
              <a:rPr lang="zh-CN" altLang="en-US" sz="1600" dirty="0" smtClean="0">
                <a:solidFill>
                  <a:schemeClr val="bg1"/>
                </a:solidFill>
                <a:latin typeface="微软雅黑" panose="020B0503020204020204" pitchFamily="34" charset="-122"/>
                <a:ea typeface="微软雅黑" panose="020B0503020204020204" pitchFamily="34" charset="-122"/>
                <a:sym typeface="+mn-ea"/>
              </a:rPr>
              <a:t>计算机关键词：成本计算与</a:t>
            </a:r>
            <a:r>
              <a:rPr lang="en-US" altLang="zh-CN" sz="1600" dirty="0" smtClean="0">
                <a:solidFill>
                  <a:schemeClr val="bg1"/>
                </a:solidFill>
                <a:latin typeface="微软雅黑" panose="020B0503020204020204" pitchFamily="34" charset="-122"/>
                <a:ea typeface="微软雅黑" panose="020B0503020204020204" pitchFamily="34" charset="-122"/>
                <a:sym typeface="+mn-ea"/>
              </a:rPr>
              <a:t>“</a:t>
            </a:r>
            <a:r>
              <a:rPr lang="zh-CN" altLang="en-US" sz="1600" dirty="0" smtClean="0">
                <a:solidFill>
                  <a:schemeClr val="bg1"/>
                </a:solidFill>
                <a:latin typeface="微软雅黑" panose="020B0503020204020204" pitchFamily="34" charset="-122"/>
                <a:ea typeface="微软雅黑" panose="020B0503020204020204" pitchFamily="34" charset="-122"/>
                <a:sym typeface="+mn-ea"/>
              </a:rPr>
              <a:t>最优路径</a:t>
            </a:r>
            <a:r>
              <a:rPr lang="en-US" altLang="zh-CN" sz="1600" dirty="0" smtClean="0">
                <a:solidFill>
                  <a:schemeClr val="bg1"/>
                </a:solidFill>
                <a:latin typeface="微软雅黑" panose="020B0503020204020204" pitchFamily="34" charset="-122"/>
                <a:ea typeface="微软雅黑" panose="020B0503020204020204" pitchFamily="34" charset="-122"/>
                <a:sym typeface="+mn-ea"/>
              </a:rPr>
              <a:t>”</a:t>
            </a:r>
            <a:r>
              <a:rPr lang="zh-CN" altLang="en-US" sz="1600" dirty="0" smtClean="0">
                <a:solidFill>
                  <a:schemeClr val="bg1"/>
                </a:solidFill>
                <a:latin typeface="微软雅黑" panose="020B0503020204020204" pitchFamily="34" charset="-122"/>
                <a:ea typeface="微软雅黑" panose="020B0503020204020204" pitchFamily="34" charset="-122"/>
                <a:sym typeface="+mn-ea"/>
              </a:rPr>
              <a:t>确定</a:t>
            </a:r>
            <a:endParaRPr lang="zh-CN" altLang="en-US" sz="1600" dirty="0" smtClean="0">
              <a:solidFill>
                <a:schemeClr val="bg1"/>
              </a:solidFill>
              <a:latin typeface="微软雅黑" panose="020B0503020204020204" pitchFamily="34" charset="-122"/>
              <a:ea typeface="微软雅黑" panose="020B0503020204020204" pitchFamily="34" charset="-122"/>
              <a:sym typeface="+mn-ea"/>
            </a:endParaRPr>
          </a:p>
          <a:p>
            <a:pPr algn="l">
              <a:lnSpc>
                <a:spcPct val="150000"/>
              </a:lnSpc>
            </a:pPr>
            <a:r>
              <a:rPr lang="zh-CN" sz="1600" dirty="0" smtClean="0">
                <a:solidFill>
                  <a:schemeClr val="bg1"/>
                </a:solidFill>
                <a:latin typeface="微软雅黑" panose="020B0503020204020204" pitchFamily="34" charset="-122"/>
                <a:ea typeface="微软雅黑" panose="020B0503020204020204" pitchFamily="34" charset="-122"/>
              </a:rPr>
              <a:t>     按唯一的一条确定的行程规划进行执行</a:t>
            </a:r>
            <a:r>
              <a:rPr lang="en-US" altLang="zh-CN" sz="1600" dirty="0" smtClean="0">
                <a:solidFill>
                  <a:schemeClr val="bg1"/>
                </a:solidFill>
                <a:latin typeface="微软雅黑" panose="020B0503020204020204" pitchFamily="34" charset="-122"/>
                <a:ea typeface="微软雅黑" panose="020B0503020204020204" pitchFamily="34" charset="-122"/>
                <a:sym typeface="+mn-ea"/>
              </a:rPr>
              <a:t>------</a:t>
            </a:r>
            <a:r>
              <a:rPr lang="zh-CN" altLang="en-US" sz="1600" dirty="0" smtClean="0">
                <a:solidFill>
                  <a:schemeClr val="bg1"/>
                </a:solidFill>
                <a:latin typeface="微软雅黑" panose="020B0503020204020204" pitchFamily="34" charset="-122"/>
                <a:ea typeface="微软雅黑" panose="020B0503020204020204" pitchFamily="34" charset="-122"/>
                <a:sym typeface="+mn-ea"/>
              </a:rPr>
              <a:t>计算机关键词：按执行计划执行</a:t>
            </a:r>
            <a:endParaRPr lang="zh-CN" altLang="en-US" sz="1600" dirty="0" smtClean="0">
              <a:solidFill>
                <a:schemeClr val="bg1"/>
              </a:solidFill>
              <a:latin typeface="微软雅黑" panose="020B0503020204020204" pitchFamily="34" charset="-122"/>
              <a:ea typeface="微软雅黑" panose="020B0503020204020204" pitchFamily="34" charset="-122"/>
              <a:sym typeface="+mn-ea"/>
            </a:endParaRPr>
          </a:p>
          <a:p>
            <a:pPr algn="l">
              <a:lnSpc>
                <a:spcPct val="150000"/>
              </a:lnSpc>
            </a:pPr>
            <a:r>
              <a:rPr lang="zh-CN" sz="1600" dirty="0" smtClean="0">
                <a:solidFill>
                  <a:schemeClr val="bg1"/>
                </a:solidFill>
                <a:latin typeface="微软雅黑" panose="020B0503020204020204" pitchFamily="34" charset="-122"/>
                <a:ea typeface="微软雅黑" panose="020B0503020204020204" pitchFamily="34" charset="-122"/>
              </a:rPr>
              <a:t>可能问题：</a:t>
            </a:r>
            <a:endParaRPr lang="zh-CN" sz="1600" dirty="0" smtClean="0">
              <a:solidFill>
                <a:schemeClr val="bg1"/>
              </a:solidFill>
              <a:latin typeface="微软雅黑" panose="020B0503020204020204" pitchFamily="34" charset="-122"/>
              <a:ea typeface="微软雅黑" panose="020B0503020204020204" pitchFamily="34" charset="-122"/>
            </a:endParaRPr>
          </a:p>
          <a:p>
            <a:pPr algn="l">
              <a:lnSpc>
                <a:spcPct val="150000"/>
              </a:lnSpc>
            </a:pPr>
            <a:r>
              <a:rPr lang="zh-CN" sz="1600" dirty="0" smtClean="0">
                <a:solidFill>
                  <a:schemeClr val="bg1"/>
                </a:solidFill>
                <a:latin typeface="微软雅黑" panose="020B0503020204020204" pitchFamily="34" charset="-122"/>
                <a:ea typeface="微软雅黑" panose="020B0503020204020204" pitchFamily="34" charset="-122"/>
              </a:rPr>
              <a:t>     </a:t>
            </a:r>
            <a:r>
              <a:rPr lang="zh-CN" sz="1600" dirty="0" smtClean="0">
                <a:solidFill>
                  <a:srgbClr val="FF0000"/>
                </a:solidFill>
                <a:latin typeface="微软雅黑" panose="020B0503020204020204" pitchFamily="34" charset="-122"/>
                <a:ea typeface="微软雅黑" panose="020B0503020204020204" pitchFamily="34" charset="-122"/>
              </a:rPr>
              <a:t>供选择的有效执行计划不够高效</a:t>
            </a:r>
            <a:r>
              <a:rPr lang="zh-CN" sz="1600" dirty="0" smtClean="0">
                <a:solidFill>
                  <a:schemeClr val="bg1"/>
                </a:solidFill>
                <a:latin typeface="微软雅黑" panose="020B0503020204020204" pitchFamily="34" charset="-122"/>
                <a:ea typeface="微软雅黑" panose="020B0503020204020204" pitchFamily="34" charset="-122"/>
              </a:rPr>
              <a:t>，估算模型不合理，统计信息不准确，</a:t>
            </a:r>
            <a:r>
              <a:rPr lang="zh-CN" sz="1600" dirty="0" smtClean="0">
                <a:solidFill>
                  <a:srgbClr val="FF0000"/>
                </a:solidFill>
                <a:latin typeface="微软雅黑" panose="020B0503020204020204" pitchFamily="34" charset="-122"/>
                <a:ea typeface="微软雅黑" panose="020B0503020204020204" pitchFamily="34" charset="-122"/>
              </a:rPr>
              <a:t>系统确定的最优路径非最优</a:t>
            </a:r>
            <a:r>
              <a:rPr lang="zh-CN" sz="1600" dirty="0" smtClean="0">
                <a:solidFill>
                  <a:schemeClr val="bg1"/>
                </a:solidFill>
                <a:latin typeface="微软雅黑" panose="020B0503020204020204" pitchFamily="34" charset="-122"/>
                <a:ea typeface="微软雅黑" panose="020B0503020204020204" pitchFamily="34" charset="-122"/>
                <a:sym typeface="+mn-ea"/>
              </a:rPr>
              <a:t>，</a:t>
            </a:r>
            <a:r>
              <a:rPr lang="zh-CN" altLang="zh-CN" sz="1600" dirty="0" smtClean="0">
                <a:solidFill>
                  <a:srgbClr val="FF0000"/>
                </a:solidFill>
                <a:latin typeface="微软雅黑" panose="020B0503020204020204" pitchFamily="34" charset="-122"/>
                <a:ea typeface="微软雅黑" panose="020B0503020204020204" pitchFamily="34" charset="-122"/>
              </a:rPr>
              <a:t>资源开销大</a:t>
            </a:r>
            <a:r>
              <a:rPr lang="zh-CN" sz="1600" dirty="0" smtClean="0">
                <a:solidFill>
                  <a:schemeClr val="bg1"/>
                </a:solidFill>
                <a:latin typeface="微软雅黑" panose="020B0503020204020204" pitchFamily="34" charset="-122"/>
                <a:ea typeface="微软雅黑" panose="020B0503020204020204" pitchFamily="34" charset="-122"/>
              </a:rPr>
              <a:t>。</a:t>
            </a:r>
            <a:endParaRPr lang="zh-CN" sz="1600" dirty="0" smtClean="0">
              <a:solidFill>
                <a:schemeClr val="bg1"/>
              </a:solidFill>
              <a:latin typeface="微软雅黑" panose="020B0503020204020204" pitchFamily="34" charset="-122"/>
              <a:ea typeface="微软雅黑" panose="020B0503020204020204" pitchFamily="34" charset="-122"/>
            </a:endParaRPr>
          </a:p>
          <a:p>
            <a:pPr algn="l">
              <a:lnSpc>
                <a:spcPct val="150000"/>
              </a:lnSpc>
            </a:pPr>
            <a:r>
              <a:rPr lang="zh-CN" sz="1600" dirty="0" smtClean="0">
                <a:solidFill>
                  <a:schemeClr val="bg1"/>
                </a:solidFill>
                <a:latin typeface="微软雅黑" panose="020B0503020204020204" pitchFamily="34" charset="-122"/>
                <a:ea typeface="微软雅黑" panose="020B0503020204020204" pitchFamily="34" charset="-122"/>
              </a:rPr>
              <a:t>需解决的问题：</a:t>
            </a:r>
            <a:endParaRPr lang="zh-CN" sz="1600" dirty="0" smtClean="0">
              <a:solidFill>
                <a:schemeClr val="bg1"/>
              </a:solidFill>
              <a:latin typeface="微软雅黑" panose="020B0503020204020204" pitchFamily="34" charset="-122"/>
              <a:ea typeface="微软雅黑" panose="020B0503020204020204" pitchFamily="34" charset="-122"/>
            </a:endParaRPr>
          </a:p>
          <a:p>
            <a:pPr algn="l">
              <a:lnSpc>
                <a:spcPct val="150000"/>
              </a:lnSpc>
            </a:pPr>
            <a:r>
              <a:rPr lang="zh-CN" sz="1600" dirty="0" smtClean="0">
                <a:solidFill>
                  <a:schemeClr val="bg1"/>
                </a:solidFill>
                <a:latin typeface="微软雅黑" panose="020B0503020204020204" pitchFamily="34" charset="-122"/>
                <a:ea typeface="微软雅黑" panose="020B0503020204020204" pitchFamily="34" charset="-122"/>
              </a:rPr>
              <a:t>    能通过某种技术让系统能够计算出更优的执行计划，能尽量节省资源开销。</a:t>
            </a:r>
            <a:endParaRPr lang="zh-CN" sz="1600" dirty="0" smtClean="0">
              <a:solidFill>
                <a:schemeClr val="bg1"/>
              </a:solidFill>
              <a:latin typeface="微软雅黑" panose="020B0503020204020204" pitchFamily="34" charset="-122"/>
              <a:ea typeface="微软雅黑" panose="020B0503020204020204" pitchFamily="34" charset="-122"/>
            </a:endParaRPr>
          </a:p>
          <a:p>
            <a:pPr algn="l">
              <a:lnSpc>
                <a:spcPct val="150000"/>
              </a:lnSpc>
            </a:pPr>
            <a:endParaRPr lang="zh-CN" sz="1600" dirty="0" smtClean="0">
              <a:solidFill>
                <a:schemeClr val="bg1"/>
              </a:solidFill>
              <a:latin typeface="微软雅黑" panose="020B0503020204020204" pitchFamily="34" charset="-122"/>
              <a:ea typeface="微软雅黑" panose="020B0503020204020204" pitchFamily="34" charset="-122"/>
            </a:endParaRPr>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0A0F23"/>
        </a:solidFill>
        <a:effectLst/>
      </p:bgPr>
    </p:bg>
    <p:spTree>
      <p:nvGrpSpPr>
        <p:cNvPr id="1" name=""/>
        <p:cNvGrpSpPr/>
        <p:nvPr/>
      </p:nvGrpSpPr>
      <p:grpSpPr>
        <a:xfrm>
          <a:off x="0" y="0"/>
          <a:ext cx="0" cy="0"/>
          <a:chOff x="0" y="0"/>
          <a:chExt cx="0" cy="0"/>
        </a:xfrm>
      </p:grpSpPr>
      <p:pic>
        <p:nvPicPr>
          <p:cNvPr id="2097159" name="图片 4"/>
          <p:cNvPicPr>
            <a:picLocks noChangeAspect="1"/>
          </p:cNvPicPr>
          <p:nvPr/>
        </p:nvPicPr>
        <p:blipFill>
          <a:blip r:embed="rId1" cstate="hqprint"/>
          <a:stretch>
            <a:fillRect/>
          </a:stretch>
        </p:blipFill>
        <p:spPr>
          <a:xfrm>
            <a:off x="10759868" y="-15058"/>
            <a:ext cx="1301859" cy="920356"/>
          </a:xfrm>
          <a:prstGeom prst="rect">
            <a:avLst/>
          </a:prstGeom>
        </p:spPr>
      </p:pic>
      <p:sp>
        <p:nvSpPr>
          <p:cNvPr id="1048620" name="文本框 7"/>
          <p:cNvSpPr txBox="1"/>
          <p:nvPr/>
        </p:nvSpPr>
        <p:spPr>
          <a:xfrm>
            <a:off x="0" y="161212"/>
            <a:ext cx="121024" cy="358140"/>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048621" name="文本框 8"/>
          <p:cNvSpPr txBox="1"/>
          <p:nvPr/>
        </p:nvSpPr>
        <p:spPr>
          <a:xfrm>
            <a:off x="201942" y="161212"/>
            <a:ext cx="5244117" cy="39878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pPr>
            <a:r>
              <a:rPr kumimoji="0" lang="zh-CN" altLang="en-US"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案例</a:t>
            </a:r>
            <a:r>
              <a:rPr kumimoji="0" lang="en-US" altLang="zh-CN"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6</a:t>
            </a:r>
            <a:endParaRPr kumimoji="0" lang="en-US" altLang="zh-CN"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 name="文本框 4"/>
          <p:cNvSpPr txBox="1"/>
          <p:nvPr/>
        </p:nvSpPr>
        <p:spPr>
          <a:xfrm>
            <a:off x="201930" y="454025"/>
            <a:ext cx="11580495" cy="829945"/>
          </a:xfrm>
          <a:prstGeom prst="rect">
            <a:avLst/>
          </a:prstGeom>
          <a:noFill/>
        </p:spPr>
        <p:txBody>
          <a:bodyPr wrap="square" rtlCol="0">
            <a:spAutoFit/>
          </a:bodyPr>
          <a:lstStyle/>
          <a:p>
            <a:pPr algn="l">
              <a:lnSpc>
                <a:spcPct val="150000"/>
              </a:lnSpc>
            </a:pPr>
            <a:r>
              <a:rPr lang="en-US" altLang="zh-CN" sz="1600" dirty="0" smtClean="0">
                <a:solidFill>
                  <a:schemeClr val="bg1"/>
                </a:solidFill>
                <a:latin typeface="微软雅黑" panose="020B0503020204020204" pitchFamily="34" charset="-122"/>
                <a:ea typeface="微软雅黑" panose="020B0503020204020204" pitchFamily="34" charset="-122"/>
                <a:sym typeface="+mn-ea"/>
              </a:rPr>
              <a:t>6. </a:t>
            </a:r>
            <a:r>
              <a:rPr lang="zh-CN" altLang="en-US" sz="1600" dirty="0" smtClean="0">
                <a:solidFill>
                  <a:schemeClr val="bg1"/>
                </a:solidFill>
                <a:latin typeface="微软雅黑" panose="020B0503020204020204" pitchFamily="34" charset="-122"/>
                <a:ea typeface="微软雅黑" panose="020B0503020204020204" pitchFamily="34" charset="-122"/>
                <a:sym typeface="+mn-ea"/>
              </a:rPr>
              <a:t>亿级数据去重</a:t>
            </a:r>
            <a:endParaRPr lang="zh-CN" altLang="en-US" sz="1600" dirty="0" smtClean="0">
              <a:solidFill>
                <a:schemeClr val="bg1"/>
              </a:solidFill>
              <a:latin typeface="微软雅黑" panose="020B0503020204020204" pitchFamily="34" charset="-122"/>
              <a:ea typeface="微软雅黑" panose="020B0503020204020204" pitchFamily="34" charset="-122"/>
              <a:sym typeface="+mn-ea"/>
            </a:endParaRPr>
          </a:p>
          <a:p>
            <a:pPr algn="l">
              <a:lnSpc>
                <a:spcPct val="150000"/>
              </a:lnSpc>
            </a:pPr>
            <a:r>
              <a:rPr lang="en-US" altLang="zh-CN" sz="1600" dirty="0" smtClean="0">
                <a:solidFill>
                  <a:schemeClr val="bg1"/>
                </a:solidFill>
                <a:latin typeface="微软雅黑" panose="020B0503020204020204" pitchFamily="34" charset="-122"/>
                <a:ea typeface="微软雅黑" panose="020B0503020204020204" pitchFamily="34" charset="-122"/>
              </a:rPr>
              <a:t>   </a:t>
            </a:r>
            <a:r>
              <a:rPr lang="zh-CN" altLang="en-US" sz="1600" dirty="0" smtClean="0">
                <a:solidFill>
                  <a:schemeClr val="bg1"/>
                </a:solidFill>
                <a:latin typeface="微软雅黑" panose="020B0503020204020204" pitchFamily="34" charset="-122"/>
                <a:ea typeface="微软雅黑" panose="020B0503020204020204" pitchFamily="34" charset="-122"/>
              </a:rPr>
              <a:t>   处理方法：将数据按</a:t>
            </a:r>
            <a:r>
              <a:rPr lang="en-US" altLang="zh-CN" sz="1600" dirty="0" smtClean="0">
                <a:solidFill>
                  <a:schemeClr val="bg1"/>
                </a:solidFill>
                <a:latin typeface="微软雅黑" panose="020B0503020204020204" pitchFamily="34" charset="-122"/>
                <a:ea typeface="微软雅黑" panose="020B0503020204020204" pitchFamily="34" charset="-122"/>
              </a:rPr>
              <a:t>ADDR</a:t>
            </a:r>
            <a:r>
              <a:rPr lang="zh-CN" altLang="en-US" sz="1600" dirty="0" smtClean="0">
                <a:solidFill>
                  <a:schemeClr val="bg1"/>
                </a:solidFill>
                <a:latin typeface="微软雅黑" panose="020B0503020204020204" pitchFamily="34" charset="-122"/>
                <a:ea typeface="微软雅黑" panose="020B0503020204020204" pitchFamily="34" charset="-122"/>
              </a:rPr>
              <a:t>进行</a:t>
            </a:r>
            <a:r>
              <a:rPr lang="en-US" altLang="zh-CN" sz="1600" dirty="0" smtClean="0">
                <a:solidFill>
                  <a:schemeClr val="bg1"/>
                </a:solidFill>
                <a:latin typeface="微软雅黑" panose="020B0503020204020204" pitchFamily="34" charset="-122"/>
                <a:ea typeface="微软雅黑" panose="020B0503020204020204" pitchFamily="34" charset="-122"/>
              </a:rPr>
              <a:t>HASH</a:t>
            </a:r>
            <a:r>
              <a:rPr lang="zh-CN" altLang="en-US" sz="1600" dirty="0" smtClean="0">
                <a:solidFill>
                  <a:schemeClr val="bg1"/>
                </a:solidFill>
                <a:latin typeface="微软雅黑" panose="020B0503020204020204" pitchFamily="34" charset="-122"/>
                <a:ea typeface="微软雅黑" panose="020B0503020204020204" pitchFamily="34" charset="-122"/>
              </a:rPr>
              <a:t>分区为</a:t>
            </a:r>
            <a:r>
              <a:rPr lang="en-US" altLang="zh-CN" sz="1600" dirty="0" smtClean="0">
                <a:solidFill>
                  <a:schemeClr val="bg1"/>
                </a:solidFill>
                <a:latin typeface="微软雅黑" panose="020B0503020204020204" pitchFamily="34" charset="-122"/>
                <a:ea typeface="微软雅黑" panose="020B0503020204020204" pitchFamily="34" charset="-122"/>
              </a:rPr>
              <a:t>1024</a:t>
            </a:r>
            <a:r>
              <a:rPr lang="zh-CN" altLang="en-US" sz="1600" dirty="0" smtClean="0">
                <a:solidFill>
                  <a:schemeClr val="bg1"/>
                </a:solidFill>
                <a:latin typeface="微软雅黑" panose="020B0503020204020204" pitchFamily="34" charset="-122"/>
                <a:ea typeface="微软雅黑" panose="020B0503020204020204" pitchFamily="34" charset="-122"/>
              </a:rPr>
              <a:t>个，然后对每个分区进行去重唯一编号运算。</a:t>
            </a:r>
            <a:endParaRPr lang="zh-CN" altLang="en-US" sz="1600" dirty="0" smtClean="0">
              <a:solidFill>
                <a:schemeClr val="bg1"/>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2"/>
          <a:stretch>
            <a:fillRect/>
          </a:stretch>
        </p:blipFill>
        <p:spPr>
          <a:xfrm>
            <a:off x="201930" y="1187450"/>
            <a:ext cx="10777855" cy="5646420"/>
          </a:xfrm>
          <a:prstGeom prst="rect">
            <a:avLst/>
          </a:prstGeom>
        </p:spPr>
      </p:pic>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0A0F23"/>
        </a:solidFill>
        <a:effectLst/>
      </p:bgPr>
    </p:bg>
    <p:spTree>
      <p:nvGrpSpPr>
        <p:cNvPr id="1" name=""/>
        <p:cNvGrpSpPr/>
        <p:nvPr/>
      </p:nvGrpSpPr>
      <p:grpSpPr>
        <a:xfrm>
          <a:off x="0" y="0"/>
          <a:ext cx="0" cy="0"/>
          <a:chOff x="0" y="0"/>
          <a:chExt cx="0" cy="0"/>
        </a:xfrm>
      </p:grpSpPr>
      <p:pic>
        <p:nvPicPr>
          <p:cNvPr id="2097159" name="图片 4"/>
          <p:cNvPicPr>
            <a:picLocks noChangeAspect="1"/>
          </p:cNvPicPr>
          <p:nvPr/>
        </p:nvPicPr>
        <p:blipFill>
          <a:blip r:embed="rId1" cstate="hqprint"/>
          <a:stretch>
            <a:fillRect/>
          </a:stretch>
        </p:blipFill>
        <p:spPr>
          <a:xfrm>
            <a:off x="10759868" y="-15058"/>
            <a:ext cx="1301859" cy="920356"/>
          </a:xfrm>
          <a:prstGeom prst="rect">
            <a:avLst/>
          </a:prstGeom>
        </p:spPr>
      </p:pic>
      <p:sp>
        <p:nvSpPr>
          <p:cNvPr id="1048620" name="文本框 7"/>
          <p:cNvSpPr txBox="1"/>
          <p:nvPr/>
        </p:nvSpPr>
        <p:spPr>
          <a:xfrm>
            <a:off x="0" y="161212"/>
            <a:ext cx="121024" cy="358140"/>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048621" name="文本框 8"/>
          <p:cNvSpPr txBox="1"/>
          <p:nvPr/>
        </p:nvSpPr>
        <p:spPr>
          <a:xfrm>
            <a:off x="201942" y="161212"/>
            <a:ext cx="5244117" cy="39878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pPr>
            <a:r>
              <a:rPr kumimoji="0" lang="zh-CN" altLang="en-US"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案例</a:t>
            </a:r>
            <a:r>
              <a:rPr kumimoji="0" lang="en-US" altLang="zh-CN"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6</a:t>
            </a:r>
            <a:endParaRPr kumimoji="0" lang="en-US" altLang="zh-CN"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 name="文本框 4"/>
          <p:cNvSpPr txBox="1"/>
          <p:nvPr/>
        </p:nvSpPr>
        <p:spPr>
          <a:xfrm>
            <a:off x="201930" y="454025"/>
            <a:ext cx="11580495" cy="6000750"/>
          </a:xfrm>
          <a:prstGeom prst="rect">
            <a:avLst/>
          </a:prstGeom>
          <a:noFill/>
        </p:spPr>
        <p:txBody>
          <a:bodyPr wrap="square" rtlCol="0">
            <a:spAutoFit/>
          </a:bodyPr>
          <a:lstStyle/>
          <a:p>
            <a:pPr algn="l">
              <a:lnSpc>
                <a:spcPct val="150000"/>
              </a:lnSpc>
            </a:pPr>
            <a:r>
              <a:rPr lang="en-US" altLang="zh-CN" sz="1600" dirty="0" smtClean="0">
                <a:solidFill>
                  <a:schemeClr val="bg1"/>
                </a:solidFill>
                <a:latin typeface="微软雅黑" panose="020B0503020204020204" pitchFamily="34" charset="-122"/>
                <a:ea typeface="微软雅黑" panose="020B0503020204020204" pitchFamily="34" charset="-122"/>
                <a:sym typeface="+mn-ea"/>
              </a:rPr>
              <a:t>7. </a:t>
            </a:r>
            <a:r>
              <a:rPr lang="zh-CN" altLang="en-US" sz="1600" dirty="0" smtClean="0">
                <a:solidFill>
                  <a:schemeClr val="bg1"/>
                </a:solidFill>
                <a:latin typeface="微软雅黑" panose="020B0503020204020204" pitchFamily="34" charset="-122"/>
                <a:ea typeface="微软雅黑" panose="020B0503020204020204" pitchFamily="34" charset="-122"/>
                <a:sym typeface="+mn-ea"/>
              </a:rPr>
              <a:t>连接成本分析与技术使用：假设需连接的两表为</a:t>
            </a:r>
            <a:r>
              <a:rPr lang="en-US" altLang="zh-CN" sz="1600" dirty="0" smtClean="0">
                <a:solidFill>
                  <a:schemeClr val="bg1"/>
                </a:solidFill>
                <a:latin typeface="微软雅黑" panose="020B0503020204020204" pitchFamily="34" charset="-122"/>
                <a:ea typeface="微软雅黑" panose="020B0503020204020204" pitchFamily="34" charset="-122"/>
                <a:sym typeface="+mn-ea"/>
              </a:rPr>
              <a:t>M</a:t>
            </a:r>
            <a:r>
              <a:rPr lang="zh-CN" altLang="en-US" sz="1600" dirty="0" smtClean="0">
                <a:solidFill>
                  <a:schemeClr val="bg1"/>
                </a:solidFill>
                <a:latin typeface="微软雅黑" panose="020B0503020204020204" pitchFamily="34" charset="-122"/>
                <a:ea typeface="微软雅黑" panose="020B0503020204020204" pitchFamily="34" charset="-122"/>
                <a:sym typeface="+mn-ea"/>
              </a:rPr>
              <a:t>块与</a:t>
            </a:r>
            <a:r>
              <a:rPr lang="en-US" altLang="zh-CN" sz="1600" dirty="0" smtClean="0">
                <a:solidFill>
                  <a:schemeClr val="bg1"/>
                </a:solidFill>
                <a:latin typeface="微软雅黑" panose="020B0503020204020204" pitchFamily="34" charset="-122"/>
                <a:ea typeface="微软雅黑" panose="020B0503020204020204" pitchFamily="34" charset="-122"/>
                <a:sym typeface="+mn-ea"/>
              </a:rPr>
              <a:t>N</a:t>
            </a:r>
            <a:r>
              <a:rPr lang="zh-CN" altLang="en-US" sz="1600" dirty="0" smtClean="0">
                <a:solidFill>
                  <a:schemeClr val="bg1"/>
                </a:solidFill>
                <a:latin typeface="微软雅黑" panose="020B0503020204020204" pitchFamily="34" charset="-122"/>
                <a:ea typeface="微软雅黑" panose="020B0503020204020204" pitchFamily="34" charset="-122"/>
                <a:sym typeface="+mn-ea"/>
              </a:rPr>
              <a:t>块，成本开销简化为</a:t>
            </a:r>
            <a:r>
              <a:rPr lang="en-US" altLang="zh-CN" sz="1600" dirty="0" smtClean="0">
                <a:solidFill>
                  <a:schemeClr val="bg1"/>
                </a:solidFill>
                <a:latin typeface="微软雅黑" panose="020B0503020204020204" pitchFamily="34" charset="-122"/>
                <a:ea typeface="微软雅黑" panose="020B0503020204020204" pitchFamily="34" charset="-122"/>
                <a:sym typeface="+mn-ea"/>
              </a:rPr>
              <a:t>M</a:t>
            </a:r>
            <a:r>
              <a:rPr lang="zh-CN" altLang="en-US" sz="1600" dirty="0" smtClean="0">
                <a:solidFill>
                  <a:schemeClr val="bg1"/>
                </a:solidFill>
                <a:latin typeface="微软雅黑" panose="020B0503020204020204" pitchFamily="34" charset="-122"/>
                <a:ea typeface="微软雅黑" panose="020B0503020204020204" pitchFamily="34" charset="-122"/>
                <a:sym typeface="+mn-ea"/>
              </a:rPr>
              <a:t>与</a:t>
            </a:r>
            <a:r>
              <a:rPr lang="en-US" altLang="zh-CN" sz="1600" dirty="0" smtClean="0">
                <a:solidFill>
                  <a:schemeClr val="bg1"/>
                </a:solidFill>
                <a:latin typeface="微软雅黑" panose="020B0503020204020204" pitchFamily="34" charset="-122"/>
                <a:ea typeface="微软雅黑" panose="020B0503020204020204" pitchFamily="34" charset="-122"/>
                <a:sym typeface="+mn-ea"/>
              </a:rPr>
              <a:t>N</a:t>
            </a:r>
            <a:r>
              <a:rPr lang="zh-CN" altLang="en-US" sz="1600" dirty="0" smtClean="0">
                <a:solidFill>
                  <a:schemeClr val="bg1"/>
                </a:solidFill>
                <a:latin typeface="微软雅黑" panose="020B0503020204020204" pitchFamily="34" charset="-122"/>
                <a:ea typeface="微软雅黑" panose="020B0503020204020204" pitchFamily="34" charset="-122"/>
                <a:sym typeface="+mn-ea"/>
              </a:rPr>
              <a:t>。</a:t>
            </a:r>
            <a:endParaRPr lang="zh-CN" altLang="en-US" sz="1600" dirty="0" smtClean="0">
              <a:solidFill>
                <a:schemeClr val="bg1"/>
              </a:solidFill>
              <a:latin typeface="微软雅黑" panose="020B0503020204020204" pitchFamily="34" charset="-122"/>
              <a:ea typeface="微软雅黑" panose="020B0503020204020204" pitchFamily="34" charset="-122"/>
              <a:sym typeface="+mn-ea"/>
            </a:endParaRPr>
          </a:p>
          <a:p>
            <a:pPr algn="l">
              <a:lnSpc>
                <a:spcPct val="150000"/>
              </a:lnSpc>
            </a:pPr>
            <a:r>
              <a:rPr lang="zh-CN" altLang="en-US" sz="1600" dirty="0" smtClean="0">
                <a:solidFill>
                  <a:schemeClr val="bg1"/>
                </a:solidFill>
                <a:latin typeface="微软雅黑" panose="020B0503020204020204" pitchFamily="34" charset="-122"/>
                <a:ea typeface="微软雅黑" panose="020B0503020204020204" pitchFamily="34" charset="-122"/>
                <a:sym typeface="+mn-ea"/>
              </a:rPr>
              <a:t>    </a:t>
            </a:r>
            <a:r>
              <a:rPr lang="en-US" altLang="zh-CN" sz="1600" dirty="0" smtClean="0">
                <a:solidFill>
                  <a:schemeClr val="bg1"/>
                </a:solidFill>
                <a:latin typeface="微软雅黑" panose="020B0503020204020204" pitchFamily="34" charset="-122"/>
                <a:ea typeface="微软雅黑" panose="020B0503020204020204" pitchFamily="34" charset="-122"/>
                <a:sym typeface="+mn-ea"/>
              </a:rPr>
              <a:t>7.1 </a:t>
            </a:r>
            <a:r>
              <a:rPr lang="zh-CN" altLang="en-US" sz="1600" dirty="0" smtClean="0">
                <a:solidFill>
                  <a:schemeClr val="bg1"/>
                </a:solidFill>
                <a:latin typeface="微软雅黑" panose="020B0503020204020204" pitchFamily="34" charset="-122"/>
                <a:ea typeface="微软雅黑" panose="020B0503020204020204" pitchFamily="34" charset="-122"/>
                <a:sym typeface="+mn-ea"/>
              </a:rPr>
              <a:t>连接成本： 大表连接最优方式为哈希连接。</a:t>
            </a:r>
            <a:endParaRPr lang="zh-CN" altLang="en-US" sz="1600" dirty="0" smtClean="0">
              <a:solidFill>
                <a:schemeClr val="bg1"/>
              </a:solidFill>
              <a:latin typeface="微软雅黑" panose="020B0503020204020204" pitchFamily="34" charset="-122"/>
              <a:ea typeface="微软雅黑" panose="020B0503020204020204" pitchFamily="34" charset="-122"/>
              <a:sym typeface="+mn-ea"/>
            </a:endParaRPr>
          </a:p>
          <a:p>
            <a:pPr algn="l">
              <a:lnSpc>
                <a:spcPct val="150000"/>
              </a:lnSpc>
            </a:pPr>
            <a:r>
              <a:rPr lang="zh-CN" altLang="en-US" sz="1600" dirty="0" smtClean="0">
                <a:solidFill>
                  <a:schemeClr val="bg1"/>
                </a:solidFill>
                <a:latin typeface="微软雅黑" panose="020B0503020204020204" pitchFamily="34" charset="-122"/>
                <a:ea typeface="微软雅黑" panose="020B0503020204020204" pitchFamily="34" charset="-122"/>
                <a:sym typeface="+mn-ea"/>
              </a:rPr>
              <a:t>        公式为：</a:t>
            </a:r>
            <a:r>
              <a:rPr lang="en-US" altLang="zh-CN" sz="1600" dirty="0" smtClean="0">
                <a:solidFill>
                  <a:schemeClr val="bg1"/>
                </a:solidFill>
                <a:latin typeface="微软雅黑" panose="020B0503020204020204" pitchFamily="34" charset="-122"/>
                <a:ea typeface="微软雅黑" panose="020B0503020204020204" pitchFamily="34" charset="-122"/>
                <a:sym typeface="+mn-ea"/>
              </a:rPr>
              <a:t>M</a:t>
            </a:r>
            <a:r>
              <a:rPr lang="zh-CN" altLang="en-US" sz="1600" dirty="0" smtClean="0">
                <a:solidFill>
                  <a:schemeClr val="bg1"/>
                </a:solidFill>
                <a:latin typeface="微软雅黑" panose="020B0503020204020204" pitchFamily="34" charset="-122"/>
                <a:ea typeface="微软雅黑" panose="020B0503020204020204" pitchFamily="34" charset="-122"/>
                <a:sym typeface="+mn-ea"/>
              </a:rPr>
              <a:t>（读）</a:t>
            </a:r>
            <a:r>
              <a:rPr lang="en-US" altLang="zh-CN" sz="1600" dirty="0" smtClean="0">
                <a:solidFill>
                  <a:schemeClr val="bg1"/>
                </a:solidFill>
                <a:latin typeface="微软雅黑" panose="020B0503020204020204" pitchFamily="34" charset="-122"/>
                <a:ea typeface="微软雅黑" panose="020B0503020204020204" pitchFamily="34" charset="-122"/>
                <a:sym typeface="+mn-ea"/>
              </a:rPr>
              <a:t>+N</a:t>
            </a:r>
            <a:r>
              <a:rPr lang="zh-CN" altLang="en-US" sz="1600" dirty="0" smtClean="0">
                <a:solidFill>
                  <a:schemeClr val="bg1"/>
                </a:solidFill>
                <a:latin typeface="微软雅黑" panose="020B0503020204020204" pitchFamily="34" charset="-122"/>
                <a:ea typeface="微软雅黑" panose="020B0503020204020204" pitchFamily="34" charset="-122"/>
                <a:sym typeface="+mn-ea"/>
              </a:rPr>
              <a:t>（读）</a:t>
            </a:r>
            <a:r>
              <a:rPr lang="en-US" altLang="zh-CN" sz="1600" dirty="0" smtClean="0">
                <a:solidFill>
                  <a:schemeClr val="bg1"/>
                </a:solidFill>
                <a:latin typeface="微软雅黑" panose="020B0503020204020204" pitchFamily="34" charset="-122"/>
                <a:ea typeface="微软雅黑" panose="020B0503020204020204" pitchFamily="34" charset="-122"/>
                <a:sym typeface="+mn-ea"/>
              </a:rPr>
              <a:t>+M</a:t>
            </a:r>
            <a:r>
              <a:rPr lang="zh-CN" altLang="en-US" sz="1600" dirty="0" smtClean="0">
                <a:solidFill>
                  <a:schemeClr val="bg1"/>
                </a:solidFill>
                <a:latin typeface="微软雅黑" panose="020B0503020204020204" pitchFamily="34" charset="-122"/>
                <a:ea typeface="微软雅黑" panose="020B0503020204020204" pitchFamily="34" charset="-122"/>
                <a:sym typeface="+mn-ea"/>
              </a:rPr>
              <a:t>（写临时结果）</a:t>
            </a:r>
            <a:r>
              <a:rPr lang="en-US" altLang="zh-CN" sz="1600" dirty="0" smtClean="0">
                <a:solidFill>
                  <a:schemeClr val="bg1"/>
                </a:solidFill>
                <a:latin typeface="微软雅黑" panose="020B0503020204020204" pitchFamily="34" charset="-122"/>
                <a:ea typeface="微软雅黑" panose="020B0503020204020204" pitchFamily="34" charset="-122"/>
                <a:sym typeface="+mn-ea"/>
              </a:rPr>
              <a:t>+N</a:t>
            </a:r>
            <a:r>
              <a:rPr lang="zh-CN" altLang="en-US" sz="1600" dirty="0" smtClean="0">
                <a:solidFill>
                  <a:schemeClr val="bg1"/>
                </a:solidFill>
                <a:latin typeface="微软雅黑" panose="020B0503020204020204" pitchFamily="34" charset="-122"/>
                <a:ea typeface="微软雅黑" panose="020B0503020204020204" pitchFamily="34" charset="-122"/>
                <a:sym typeface="+mn-ea"/>
              </a:rPr>
              <a:t>（写临时结果）</a:t>
            </a:r>
            <a:r>
              <a:rPr lang="en-US" altLang="zh-CN" sz="1600" dirty="0" smtClean="0">
                <a:solidFill>
                  <a:schemeClr val="bg1"/>
                </a:solidFill>
                <a:latin typeface="微软雅黑" panose="020B0503020204020204" pitchFamily="34" charset="-122"/>
                <a:ea typeface="微软雅黑" panose="020B0503020204020204" pitchFamily="34" charset="-122"/>
                <a:sym typeface="+mn-ea"/>
              </a:rPr>
              <a:t>+M</a:t>
            </a:r>
            <a:r>
              <a:rPr lang="zh-CN" altLang="en-US" sz="1600" dirty="0" smtClean="0">
                <a:solidFill>
                  <a:schemeClr val="bg1"/>
                </a:solidFill>
                <a:latin typeface="微软雅黑" panose="020B0503020204020204" pitchFamily="34" charset="-122"/>
                <a:ea typeface="微软雅黑" panose="020B0503020204020204" pitchFamily="34" charset="-122"/>
                <a:sym typeface="+mn-ea"/>
              </a:rPr>
              <a:t>（读临时结果）</a:t>
            </a:r>
            <a:r>
              <a:rPr lang="en-US" altLang="zh-CN" sz="1600" dirty="0" smtClean="0">
                <a:solidFill>
                  <a:schemeClr val="bg1"/>
                </a:solidFill>
                <a:latin typeface="微软雅黑" panose="020B0503020204020204" pitchFamily="34" charset="-122"/>
                <a:ea typeface="微软雅黑" panose="020B0503020204020204" pitchFamily="34" charset="-122"/>
                <a:sym typeface="+mn-ea"/>
              </a:rPr>
              <a:t>+N</a:t>
            </a:r>
            <a:r>
              <a:rPr lang="zh-CN" altLang="en-US" sz="1600" dirty="0" smtClean="0">
                <a:solidFill>
                  <a:schemeClr val="bg1"/>
                </a:solidFill>
                <a:latin typeface="微软雅黑" panose="020B0503020204020204" pitchFamily="34" charset="-122"/>
                <a:ea typeface="微软雅黑" panose="020B0503020204020204" pitchFamily="34" charset="-122"/>
                <a:sym typeface="+mn-ea"/>
              </a:rPr>
              <a:t>（读临时结果）</a:t>
            </a:r>
            <a:endParaRPr lang="zh-CN" altLang="en-US" sz="1600" dirty="0" smtClean="0">
              <a:solidFill>
                <a:schemeClr val="bg1"/>
              </a:solidFill>
              <a:latin typeface="微软雅黑" panose="020B0503020204020204" pitchFamily="34" charset="-122"/>
              <a:ea typeface="微软雅黑" panose="020B0503020204020204" pitchFamily="34" charset="-122"/>
              <a:sym typeface="+mn-ea"/>
            </a:endParaRPr>
          </a:p>
          <a:p>
            <a:pPr algn="l">
              <a:lnSpc>
                <a:spcPct val="150000"/>
              </a:lnSpc>
            </a:pPr>
            <a:r>
              <a:rPr lang="zh-CN" altLang="en-US" sz="1600" dirty="0" smtClean="0">
                <a:solidFill>
                  <a:schemeClr val="bg1"/>
                </a:solidFill>
                <a:latin typeface="微软雅黑" panose="020B0503020204020204" pitchFamily="34" charset="-122"/>
                <a:ea typeface="微软雅黑" panose="020B0503020204020204" pitchFamily="34" charset="-122"/>
                <a:sym typeface="+mn-ea"/>
              </a:rPr>
              <a:t>        当内存足以放下</a:t>
            </a:r>
            <a:r>
              <a:rPr lang="en-US" altLang="zh-CN" sz="1600" dirty="0" smtClean="0">
                <a:solidFill>
                  <a:schemeClr val="bg1"/>
                </a:solidFill>
                <a:latin typeface="微软雅黑" panose="020B0503020204020204" pitchFamily="34" charset="-122"/>
                <a:ea typeface="微软雅黑" panose="020B0503020204020204" pitchFamily="34" charset="-122"/>
                <a:sym typeface="+mn-ea"/>
              </a:rPr>
              <a:t>M</a:t>
            </a:r>
            <a:r>
              <a:rPr lang="zh-CN" altLang="en-US" sz="1600" dirty="0" smtClean="0">
                <a:solidFill>
                  <a:schemeClr val="bg1"/>
                </a:solidFill>
                <a:latin typeface="微软雅黑" panose="020B0503020204020204" pitchFamily="34" charset="-122"/>
                <a:ea typeface="微软雅黑" panose="020B0503020204020204" pitchFamily="34" charset="-122"/>
                <a:sym typeface="+mn-ea"/>
              </a:rPr>
              <a:t>或</a:t>
            </a:r>
            <a:r>
              <a:rPr lang="en-US" altLang="zh-CN" sz="1600" dirty="0" smtClean="0">
                <a:solidFill>
                  <a:schemeClr val="bg1"/>
                </a:solidFill>
                <a:latin typeface="微软雅黑" panose="020B0503020204020204" pitchFamily="34" charset="-122"/>
                <a:ea typeface="微软雅黑" panose="020B0503020204020204" pitchFamily="34" charset="-122"/>
                <a:sym typeface="+mn-ea"/>
              </a:rPr>
              <a:t>N</a:t>
            </a:r>
            <a:r>
              <a:rPr lang="zh-CN" altLang="en-US" sz="1600" dirty="0" smtClean="0">
                <a:solidFill>
                  <a:schemeClr val="bg1"/>
                </a:solidFill>
                <a:latin typeface="微软雅黑" panose="020B0503020204020204" pitchFamily="34" charset="-122"/>
                <a:ea typeface="微软雅黑" panose="020B0503020204020204" pitchFamily="34" charset="-122"/>
                <a:sym typeface="+mn-ea"/>
              </a:rPr>
              <a:t>时，公式变为</a:t>
            </a:r>
            <a:r>
              <a:rPr lang="en-US" altLang="zh-CN" sz="1600" dirty="0" smtClean="0">
                <a:solidFill>
                  <a:schemeClr val="bg1"/>
                </a:solidFill>
                <a:latin typeface="微软雅黑" panose="020B0503020204020204" pitchFamily="34" charset="-122"/>
                <a:ea typeface="微软雅黑" panose="020B0503020204020204" pitchFamily="34" charset="-122"/>
                <a:sym typeface="+mn-ea"/>
              </a:rPr>
              <a:t>M+N</a:t>
            </a:r>
            <a:endParaRPr lang="zh-CN" altLang="en-US" sz="1600" dirty="0" smtClean="0">
              <a:solidFill>
                <a:schemeClr val="bg1"/>
              </a:solidFill>
              <a:latin typeface="微软雅黑" panose="020B0503020204020204" pitchFamily="34" charset="-122"/>
              <a:ea typeface="微软雅黑" panose="020B0503020204020204" pitchFamily="34" charset="-122"/>
              <a:sym typeface="+mn-ea"/>
            </a:endParaRPr>
          </a:p>
          <a:p>
            <a:pPr algn="l">
              <a:lnSpc>
                <a:spcPct val="150000"/>
              </a:lnSpc>
            </a:pPr>
            <a:r>
              <a:rPr lang="en-US" altLang="zh-CN" sz="1600" dirty="0" smtClean="0">
                <a:solidFill>
                  <a:schemeClr val="bg1"/>
                </a:solidFill>
                <a:latin typeface="微软雅黑" panose="020B0503020204020204" pitchFamily="34" charset="-122"/>
                <a:ea typeface="微软雅黑" panose="020B0503020204020204" pitchFamily="34" charset="-122"/>
                <a:sym typeface="+mn-ea"/>
              </a:rPr>
              <a:t>        </a:t>
            </a:r>
            <a:r>
              <a:rPr lang="zh-CN" altLang="en-US" sz="1600" dirty="0" smtClean="0">
                <a:solidFill>
                  <a:schemeClr val="bg1"/>
                </a:solidFill>
                <a:latin typeface="微软雅黑" panose="020B0503020204020204" pitchFamily="34" charset="-122"/>
                <a:ea typeface="微软雅黑" panose="020B0503020204020204" pitchFamily="34" charset="-122"/>
                <a:sym typeface="+mn-ea"/>
              </a:rPr>
              <a:t>当数据量较大时，可能只需要借用磁盘存储一次临时连接结果时，其成本开销</a:t>
            </a:r>
            <a:r>
              <a:rPr lang="en-US" altLang="zh-CN" sz="1600" dirty="0" smtClean="0">
                <a:solidFill>
                  <a:schemeClr val="bg1"/>
                </a:solidFill>
                <a:latin typeface="微软雅黑" panose="020B0503020204020204" pitchFamily="34" charset="-122"/>
                <a:ea typeface="微软雅黑" panose="020B0503020204020204" pitchFamily="34" charset="-122"/>
                <a:sym typeface="+mn-ea"/>
              </a:rPr>
              <a:t>M</a:t>
            </a:r>
            <a:r>
              <a:rPr lang="zh-CN" altLang="en-US" sz="1600" dirty="0" smtClean="0">
                <a:solidFill>
                  <a:schemeClr val="bg1"/>
                </a:solidFill>
                <a:latin typeface="微软雅黑" panose="020B0503020204020204" pitchFamily="34" charset="-122"/>
                <a:ea typeface="微软雅黑" panose="020B0503020204020204" pitchFamily="34" charset="-122"/>
                <a:sym typeface="+mn-ea"/>
              </a:rPr>
              <a:t>（读）</a:t>
            </a:r>
            <a:r>
              <a:rPr lang="en-US" altLang="zh-CN" sz="1600" dirty="0" smtClean="0">
                <a:solidFill>
                  <a:schemeClr val="bg1"/>
                </a:solidFill>
                <a:latin typeface="微软雅黑" panose="020B0503020204020204" pitchFamily="34" charset="-122"/>
                <a:ea typeface="微软雅黑" panose="020B0503020204020204" pitchFamily="34" charset="-122"/>
                <a:sym typeface="+mn-ea"/>
              </a:rPr>
              <a:t>+N</a:t>
            </a:r>
            <a:r>
              <a:rPr lang="zh-CN" altLang="en-US" sz="1600" dirty="0" smtClean="0">
                <a:solidFill>
                  <a:schemeClr val="bg1"/>
                </a:solidFill>
                <a:latin typeface="微软雅黑" panose="020B0503020204020204" pitchFamily="34" charset="-122"/>
                <a:ea typeface="微软雅黑" panose="020B0503020204020204" pitchFamily="34" charset="-122"/>
                <a:sym typeface="+mn-ea"/>
              </a:rPr>
              <a:t>（读）</a:t>
            </a:r>
            <a:r>
              <a:rPr lang="en-US" altLang="zh-CN" sz="1600" dirty="0" smtClean="0">
                <a:solidFill>
                  <a:schemeClr val="bg1"/>
                </a:solidFill>
                <a:latin typeface="微软雅黑" panose="020B0503020204020204" pitchFamily="34" charset="-122"/>
                <a:ea typeface="微软雅黑" panose="020B0503020204020204" pitchFamily="34" charset="-122"/>
                <a:sym typeface="+mn-ea"/>
              </a:rPr>
              <a:t>+M</a:t>
            </a:r>
            <a:r>
              <a:rPr lang="zh-CN" altLang="en-US" sz="1600" dirty="0" smtClean="0">
                <a:solidFill>
                  <a:schemeClr val="bg1"/>
                </a:solidFill>
                <a:latin typeface="微软雅黑" panose="020B0503020204020204" pitchFamily="34" charset="-122"/>
                <a:ea typeface="微软雅黑" panose="020B0503020204020204" pitchFamily="34" charset="-122"/>
                <a:sym typeface="+mn-ea"/>
              </a:rPr>
              <a:t>（写临时结果）</a:t>
            </a:r>
            <a:r>
              <a:rPr lang="en-US" altLang="zh-CN" sz="1600" dirty="0" smtClean="0">
                <a:solidFill>
                  <a:schemeClr val="bg1"/>
                </a:solidFill>
                <a:latin typeface="微软雅黑" panose="020B0503020204020204" pitchFamily="34" charset="-122"/>
                <a:ea typeface="微软雅黑" panose="020B0503020204020204" pitchFamily="34" charset="-122"/>
                <a:sym typeface="+mn-ea"/>
              </a:rPr>
              <a:t>+N</a:t>
            </a:r>
            <a:r>
              <a:rPr lang="zh-CN" altLang="en-US" sz="1600" dirty="0" smtClean="0">
                <a:solidFill>
                  <a:schemeClr val="bg1"/>
                </a:solidFill>
                <a:latin typeface="微软雅黑" panose="020B0503020204020204" pitchFamily="34" charset="-122"/>
                <a:ea typeface="微软雅黑" panose="020B0503020204020204" pitchFamily="34" charset="-122"/>
                <a:sym typeface="+mn-ea"/>
              </a:rPr>
              <a:t>（写临时结果）</a:t>
            </a:r>
            <a:r>
              <a:rPr lang="en-US" altLang="zh-CN" sz="1600" dirty="0" smtClean="0">
                <a:solidFill>
                  <a:schemeClr val="bg1"/>
                </a:solidFill>
                <a:latin typeface="微软雅黑" panose="020B0503020204020204" pitchFamily="34" charset="-122"/>
                <a:ea typeface="微软雅黑" panose="020B0503020204020204" pitchFamily="34" charset="-122"/>
                <a:sym typeface="+mn-ea"/>
              </a:rPr>
              <a:t>+M</a:t>
            </a:r>
            <a:r>
              <a:rPr lang="zh-CN" altLang="en-US" sz="1600" dirty="0" smtClean="0">
                <a:solidFill>
                  <a:schemeClr val="bg1"/>
                </a:solidFill>
                <a:latin typeface="微软雅黑" panose="020B0503020204020204" pitchFamily="34" charset="-122"/>
                <a:ea typeface="微软雅黑" panose="020B0503020204020204" pitchFamily="34" charset="-122"/>
                <a:sym typeface="+mn-ea"/>
              </a:rPr>
              <a:t>（读临时结果）</a:t>
            </a:r>
            <a:r>
              <a:rPr lang="en-US" altLang="zh-CN" sz="1600" dirty="0" smtClean="0">
                <a:solidFill>
                  <a:schemeClr val="bg1"/>
                </a:solidFill>
                <a:latin typeface="微软雅黑" panose="020B0503020204020204" pitchFamily="34" charset="-122"/>
                <a:ea typeface="微软雅黑" panose="020B0503020204020204" pitchFamily="34" charset="-122"/>
                <a:sym typeface="+mn-ea"/>
              </a:rPr>
              <a:t>+N</a:t>
            </a:r>
            <a:r>
              <a:rPr lang="zh-CN" altLang="en-US" sz="1600" dirty="0" smtClean="0">
                <a:solidFill>
                  <a:schemeClr val="bg1"/>
                </a:solidFill>
                <a:latin typeface="微软雅黑" panose="020B0503020204020204" pitchFamily="34" charset="-122"/>
                <a:ea typeface="微软雅黑" panose="020B0503020204020204" pitchFamily="34" charset="-122"/>
                <a:sym typeface="+mn-ea"/>
              </a:rPr>
              <a:t>（读临时结果）</a:t>
            </a:r>
            <a:endParaRPr lang="zh-CN" altLang="en-US" sz="1600" dirty="0" smtClean="0">
              <a:solidFill>
                <a:schemeClr val="bg1"/>
              </a:solidFill>
              <a:latin typeface="微软雅黑" panose="020B0503020204020204" pitchFamily="34" charset="-122"/>
              <a:ea typeface="微软雅黑" panose="020B0503020204020204" pitchFamily="34" charset="-122"/>
              <a:sym typeface="+mn-ea"/>
            </a:endParaRPr>
          </a:p>
          <a:p>
            <a:pPr algn="l">
              <a:lnSpc>
                <a:spcPct val="150000"/>
              </a:lnSpc>
            </a:pPr>
            <a:r>
              <a:rPr lang="zh-CN" altLang="en-US" sz="1600" dirty="0" smtClean="0">
                <a:solidFill>
                  <a:schemeClr val="bg1"/>
                </a:solidFill>
                <a:latin typeface="微软雅黑" panose="020B0503020204020204" pitchFamily="34" charset="-122"/>
                <a:ea typeface="微软雅黑" panose="020B0503020204020204" pitchFamily="34" charset="-122"/>
                <a:sym typeface="+mn-ea"/>
              </a:rPr>
              <a:t>        当数据量超大时，可能会产生多次连接，导致读写磁盘多次，效率低。</a:t>
            </a:r>
            <a:r>
              <a:rPr lang="zh-CN" altLang="en-US" sz="1600" dirty="0" smtClean="0">
                <a:solidFill>
                  <a:srgbClr val="FF0000"/>
                </a:solidFill>
                <a:latin typeface="微软雅黑" panose="020B0503020204020204" pitchFamily="34" charset="-122"/>
                <a:ea typeface="微软雅黑" panose="020B0503020204020204" pitchFamily="34" charset="-122"/>
                <a:sym typeface="+mn-ea"/>
              </a:rPr>
              <a:t>成本开销可能变为</a:t>
            </a:r>
            <a:r>
              <a:rPr lang="en-US" altLang="zh-CN" sz="1600" dirty="0" smtClean="0">
                <a:solidFill>
                  <a:srgbClr val="FF0000"/>
                </a:solidFill>
                <a:latin typeface="微软雅黑" panose="020B0503020204020204" pitchFamily="34" charset="-122"/>
                <a:ea typeface="微软雅黑" panose="020B0503020204020204" pitchFamily="34" charset="-122"/>
                <a:sym typeface="+mn-ea"/>
              </a:rPr>
              <a:t>c*(M+N),c&gt;3</a:t>
            </a:r>
            <a:r>
              <a:rPr lang="zh-CN" altLang="en-US" sz="1600" dirty="0" smtClean="0">
                <a:solidFill>
                  <a:srgbClr val="FF0000"/>
                </a:solidFill>
                <a:latin typeface="微软雅黑" panose="020B0503020204020204" pitchFamily="34" charset="-122"/>
                <a:ea typeface="微软雅黑" panose="020B0503020204020204" pitchFamily="34" charset="-122"/>
                <a:sym typeface="+mn-ea"/>
              </a:rPr>
              <a:t>。</a:t>
            </a:r>
            <a:r>
              <a:rPr lang="en-US" altLang="zh-CN" sz="1600" dirty="0" smtClean="0">
                <a:solidFill>
                  <a:srgbClr val="FF0000"/>
                </a:solidFill>
                <a:latin typeface="微软雅黑" panose="020B0503020204020204" pitchFamily="34" charset="-122"/>
                <a:ea typeface="微软雅黑" panose="020B0503020204020204" pitchFamily="34" charset="-122"/>
                <a:sym typeface="+mn-ea"/>
              </a:rPr>
              <a:t>5</a:t>
            </a:r>
            <a:r>
              <a:rPr lang="zh-CN" altLang="en-US" sz="1600" dirty="0" smtClean="0">
                <a:solidFill>
                  <a:srgbClr val="FF0000"/>
                </a:solidFill>
                <a:latin typeface="微软雅黑" panose="020B0503020204020204" pitchFamily="34" charset="-122"/>
                <a:ea typeface="微软雅黑" panose="020B0503020204020204" pitchFamily="34" charset="-122"/>
                <a:sym typeface="+mn-ea"/>
              </a:rPr>
              <a:t>亿条数据的两表连接开销基本是这个计算公式。</a:t>
            </a:r>
            <a:endParaRPr lang="zh-CN" altLang="en-US" sz="1600" dirty="0" smtClean="0">
              <a:solidFill>
                <a:srgbClr val="FF0000"/>
              </a:solidFill>
              <a:latin typeface="微软雅黑" panose="020B0503020204020204" pitchFamily="34" charset="-122"/>
              <a:ea typeface="微软雅黑" panose="020B0503020204020204" pitchFamily="34" charset="-122"/>
              <a:sym typeface="+mn-ea"/>
            </a:endParaRPr>
          </a:p>
          <a:p>
            <a:pPr algn="l">
              <a:lnSpc>
                <a:spcPct val="150000"/>
              </a:lnSpc>
            </a:pPr>
            <a:r>
              <a:rPr lang="zh-CN" altLang="en-US" sz="1600" dirty="0" smtClean="0">
                <a:solidFill>
                  <a:schemeClr val="bg1"/>
                </a:solidFill>
                <a:latin typeface="微软雅黑" panose="020B0503020204020204" pitchFamily="34" charset="-122"/>
                <a:ea typeface="微软雅黑" panose="020B0503020204020204" pitchFamily="34" charset="-122"/>
                <a:sym typeface="+mn-ea"/>
              </a:rPr>
              <a:t>    </a:t>
            </a:r>
            <a:r>
              <a:rPr lang="en-US" altLang="zh-CN" sz="1600" dirty="0" smtClean="0">
                <a:solidFill>
                  <a:schemeClr val="bg1"/>
                </a:solidFill>
                <a:latin typeface="微软雅黑" panose="020B0503020204020204" pitchFamily="34" charset="-122"/>
                <a:ea typeface="微软雅黑" panose="020B0503020204020204" pitchFamily="34" charset="-122"/>
                <a:sym typeface="+mn-ea"/>
              </a:rPr>
              <a:t>7.2 </a:t>
            </a:r>
            <a:r>
              <a:rPr lang="zh-CN" altLang="en-US" sz="1600" dirty="0" smtClean="0">
                <a:solidFill>
                  <a:schemeClr val="bg1"/>
                </a:solidFill>
                <a:latin typeface="微软雅黑" panose="020B0503020204020204" pitchFamily="34" charset="-122"/>
                <a:ea typeface="微软雅黑" panose="020B0503020204020204" pitchFamily="34" charset="-122"/>
                <a:sym typeface="+mn-ea"/>
              </a:rPr>
              <a:t>连接优化方法：</a:t>
            </a:r>
            <a:endParaRPr lang="zh-CN" altLang="en-US" sz="1600" dirty="0" smtClean="0">
              <a:solidFill>
                <a:schemeClr val="bg1"/>
              </a:solidFill>
              <a:latin typeface="微软雅黑" panose="020B0503020204020204" pitchFamily="34" charset="-122"/>
              <a:ea typeface="微软雅黑" panose="020B0503020204020204" pitchFamily="34" charset="-122"/>
              <a:sym typeface="+mn-ea"/>
            </a:endParaRPr>
          </a:p>
          <a:p>
            <a:pPr algn="l">
              <a:lnSpc>
                <a:spcPct val="150000"/>
              </a:lnSpc>
            </a:pPr>
            <a:r>
              <a:rPr lang="en-US" altLang="zh-CN" sz="1600" dirty="0" smtClean="0">
                <a:solidFill>
                  <a:schemeClr val="bg1"/>
                </a:solidFill>
                <a:latin typeface="微软雅黑" panose="020B0503020204020204" pitchFamily="34" charset="-122"/>
                <a:ea typeface="微软雅黑" panose="020B0503020204020204" pitchFamily="34" charset="-122"/>
                <a:sym typeface="+mn-ea"/>
              </a:rPr>
              <a:t> </a:t>
            </a:r>
            <a:r>
              <a:rPr lang="en-US" altLang="zh-CN" sz="1600" dirty="0" smtClean="0">
                <a:solidFill>
                  <a:schemeClr val="bg1"/>
                </a:solidFill>
                <a:latin typeface="微软雅黑" panose="020B0503020204020204" pitchFamily="34" charset="-122"/>
                <a:ea typeface="微软雅黑" panose="020B0503020204020204" pitchFamily="34" charset="-122"/>
              </a:rPr>
              <a:t>       </a:t>
            </a:r>
            <a:r>
              <a:rPr lang="zh-CN" altLang="en-US" sz="1600" dirty="0" smtClean="0">
                <a:solidFill>
                  <a:schemeClr val="bg1"/>
                </a:solidFill>
                <a:latin typeface="微软雅黑" panose="020B0503020204020204" pitchFamily="34" charset="-122"/>
                <a:ea typeface="微软雅黑" panose="020B0503020204020204" pitchFamily="34" charset="-122"/>
              </a:rPr>
              <a:t>将两表均按连接列进行</a:t>
            </a:r>
            <a:r>
              <a:rPr lang="en-US" altLang="zh-CN" sz="1600" dirty="0" smtClean="0">
                <a:solidFill>
                  <a:schemeClr val="bg1"/>
                </a:solidFill>
                <a:latin typeface="微软雅黑" panose="020B0503020204020204" pitchFamily="34" charset="-122"/>
                <a:ea typeface="微软雅黑" panose="020B0503020204020204" pitchFamily="34" charset="-122"/>
              </a:rPr>
              <a:t>HASH</a:t>
            </a:r>
            <a:r>
              <a:rPr lang="zh-CN" altLang="en-US" sz="1600" dirty="0" smtClean="0">
                <a:solidFill>
                  <a:schemeClr val="bg1"/>
                </a:solidFill>
                <a:latin typeface="微软雅黑" panose="020B0503020204020204" pitchFamily="34" charset="-122"/>
                <a:ea typeface="微软雅黑" panose="020B0503020204020204" pitchFamily="34" charset="-122"/>
              </a:rPr>
              <a:t>分区，让其中一个表的数据能在内存中完全放得下。这样按成对的</a:t>
            </a:r>
            <a:r>
              <a:rPr lang="en-US" altLang="zh-CN" sz="1600" dirty="0" smtClean="0">
                <a:solidFill>
                  <a:schemeClr val="bg1"/>
                </a:solidFill>
                <a:latin typeface="微软雅黑" panose="020B0503020204020204" pitchFamily="34" charset="-122"/>
                <a:ea typeface="微软雅黑" panose="020B0503020204020204" pitchFamily="34" charset="-122"/>
              </a:rPr>
              <a:t>HASH</a:t>
            </a:r>
            <a:r>
              <a:rPr lang="zh-CN" altLang="en-US" sz="1600" dirty="0" smtClean="0">
                <a:solidFill>
                  <a:schemeClr val="bg1"/>
                </a:solidFill>
                <a:latin typeface="微软雅黑" panose="020B0503020204020204" pitchFamily="34" charset="-122"/>
                <a:ea typeface="微软雅黑" panose="020B0503020204020204" pitchFamily="34" charset="-122"/>
              </a:rPr>
              <a:t>分区进行连接时，每次连接均为最优</a:t>
            </a:r>
            <a:r>
              <a:rPr lang="en-US" altLang="zh-CN" sz="1600" dirty="0" smtClean="0">
                <a:solidFill>
                  <a:schemeClr val="bg1"/>
                </a:solidFill>
                <a:latin typeface="微软雅黑" panose="020B0503020204020204" pitchFamily="34" charset="-122"/>
                <a:ea typeface="微软雅黑" panose="020B0503020204020204" pitchFamily="34" charset="-122"/>
              </a:rPr>
              <a:t>HASH</a:t>
            </a:r>
            <a:r>
              <a:rPr lang="zh-CN" altLang="en-US" sz="1600" dirty="0" smtClean="0">
                <a:solidFill>
                  <a:schemeClr val="bg1"/>
                </a:solidFill>
                <a:latin typeface="微软雅黑" panose="020B0503020204020204" pitchFamily="34" charset="-122"/>
                <a:ea typeface="微软雅黑" panose="020B0503020204020204" pitchFamily="34" charset="-122"/>
              </a:rPr>
              <a:t>连接，成本有</a:t>
            </a:r>
            <a:r>
              <a:rPr lang="en-US" altLang="zh-CN" sz="1600" dirty="0" smtClean="0">
                <a:solidFill>
                  <a:schemeClr val="bg1"/>
                </a:solidFill>
                <a:latin typeface="微软雅黑" panose="020B0503020204020204" pitchFamily="34" charset="-122"/>
                <a:ea typeface="微软雅黑" panose="020B0503020204020204" pitchFamily="34" charset="-122"/>
              </a:rPr>
              <a:t>c*(M+N)</a:t>
            </a:r>
            <a:r>
              <a:rPr lang="zh-CN" altLang="en-US" sz="1600" dirty="0" smtClean="0">
                <a:solidFill>
                  <a:schemeClr val="bg1"/>
                </a:solidFill>
                <a:latin typeface="微软雅黑" panose="020B0503020204020204" pitchFamily="34" charset="-122"/>
                <a:ea typeface="微软雅黑" panose="020B0503020204020204" pitchFamily="34" charset="-122"/>
              </a:rPr>
              <a:t>变为</a:t>
            </a:r>
            <a:r>
              <a:rPr lang="en-US" altLang="zh-CN" sz="1600" dirty="0" smtClean="0">
                <a:solidFill>
                  <a:schemeClr val="bg1"/>
                </a:solidFill>
                <a:latin typeface="微软雅黑" panose="020B0503020204020204" pitchFamily="34" charset="-122"/>
                <a:ea typeface="微软雅黑" panose="020B0503020204020204" pitchFamily="34" charset="-122"/>
              </a:rPr>
              <a:t>(M+N)</a:t>
            </a:r>
            <a:r>
              <a:rPr lang="zh-CN" altLang="en-US" sz="1600" dirty="0" smtClean="0">
                <a:solidFill>
                  <a:schemeClr val="bg1"/>
                </a:solidFill>
                <a:latin typeface="微软雅黑" panose="020B0503020204020204" pitchFamily="34" charset="-122"/>
                <a:ea typeface="微软雅黑" panose="020B0503020204020204" pitchFamily="34" charset="-122"/>
              </a:rPr>
              <a:t>。</a:t>
            </a:r>
            <a:endParaRPr lang="zh-CN" altLang="en-US" sz="1600" dirty="0" smtClean="0">
              <a:solidFill>
                <a:schemeClr val="bg1"/>
              </a:solidFill>
              <a:latin typeface="微软雅黑" panose="020B0503020204020204" pitchFamily="34" charset="-122"/>
              <a:ea typeface="微软雅黑" panose="020B0503020204020204" pitchFamily="34" charset="-122"/>
            </a:endParaRPr>
          </a:p>
          <a:p>
            <a:pPr algn="l">
              <a:lnSpc>
                <a:spcPct val="150000"/>
              </a:lnSpc>
            </a:pPr>
            <a:r>
              <a:rPr lang="zh-CN" altLang="en-US" sz="1600" dirty="0" smtClean="0">
                <a:solidFill>
                  <a:schemeClr val="bg1"/>
                </a:solidFill>
                <a:latin typeface="微软雅黑" panose="020B0503020204020204" pitchFamily="34" charset="-122"/>
                <a:ea typeface="微软雅黑" panose="020B0503020204020204" pitchFamily="34" charset="-122"/>
              </a:rPr>
              <a:t>        总成本开销</a:t>
            </a:r>
            <a:r>
              <a:rPr lang="en-US" altLang="zh-CN" sz="1600" dirty="0" smtClean="0">
                <a:solidFill>
                  <a:schemeClr val="bg1"/>
                </a:solidFill>
                <a:latin typeface="微软雅黑" panose="020B0503020204020204" pitchFamily="34" charset="-122"/>
                <a:ea typeface="微软雅黑" panose="020B0503020204020204" pitchFamily="34" charset="-122"/>
              </a:rPr>
              <a:t>=M</a:t>
            </a:r>
            <a:r>
              <a:rPr lang="zh-CN" altLang="en-US" sz="1600" dirty="0" smtClean="0">
                <a:solidFill>
                  <a:schemeClr val="bg1"/>
                </a:solidFill>
                <a:latin typeface="微软雅黑" panose="020B0503020204020204" pitchFamily="34" charset="-122"/>
                <a:ea typeface="微软雅黑" panose="020B0503020204020204" pitchFamily="34" charset="-122"/>
                <a:sym typeface="+mn-ea"/>
              </a:rPr>
              <a:t>（读表）</a:t>
            </a:r>
            <a:r>
              <a:rPr lang="en-US" altLang="zh-CN" sz="1600" dirty="0" smtClean="0">
                <a:solidFill>
                  <a:schemeClr val="bg1"/>
                </a:solidFill>
                <a:latin typeface="微软雅黑" panose="020B0503020204020204" pitchFamily="34" charset="-122"/>
                <a:ea typeface="微软雅黑" panose="020B0503020204020204" pitchFamily="34" charset="-122"/>
              </a:rPr>
              <a:t>+M</a:t>
            </a:r>
            <a:r>
              <a:rPr lang="zh-CN" altLang="en-US" sz="1600" dirty="0" smtClean="0">
                <a:solidFill>
                  <a:schemeClr val="bg1"/>
                </a:solidFill>
                <a:latin typeface="微软雅黑" panose="020B0503020204020204" pitchFamily="34" charset="-122"/>
                <a:ea typeface="微软雅黑" panose="020B0503020204020204" pitchFamily="34" charset="-122"/>
              </a:rPr>
              <a:t>（写</a:t>
            </a:r>
            <a:r>
              <a:rPr lang="en-US" altLang="zh-CN" sz="1600" dirty="0" smtClean="0">
                <a:solidFill>
                  <a:schemeClr val="bg1"/>
                </a:solidFill>
                <a:latin typeface="微软雅黑" panose="020B0503020204020204" pitchFamily="34" charset="-122"/>
                <a:ea typeface="微软雅黑" panose="020B0503020204020204" pitchFamily="34" charset="-122"/>
              </a:rPr>
              <a:t>HASH</a:t>
            </a:r>
            <a:r>
              <a:rPr lang="zh-CN" altLang="en-US" sz="1600" dirty="0" smtClean="0">
                <a:solidFill>
                  <a:schemeClr val="bg1"/>
                </a:solidFill>
                <a:latin typeface="微软雅黑" panose="020B0503020204020204" pitchFamily="34" charset="-122"/>
                <a:ea typeface="微软雅黑" panose="020B0503020204020204" pitchFamily="34" charset="-122"/>
              </a:rPr>
              <a:t>分区表）</a:t>
            </a:r>
            <a:r>
              <a:rPr lang="en-US" altLang="zh-CN" sz="1600" dirty="0" smtClean="0">
                <a:solidFill>
                  <a:schemeClr val="bg1"/>
                </a:solidFill>
                <a:latin typeface="微软雅黑" panose="020B0503020204020204" pitchFamily="34" charset="-122"/>
                <a:ea typeface="微软雅黑" panose="020B0503020204020204" pitchFamily="34" charset="-122"/>
              </a:rPr>
              <a:t>+N</a:t>
            </a:r>
            <a:r>
              <a:rPr lang="zh-CN" altLang="en-US" sz="1600" dirty="0" smtClean="0">
                <a:solidFill>
                  <a:schemeClr val="bg1"/>
                </a:solidFill>
                <a:latin typeface="微软雅黑" panose="020B0503020204020204" pitchFamily="34" charset="-122"/>
                <a:ea typeface="微软雅黑" panose="020B0503020204020204" pitchFamily="34" charset="-122"/>
                <a:sym typeface="+mn-ea"/>
              </a:rPr>
              <a:t>（读表）</a:t>
            </a:r>
            <a:r>
              <a:rPr lang="en-US" altLang="zh-CN" sz="1600" dirty="0" smtClean="0">
                <a:solidFill>
                  <a:schemeClr val="bg1"/>
                </a:solidFill>
                <a:latin typeface="微软雅黑" panose="020B0503020204020204" pitchFamily="34" charset="-122"/>
                <a:ea typeface="微软雅黑" panose="020B0503020204020204" pitchFamily="34" charset="-122"/>
                <a:sym typeface="+mn-ea"/>
              </a:rPr>
              <a:t>+N</a:t>
            </a:r>
            <a:r>
              <a:rPr lang="zh-CN" altLang="en-US" sz="1600" dirty="0" smtClean="0">
                <a:solidFill>
                  <a:schemeClr val="bg1"/>
                </a:solidFill>
                <a:latin typeface="微软雅黑" panose="020B0503020204020204" pitchFamily="34" charset="-122"/>
                <a:ea typeface="微软雅黑" panose="020B0503020204020204" pitchFamily="34" charset="-122"/>
                <a:sym typeface="+mn-ea"/>
              </a:rPr>
              <a:t>（写</a:t>
            </a:r>
            <a:r>
              <a:rPr lang="en-US" altLang="zh-CN" sz="1600" dirty="0" smtClean="0">
                <a:solidFill>
                  <a:schemeClr val="bg1"/>
                </a:solidFill>
                <a:latin typeface="微软雅黑" panose="020B0503020204020204" pitchFamily="34" charset="-122"/>
                <a:ea typeface="微软雅黑" panose="020B0503020204020204" pitchFamily="34" charset="-122"/>
                <a:sym typeface="+mn-ea"/>
              </a:rPr>
              <a:t>HASH</a:t>
            </a:r>
            <a:r>
              <a:rPr lang="zh-CN" altLang="en-US" sz="1600" dirty="0" smtClean="0">
                <a:solidFill>
                  <a:schemeClr val="bg1"/>
                </a:solidFill>
                <a:latin typeface="微软雅黑" panose="020B0503020204020204" pitchFamily="34" charset="-122"/>
                <a:ea typeface="微软雅黑" panose="020B0503020204020204" pitchFamily="34" charset="-122"/>
                <a:sym typeface="+mn-ea"/>
              </a:rPr>
              <a:t>分区表）</a:t>
            </a:r>
            <a:r>
              <a:rPr lang="en-US" altLang="zh-CN" sz="1600" dirty="0" smtClean="0">
                <a:solidFill>
                  <a:schemeClr val="bg1"/>
                </a:solidFill>
                <a:latin typeface="微软雅黑" panose="020B0503020204020204" pitchFamily="34" charset="-122"/>
                <a:ea typeface="微软雅黑" panose="020B0503020204020204" pitchFamily="34" charset="-122"/>
                <a:sym typeface="+mn-ea"/>
              </a:rPr>
              <a:t>+</a:t>
            </a:r>
            <a:r>
              <a:rPr lang="en-US" altLang="zh-CN" sz="1600" dirty="0" smtClean="0">
                <a:solidFill>
                  <a:schemeClr val="bg1"/>
                </a:solidFill>
                <a:latin typeface="微软雅黑" panose="020B0503020204020204" pitchFamily="34" charset="-122"/>
                <a:ea typeface="微软雅黑" panose="020B0503020204020204" pitchFamily="34" charset="-122"/>
              </a:rPr>
              <a:t>M</a:t>
            </a:r>
            <a:r>
              <a:rPr lang="zh-CN" altLang="en-US" sz="1600" dirty="0" smtClean="0">
                <a:solidFill>
                  <a:schemeClr val="bg1"/>
                </a:solidFill>
                <a:latin typeface="微软雅黑" panose="020B0503020204020204" pitchFamily="34" charset="-122"/>
                <a:ea typeface="微软雅黑" panose="020B0503020204020204" pitchFamily="34" charset="-122"/>
                <a:sym typeface="+mn-ea"/>
              </a:rPr>
              <a:t>（读取每分区连接）</a:t>
            </a:r>
            <a:r>
              <a:rPr lang="en-US" altLang="zh-CN" sz="1600" dirty="0" smtClean="0">
                <a:solidFill>
                  <a:schemeClr val="bg1"/>
                </a:solidFill>
                <a:latin typeface="微软雅黑" panose="020B0503020204020204" pitchFamily="34" charset="-122"/>
                <a:ea typeface="微软雅黑" panose="020B0503020204020204" pitchFamily="34" charset="-122"/>
                <a:sym typeface="+mn-ea"/>
              </a:rPr>
              <a:t>+N</a:t>
            </a:r>
            <a:r>
              <a:rPr lang="zh-CN" altLang="en-US" sz="1600" dirty="0" smtClean="0">
                <a:solidFill>
                  <a:schemeClr val="bg1"/>
                </a:solidFill>
                <a:latin typeface="微软雅黑" panose="020B0503020204020204" pitchFamily="34" charset="-122"/>
                <a:ea typeface="微软雅黑" panose="020B0503020204020204" pitchFamily="34" charset="-122"/>
                <a:sym typeface="+mn-ea"/>
              </a:rPr>
              <a:t>（读取每分区连接）</a:t>
            </a:r>
            <a:r>
              <a:rPr lang="en-US" altLang="zh-CN" sz="1600" dirty="0" smtClean="0">
                <a:solidFill>
                  <a:schemeClr val="bg1"/>
                </a:solidFill>
                <a:latin typeface="微软雅黑" panose="020B0503020204020204" pitchFamily="34" charset="-122"/>
                <a:ea typeface="微软雅黑" panose="020B0503020204020204" pitchFamily="34" charset="-122"/>
                <a:sym typeface="+mn-ea"/>
              </a:rPr>
              <a:t>+X</a:t>
            </a:r>
            <a:r>
              <a:rPr lang="zh-CN" altLang="en-US" sz="1600" dirty="0" smtClean="0">
                <a:solidFill>
                  <a:schemeClr val="bg1"/>
                </a:solidFill>
                <a:latin typeface="微软雅黑" panose="020B0503020204020204" pitchFamily="34" charset="-122"/>
                <a:ea typeface="微软雅黑" panose="020B0503020204020204" pitchFamily="34" charset="-122"/>
                <a:sym typeface="+mn-ea"/>
              </a:rPr>
              <a:t>（写连接结果）</a:t>
            </a:r>
            <a:r>
              <a:rPr lang="en-US" altLang="zh-CN" sz="1600" dirty="0" smtClean="0">
                <a:solidFill>
                  <a:schemeClr val="bg1"/>
                </a:solidFill>
                <a:latin typeface="微软雅黑" panose="020B0503020204020204" pitchFamily="34" charset="-122"/>
                <a:ea typeface="微软雅黑" panose="020B0503020204020204" pitchFamily="34" charset="-122"/>
                <a:sym typeface="+mn-ea"/>
              </a:rPr>
              <a:t>&lt;=4(M+N)</a:t>
            </a:r>
            <a:endParaRPr lang="en-US" altLang="zh-CN" sz="1600" dirty="0" smtClean="0">
              <a:solidFill>
                <a:schemeClr val="bg1"/>
              </a:solidFill>
              <a:latin typeface="微软雅黑" panose="020B0503020204020204" pitchFamily="34" charset="-122"/>
              <a:ea typeface="微软雅黑" panose="020B0503020204020204" pitchFamily="34" charset="-122"/>
              <a:sym typeface="+mn-ea"/>
            </a:endParaRPr>
          </a:p>
          <a:p>
            <a:pPr algn="l">
              <a:lnSpc>
                <a:spcPct val="150000"/>
              </a:lnSpc>
            </a:pPr>
            <a:r>
              <a:rPr lang="zh-CN" altLang="en-US" sz="1600" dirty="0" smtClean="0">
                <a:solidFill>
                  <a:schemeClr val="bg1"/>
                </a:solidFill>
                <a:latin typeface="微软雅黑" panose="020B0503020204020204" pitchFamily="34" charset="-122"/>
                <a:ea typeface="微软雅黑" panose="020B0503020204020204" pitchFamily="34" charset="-122"/>
                <a:sym typeface="+mn-ea"/>
              </a:rPr>
              <a:t>    </a:t>
            </a:r>
            <a:r>
              <a:rPr lang="en-US" altLang="zh-CN" sz="1600" dirty="0" smtClean="0">
                <a:solidFill>
                  <a:schemeClr val="bg1"/>
                </a:solidFill>
                <a:latin typeface="微软雅黑" panose="020B0503020204020204" pitchFamily="34" charset="-122"/>
                <a:ea typeface="微软雅黑" panose="020B0503020204020204" pitchFamily="34" charset="-122"/>
                <a:sym typeface="+mn-ea"/>
              </a:rPr>
              <a:t>7.3 </a:t>
            </a:r>
            <a:r>
              <a:rPr lang="zh-CN" altLang="en-US" sz="1600" dirty="0" smtClean="0">
                <a:solidFill>
                  <a:schemeClr val="bg1"/>
                </a:solidFill>
                <a:latin typeface="微软雅黑" panose="020B0503020204020204" pitchFamily="34" charset="-122"/>
                <a:ea typeface="微软雅黑" panose="020B0503020204020204" pitchFamily="34" charset="-122"/>
                <a:sym typeface="+mn-ea"/>
              </a:rPr>
              <a:t>使用并行功能中的智能连接功能，让数据库并行操作自行连接两表的分区对，无需手工进行</a:t>
            </a:r>
            <a:r>
              <a:rPr lang="en-US" altLang="zh-CN" sz="1600" dirty="0" smtClean="0">
                <a:solidFill>
                  <a:schemeClr val="bg1"/>
                </a:solidFill>
                <a:latin typeface="微软雅黑" panose="020B0503020204020204" pitchFamily="34" charset="-122"/>
                <a:ea typeface="微软雅黑" panose="020B0503020204020204" pitchFamily="34" charset="-122"/>
                <a:sym typeface="+mn-ea"/>
              </a:rPr>
              <a:t>1024</a:t>
            </a:r>
            <a:r>
              <a:rPr lang="zh-CN" altLang="en-US" sz="1600" dirty="0" smtClean="0">
                <a:solidFill>
                  <a:schemeClr val="bg1"/>
                </a:solidFill>
                <a:latin typeface="微软雅黑" panose="020B0503020204020204" pitchFamily="34" charset="-122"/>
                <a:ea typeface="微软雅黑" panose="020B0503020204020204" pitchFamily="34" charset="-122"/>
                <a:sym typeface="+mn-ea"/>
              </a:rPr>
              <a:t>次指定分区对连接。</a:t>
            </a:r>
            <a:endParaRPr lang="zh-CN" altLang="en-US" sz="1600" dirty="0" smtClean="0">
              <a:solidFill>
                <a:schemeClr val="bg1"/>
              </a:solidFill>
              <a:latin typeface="微软雅黑" panose="020B0503020204020204" pitchFamily="34" charset="-122"/>
              <a:ea typeface="微软雅黑" panose="020B0503020204020204" pitchFamily="34" charset="-122"/>
              <a:sym typeface="+mn-ea"/>
            </a:endParaRPr>
          </a:p>
          <a:p>
            <a:pPr algn="l">
              <a:lnSpc>
                <a:spcPct val="150000"/>
              </a:lnSpc>
            </a:pPr>
            <a:r>
              <a:rPr lang="zh-CN" altLang="en-US" sz="1600" dirty="0" smtClean="0">
                <a:solidFill>
                  <a:schemeClr val="bg1"/>
                </a:solidFill>
                <a:latin typeface="微软雅黑" panose="020B0503020204020204" pitchFamily="34" charset="-122"/>
                <a:ea typeface="微软雅黑" panose="020B0503020204020204" pitchFamily="34" charset="-122"/>
                <a:sym typeface="+mn-ea"/>
              </a:rPr>
              <a:t>    </a:t>
            </a:r>
            <a:r>
              <a:rPr lang="en-US" altLang="zh-CN" sz="1600" dirty="0" smtClean="0">
                <a:solidFill>
                  <a:schemeClr val="bg1"/>
                </a:solidFill>
                <a:latin typeface="微软雅黑" panose="020B0503020204020204" pitchFamily="34" charset="-122"/>
                <a:ea typeface="微软雅黑" panose="020B0503020204020204" pitchFamily="34" charset="-122"/>
                <a:sym typeface="+mn-ea"/>
              </a:rPr>
              <a:t>7.4 </a:t>
            </a:r>
            <a:r>
              <a:rPr lang="zh-CN" altLang="en-US" sz="1600" dirty="0" smtClean="0">
                <a:solidFill>
                  <a:schemeClr val="bg1"/>
                </a:solidFill>
                <a:latin typeface="微软雅黑" panose="020B0503020204020204" pitchFamily="34" charset="-122"/>
                <a:ea typeface="微软雅黑" panose="020B0503020204020204" pitchFamily="34" charset="-122"/>
                <a:sym typeface="+mn-ea"/>
              </a:rPr>
              <a:t>参考： 《Oracle性能诊断艺术》</a:t>
            </a:r>
            <a:r>
              <a:rPr lang="en-US" altLang="zh-CN" sz="1600" dirty="0" smtClean="0">
                <a:solidFill>
                  <a:schemeClr val="bg1"/>
                </a:solidFill>
                <a:latin typeface="微软雅黑" panose="020B0503020204020204" pitchFamily="34" charset="-122"/>
                <a:ea typeface="微软雅黑" panose="020B0503020204020204" pitchFamily="34" charset="-122"/>
                <a:sym typeface="+mn-ea"/>
              </a:rPr>
              <a:t>10.7</a:t>
            </a:r>
            <a:r>
              <a:rPr lang="zh-CN" altLang="en-US" sz="1600" dirty="0" smtClean="0">
                <a:solidFill>
                  <a:schemeClr val="bg1"/>
                </a:solidFill>
                <a:latin typeface="微软雅黑" panose="020B0503020204020204" pitchFamily="34" charset="-122"/>
                <a:ea typeface="微软雅黑" panose="020B0503020204020204" pitchFamily="34" charset="-122"/>
                <a:sym typeface="+mn-ea"/>
              </a:rPr>
              <a:t>节</a:t>
            </a:r>
            <a:endParaRPr lang="zh-CN" altLang="en-US" sz="1600" dirty="0" smtClean="0">
              <a:solidFill>
                <a:schemeClr val="bg1"/>
              </a:solidFill>
              <a:latin typeface="微软雅黑" panose="020B0503020204020204" pitchFamily="34" charset="-122"/>
              <a:ea typeface="微软雅黑" panose="020B0503020204020204" pitchFamily="34" charset="-122"/>
            </a:endParaRPr>
          </a:p>
          <a:p>
            <a:pPr algn="l">
              <a:lnSpc>
                <a:spcPct val="150000"/>
              </a:lnSpc>
            </a:pPr>
            <a:r>
              <a:rPr lang="zh-CN" altLang="en-US" sz="1600" dirty="0" smtClean="0">
                <a:solidFill>
                  <a:schemeClr val="bg1"/>
                </a:solidFill>
                <a:latin typeface="微软雅黑" panose="020B0503020204020204" pitchFamily="34" charset="-122"/>
                <a:ea typeface="微软雅黑" panose="020B0503020204020204" pitchFamily="34" charset="-122"/>
              </a:rPr>
              <a:t>        </a:t>
            </a:r>
            <a:endParaRPr lang="zh-CN" altLang="en-US" sz="1600" dirty="0" smtClean="0">
              <a:solidFill>
                <a:schemeClr val="bg1"/>
              </a:solidFill>
              <a:latin typeface="微软雅黑" panose="020B0503020204020204" pitchFamily="34" charset="-122"/>
              <a:ea typeface="微软雅黑" panose="020B0503020204020204" pitchFamily="34" charset="-122"/>
            </a:endParaRPr>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0A0F23"/>
        </a:solidFill>
        <a:effectLst/>
      </p:bgPr>
    </p:bg>
    <p:spTree>
      <p:nvGrpSpPr>
        <p:cNvPr id="1" name=""/>
        <p:cNvGrpSpPr/>
        <p:nvPr/>
      </p:nvGrpSpPr>
      <p:grpSpPr>
        <a:xfrm>
          <a:off x="0" y="0"/>
          <a:ext cx="0" cy="0"/>
          <a:chOff x="0" y="0"/>
          <a:chExt cx="0" cy="0"/>
        </a:xfrm>
      </p:grpSpPr>
      <p:pic>
        <p:nvPicPr>
          <p:cNvPr id="2097159" name="图片 4"/>
          <p:cNvPicPr>
            <a:picLocks noChangeAspect="1"/>
          </p:cNvPicPr>
          <p:nvPr/>
        </p:nvPicPr>
        <p:blipFill>
          <a:blip r:embed="rId1" cstate="hqprint"/>
          <a:stretch>
            <a:fillRect/>
          </a:stretch>
        </p:blipFill>
        <p:spPr>
          <a:xfrm>
            <a:off x="10759868" y="-15058"/>
            <a:ext cx="1301859" cy="920356"/>
          </a:xfrm>
          <a:prstGeom prst="rect">
            <a:avLst/>
          </a:prstGeom>
        </p:spPr>
      </p:pic>
      <p:sp>
        <p:nvSpPr>
          <p:cNvPr id="1048620" name="文本框 7"/>
          <p:cNvSpPr txBox="1"/>
          <p:nvPr/>
        </p:nvSpPr>
        <p:spPr>
          <a:xfrm>
            <a:off x="0" y="161212"/>
            <a:ext cx="121024" cy="358140"/>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048621" name="文本框 8"/>
          <p:cNvSpPr txBox="1"/>
          <p:nvPr/>
        </p:nvSpPr>
        <p:spPr>
          <a:xfrm>
            <a:off x="201942" y="161212"/>
            <a:ext cx="5244117" cy="39878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pPr>
            <a:r>
              <a:rPr kumimoji="0" lang="zh-CN" altLang="en-US"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案例</a:t>
            </a:r>
            <a:r>
              <a:rPr kumimoji="0" lang="en-US" altLang="zh-CN"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6</a:t>
            </a:r>
            <a:endParaRPr kumimoji="0" lang="en-US" altLang="zh-CN"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 name="文本框 4"/>
          <p:cNvSpPr txBox="1"/>
          <p:nvPr/>
        </p:nvSpPr>
        <p:spPr>
          <a:xfrm>
            <a:off x="201930" y="454025"/>
            <a:ext cx="11580495" cy="460375"/>
          </a:xfrm>
          <a:prstGeom prst="rect">
            <a:avLst/>
          </a:prstGeom>
          <a:noFill/>
        </p:spPr>
        <p:txBody>
          <a:bodyPr wrap="square" rtlCol="0">
            <a:spAutoFit/>
          </a:bodyPr>
          <a:lstStyle/>
          <a:p>
            <a:pPr algn="l">
              <a:lnSpc>
                <a:spcPct val="150000"/>
              </a:lnSpc>
            </a:pPr>
            <a:r>
              <a:rPr lang="en-US" altLang="zh-CN" sz="1600" dirty="0" smtClean="0">
                <a:solidFill>
                  <a:schemeClr val="bg1"/>
                </a:solidFill>
                <a:latin typeface="微软雅黑" panose="020B0503020204020204" pitchFamily="34" charset="-122"/>
                <a:ea typeface="微软雅黑" panose="020B0503020204020204" pitchFamily="34" charset="-122"/>
                <a:sym typeface="+mn-ea"/>
              </a:rPr>
              <a:t>8. </a:t>
            </a:r>
            <a:r>
              <a:rPr lang="zh-CN" sz="1600" dirty="0" smtClean="0">
                <a:solidFill>
                  <a:schemeClr val="bg1"/>
                </a:solidFill>
                <a:latin typeface="微软雅黑" panose="020B0503020204020204" pitchFamily="34" charset="-122"/>
                <a:ea typeface="微软雅黑" panose="020B0503020204020204" pitchFamily="34" charset="-122"/>
                <a:sym typeface="+mn-ea"/>
              </a:rPr>
              <a:t>分区智能连接简要介绍</a:t>
            </a:r>
            <a:r>
              <a:rPr lang="zh-CN" altLang="en-US" sz="1600" dirty="0" smtClean="0">
                <a:solidFill>
                  <a:schemeClr val="bg1"/>
                </a:solidFill>
                <a:latin typeface="微软雅黑" panose="020B0503020204020204" pitchFamily="34" charset="-122"/>
                <a:ea typeface="微软雅黑" panose="020B0503020204020204" pitchFamily="34" charset="-122"/>
              </a:rPr>
              <a:t>        </a:t>
            </a:r>
            <a:endParaRPr lang="zh-CN" altLang="en-US" sz="1600" dirty="0" smtClean="0">
              <a:solidFill>
                <a:schemeClr val="bg1"/>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2"/>
          <a:stretch>
            <a:fillRect/>
          </a:stretch>
        </p:blipFill>
        <p:spPr>
          <a:xfrm>
            <a:off x="75565" y="1123950"/>
            <a:ext cx="5845175" cy="3935095"/>
          </a:xfrm>
          <a:prstGeom prst="rect">
            <a:avLst/>
          </a:prstGeom>
        </p:spPr>
      </p:pic>
      <p:pic>
        <p:nvPicPr>
          <p:cNvPr id="3" name="图片 2"/>
          <p:cNvPicPr>
            <a:picLocks noChangeAspect="1"/>
          </p:cNvPicPr>
          <p:nvPr/>
        </p:nvPicPr>
        <p:blipFill>
          <a:blip r:embed="rId3"/>
          <a:stretch>
            <a:fillRect/>
          </a:stretch>
        </p:blipFill>
        <p:spPr>
          <a:xfrm>
            <a:off x="6014720" y="1123950"/>
            <a:ext cx="5863590" cy="2886075"/>
          </a:xfrm>
          <a:prstGeom prst="rect">
            <a:avLst/>
          </a:prstGeom>
        </p:spPr>
      </p:pic>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0A0F23"/>
        </a:solidFill>
        <a:effectLst/>
      </p:bgPr>
    </p:bg>
    <p:spTree>
      <p:nvGrpSpPr>
        <p:cNvPr id="1" name=""/>
        <p:cNvGrpSpPr/>
        <p:nvPr/>
      </p:nvGrpSpPr>
      <p:grpSpPr>
        <a:xfrm>
          <a:off x="0" y="0"/>
          <a:ext cx="0" cy="0"/>
          <a:chOff x="0" y="0"/>
          <a:chExt cx="0" cy="0"/>
        </a:xfrm>
      </p:grpSpPr>
      <p:pic>
        <p:nvPicPr>
          <p:cNvPr id="2097159" name="图片 4"/>
          <p:cNvPicPr>
            <a:picLocks noChangeAspect="1"/>
          </p:cNvPicPr>
          <p:nvPr/>
        </p:nvPicPr>
        <p:blipFill>
          <a:blip r:embed="rId1" cstate="hqprint"/>
          <a:stretch>
            <a:fillRect/>
          </a:stretch>
        </p:blipFill>
        <p:spPr>
          <a:xfrm>
            <a:off x="10759868" y="-15058"/>
            <a:ext cx="1301859" cy="920356"/>
          </a:xfrm>
          <a:prstGeom prst="rect">
            <a:avLst/>
          </a:prstGeom>
        </p:spPr>
      </p:pic>
      <p:sp>
        <p:nvSpPr>
          <p:cNvPr id="1048620" name="文本框 7"/>
          <p:cNvSpPr txBox="1"/>
          <p:nvPr/>
        </p:nvSpPr>
        <p:spPr>
          <a:xfrm>
            <a:off x="0" y="161212"/>
            <a:ext cx="121024" cy="358140"/>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048621" name="文本框 8"/>
          <p:cNvSpPr txBox="1"/>
          <p:nvPr/>
        </p:nvSpPr>
        <p:spPr>
          <a:xfrm>
            <a:off x="201942" y="161212"/>
            <a:ext cx="5244117" cy="39878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pPr>
            <a:r>
              <a:rPr kumimoji="0" lang="zh-CN" altLang="en-US"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案例</a:t>
            </a:r>
            <a:r>
              <a:rPr kumimoji="0" lang="en-US" altLang="zh-CN"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6</a:t>
            </a:r>
            <a:endParaRPr kumimoji="0" lang="en-US" altLang="zh-CN"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 name="文本框 4"/>
          <p:cNvSpPr txBox="1"/>
          <p:nvPr/>
        </p:nvSpPr>
        <p:spPr>
          <a:xfrm>
            <a:off x="201930" y="454025"/>
            <a:ext cx="11580495" cy="829945"/>
          </a:xfrm>
          <a:prstGeom prst="rect">
            <a:avLst/>
          </a:prstGeom>
          <a:noFill/>
        </p:spPr>
        <p:txBody>
          <a:bodyPr wrap="square" rtlCol="0">
            <a:spAutoFit/>
          </a:bodyPr>
          <a:lstStyle/>
          <a:p>
            <a:pPr algn="l">
              <a:lnSpc>
                <a:spcPct val="150000"/>
              </a:lnSpc>
            </a:pPr>
            <a:r>
              <a:rPr lang="en-US" altLang="zh-CN" sz="1600" dirty="0" smtClean="0">
                <a:solidFill>
                  <a:schemeClr val="bg1"/>
                </a:solidFill>
                <a:latin typeface="微软雅黑" panose="020B0503020204020204" pitchFamily="34" charset="-122"/>
                <a:ea typeface="微软雅黑" panose="020B0503020204020204" pitchFamily="34" charset="-122"/>
                <a:sym typeface="+mn-ea"/>
              </a:rPr>
              <a:t>9. </a:t>
            </a:r>
            <a:r>
              <a:rPr lang="zh-CN" altLang="en-US" sz="1600" dirty="0" smtClean="0">
                <a:solidFill>
                  <a:schemeClr val="bg1"/>
                </a:solidFill>
                <a:latin typeface="微软雅黑" panose="020B0503020204020204" pitchFamily="34" charset="-122"/>
                <a:ea typeface="微软雅黑" panose="020B0503020204020204" pitchFamily="34" charset="-122"/>
                <a:sym typeface="+mn-ea"/>
              </a:rPr>
              <a:t>亿级数据并行智能连接：将两表连接列按</a:t>
            </a:r>
            <a:r>
              <a:rPr lang="en-US" altLang="zh-CN" sz="1600" dirty="0" smtClean="0">
                <a:solidFill>
                  <a:schemeClr val="bg1"/>
                </a:solidFill>
                <a:latin typeface="微软雅黑" panose="020B0503020204020204" pitchFamily="34" charset="-122"/>
                <a:ea typeface="微软雅黑" panose="020B0503020204020204" pitchFamily="34" charset="-122"/>
                <a:sym typeface="+mn-ea"/>
              </a:rPr>
              <a:t>HASH</a:t>
            </a:r>
            <a:r>
              <a:rPr lang="zh-CN" altLang="en-US" sz="1600" dirty="0" smtClean="0">
                <a:solidFill>
                  <a:schemeClr val="bg1"/>
                </a:solidFill>
                <a:latin typeface="微软雅黑" panose="020B0503020204020204" pitchFamily="34" charset="-122"/>
                <a:ea typeface="微软雅黑" panose="020B0503020204020204" pitchFamily="34" charset="-122"/>
                <a:sym typeface="+mn-ea"/>
              </a:rPr>
              <a:t>进行分区，分区数量相同，然后使用智能分区连接方式进行连接。</a:t>
            </a:r>
            <a:endParaRPr lang="zh-CN" altLang="en-US" sz="1600" dirty="0" smtClean="0">
              <a:solidFill>
                <a:schemeClr val="bg1"/>
              </a:solidFill>
              <a:latin typeface="微软雅黑" panose="020B0503020204020204" pitchFamily="34" charset="-122"/>
              <a:ea typeface="微软雅黑" panose="020B0503020204020204" pitchFamily="34" charset="-122"/>
              <a:sym typeface="+mn-ea"/>
            </a:endParaRPr>
          </a:p>
          <a:p>
            <a:pPr algn="l">
              <a:lnSpc>
                <a:spcPct val="150000"/>
              </a:lnSpc>
            </a:pPr>
            <a:r>
              <a:rPr lang="en-US" altLang="zh-CN" sz="1600" dirty="0" smtClean="0">
                <a:solidFill>
                  <a:schemeClr val="bg1"/>
                </a:solidFill>
                <a:latin typeface="微软雅黑" panose="020B0503020204020204" pitchFamily="34" charset="-122"/>
                <a:ea typeface="微软雅黑" panose="020B0503020204020204" pitchFamily="34" charset="-122"/>
              </a:rPr>
              <a:t> </a:t>
            </a:r>
            <a:endParaRPr lang="en-US" altLang="zh-CN" sz="1600" dirty="0" smtClean="0">
              <a:solidFill>
                <a:schemeClr val="bg1"/>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2"/>
          <a:stretch>
            <a:fillRect/>
          </a:stretch>
        </p:blipFill>
        <p:spPr>
          <a:xfrm>
            <a:off x="335915" y="1089025"/>
            <a:ext cx="9229725" cy="5764530"/>
          </a:xfrm>
          <a:prstGeom prst="rect">
            <a:avLst/>
          </a:prstGeom>
        </p:spPr>
      </p:pic>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0A0F23"/>
        </a:solidFill>
        <a:effectLst/>
      </p:bgPr>
    </p:bg>
    <p:spTree>
      <p:nvGrpSpPr>
        <p:cNvPr id="1" name=""/>
        <p:cNvGrpSpPr/>
        <p:nvPr/>
      </p:nvGrpSpPr>
      <p:grpSpPr>
        <a:xfrm>
          <a:off x="0" y="0"/>
          <a:ext cx="0" cy="0"/>
          <a:chOff x="0" y="0"/>
          <a:chExt cx="0" cy="0"/>
        </a:xfrm>
      </p:grpSpPr>
      <p:pic>
        <p:nvPicPr>
          <p:cNvPr id="2097159" name="图片 4"/>
          <p:cNvPicPr>
            <a:picLocks noChangeAspect="1"/>
          </p:cNvPicPr>
          <p:nvPr/>
        </p:nvPicPr>
        <p:blipFill>
          <a:blip r:embed="rId1" cstate="hqprint"/>
          <a:stretch>
            <a:fillRect/>
          </a:stretch>
        </p:blipFill>
        <p:spPr>
          <a:xfrm>
            <a:off x="10759868" y="-15058"/>
            <a:ext cx="1301859" cy="920356"/>
          </a:xfrm>
          <a:prstGeom prst="rect">
            <a:avLst/>
          </a:prstGeom>
        </p:spPr>
      </p:pic>
      <p:sp>
        <p:nvSpPr>
          <p:cNvPr id="1048620" name="文本框 7"/>
          <p:cNvSpPr txBox="1"/>
          <p:nvPr/>
        </p:nvSpPr>
        <p:spPr>
          <a:xfrm>
            <a:off x="0" y="161212"/>
            <a:ext cx="121024" cy="358140"/>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048621" name="文本框 8"/>
          <p:cNvSpPr txBox="1"/>
          <p:nvPr/>
        </p:nvSpPr>
        <p:spPr>
          <a:xfrm>
            <a:off x="201942" y="161212"/>
            <a:ext cx="5244117" cy="39878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pPr>
            <a:r>
              <a:rPr kumimoji="0" lang="zh-CN"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小结</a:t>
            </a:r>
            <a:endParaRPr kumimoji="0" lang="zh-CN"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 name="文本框 4"/>
          <p:cNvSpPr txBox="1"/>
          <p:nvPr/>
        </p:nvSpPr>
        <p:spPr>
          <a:xfrm>
            <a:off x="201930" y="454025"/>
            <a:ext cx="6180455" cy="5262245"/>
          </a:xfrm>
          <a:prstGeom prst="rect">
            <a:avLst/>
          </a:prstGeom>
          <a:noFill/>
        </p:spPr>
        <p:txBody>
          <a:bodyPr wrap="square" rtlCol="0">
            <a:spAutoFit/>
          </a:bodyPr>
          <a:lstStyle/>
          <a:p>
            <a:pPr algn="l">
              <a:lnSpc>
                <a:spcPct val="150000"/>
              </a:lnSpc>
            </a:pPr>
            <a:r>
              <a:rPr lang="en-US" sz="1600" dirty="0" smtClean="0">
                <a:solidFill>
                  <a:schemeClr val="bg1"/>
                </a:solidFill>
                <a:latin typeface="微软雅黑" panose="020B0503020204020204" pitchFamily="34" charset="-122"/>
                <a:ea typeface="微软雅黑" panose="020B0503020204020204" pitchFamily="34" charset="-122"/>
                <a:sym typeface="+mn-ea"/>
              </a:rPr>
              <a:t>1. </a:t>
            </a:r>
            <a:r>
              <a:rPr lang="zh-CN" altLang="en-US" sz="1600" dirty="0" smtClean="0">
                <a:solidFill>
                  <a:schemeClr val="bg1"/>
                </a:solidFill>
                <a:latin typeface="微软雅黑" panose="020B0503020204020204" pitchFamily="34" charset="-122"/>
                <a:ea typeface="微软雅黑" panose="020B0503020204020204" pitchFamily="34" charset="-122"/>
                <a:sym typeface="+mn-ea"/>
              </a:rPr>
              <a:t>高频低成本</a:t>
            </a:r>
            <a:r>
              <a:rPr lang="en-US" altLang="zh-CN" sz="1600" dirty="0" smtClean="0">
                <a:solidFill>
                  <a:schemeClr val="bg1"/>
                </a:solidFill>
                <a:latin typeface="微软雅黑" panose="020B0503020204020204" pitchFamily="34" charset="-122"/>
                <a:ea typeface="微软雅黑" panose="020B0503020204020204" pitchFamily="34" charset="-122"/>
                <a:sym typeface="+mn-ea"/>
              </a:rPr>
              <a:t>SQL</a:t>
            </a:r>
            <a:r>
              <a:rPr lang="zh-CN" altLang="en-US" sz="1600" dirty="0" smtClean="0">
                <a:solidFill>
                  <a:schemeClr val="bg1"/>
                </a:solidFill>
                <a:latin typeface="微软雅黑" panose="020B0503020204020204" pitchFamily="34" charset="-122"/>
                <a:ea typeface="微软雅黑" panose="020B0503020204020204" pitchFamily="34" charset="-122"/>
                <a:sym typeface="+mn-ea"/>
              </a:rPr>
              <a:t>性能提升主要方法是使用程序代码预编译技术。</a:t>
            </a:r>
            <a:endParaRPr lang="zh-CN" altLang="en-US" sz="1600" dirty="0" smtClean="0">
              <a:solidFill>
                <a:schemeClr val="bg1"/>
              </a:solidFill>
              <a:latin typeface="微软雅黑" panose="020B0503020204020204" pitchFamily="34" charset="-122"/>
              <a:ea typeface="微软雅黑" panose="020B0503020204020204" pitchFamily="34" charset="-122"/>
              <a:sym typeface="+mn-ea"/>
            </a:endParaRPr>
          </a:p>
          <a:p>
            <a:pPr algn="l">
              <a:lnSpc>
                <a:spcPct val="150000"/>
              </a:lnSpc>
            </a:pPr>
            <a:r>
              <a:rPr lang="en-US" altLang="zh-CN" sz="1600" dirty="0" smtClean="0">
                <a:solidFill>
                  <a:schemeClr val="bg1"/>
                </a:solidFill>
                <a:latin typeface="微软雅黑" panose="020B0503020204020204" pitchFamily="34" charset="-122"/>
                <a:ea typeface="微软雅黑" panose="020B0503020204020204" pitchFamily="34" charset="-122"/>
                <a:sym typeface="+mn-ea"/>
              </a:rPr>
              <a:t>2. </a:t>
            </a:r>
            <a:r>
              <a:rPr lang="zh-CN" altLang="en-US" sz="1600" dirty="0" smtClean="0">
                <a:solidFill>
                  <a:schemeClr val="bg1"/>
                </a:solidFill>
                <a:latin typeface="微软雅黑" panose="020B0503020204020204" pitchFamily="34" charset="-122"/>
                <a:ea typeface="微软雅黑" panose="020B0503020204020204" pitchFamily="34" charset="-122"/>
                <a:sym typeface="+mn-ea"/>
              </a:rPr>
              <a:t>建立索引并能有效使用应遵循前缀性原则和选择性原则，建立组合索引时还应注意列的顺序。</a:t>
            </a:r>
            <a:endParaRPr lang="zh-CN" altLang="en-US" sz="1600" dirty="0" smtClean="0">
              <a:solidFill>
                <a:schemeClr val="bg1"/>
              </a:solidFill>
              <a:latin typeface="微软雅黑" panose="020B0503020204020204" pitchFamily="34" charset="-122"/>
              <a:ea typeface="微软雅黑" panose="020B0503020204020204" pitchFamily="34" charset="-122"/>
              <a:sym typeface="+mn-ea"/>
            </a:endParaRPr>
          </a:p>
          <a:p>
            <a:pPr algn="l">
              <a:lnSpc>
                <a:spcPct val="150000"/>
              </a:lnSpc>
            </a:pPr>
            <a:r>
              <a:rPr lang="en-US" altLang="zh-CN" sz="1600" dirty="0" smtClean="0">
                <a:solidFill>
                  <a:schemeClr val="bg1"/>
                </a:solidFill>
                <a:latin typeface="微软雅黑" panose="020B0503020204020204" pitchFamily="34" charset="-122"/>
                <a:ea typeface="微软雅黑" panose="020B0503020204020204" pitchFamily="34" charset="-122"/>
                <a:sym typeface="+mn-ea"/>
              </a:rPr>
              <a:t>3. </a:t>
            </a:r>
            <a:r>
              <a:rPr lang="zh-CN" altLang="en-US" sz="1600" dirty="0" smtClean="0">
                <a:solidFill>
                  <a:schemeClr val="bg1"/>
                </a:solidFill>
                <a:latin typeface="微软雅黑" panose="020B0503020204020204" pitchFamily="34" charset="-122"/>
                <a:ea typeface="微软雅黑" panose="020B0503020204020204" pitchFamily="34" charset="-122"/>
                <a:sym typeface="+mn-ea"/>
              </a:rPr>
              <a:t>参见右图。</a:t>
            </a:r>
            <a:r>
              <a:rPr lang="en-US" altLang="zh-CN" sz="1600" dirty="0" smtClean="0">
                <a:solidFill>
                  <a:schemeClr val="bg1"/>
                </a:solidFill>
                <a:latin typeface="微软雅黑" panose="020B0503020204020204" pitchFamily="34" charset="-122"/>
                <a:ea typeface="微软雅黑" panose="020B0503020204020204" pitchFamily="34" charset="-122"/>
                <a:sym typeface="+mn-ea"/>
              </a:rPr>
              <a:t>SQL</a:t>
            </a:r>
            <a:r>
              <a:rPr lang="zh-CN" altLang="en-US" sz="1600" dirty="0" smtClean="0">
                <a:solidFill>
                  <a:schemeClr val="bg1"/>
                </a:solidFill>
                <a:latin typeface="微软雅黑" panose="020B0503020204020204" pitchFamily="34" charset="-122"/>
                <a:ea typeface="微软雅黑" panose="020B0503020204020204" pitchFamily="34" charset="-122"/>
                <a:sym typeface="+mn-ea"/>
              </a:rPr>
              <a:t>执行计划的连接顺序很重要，</a:t>
            </a:r>
            <a:r>
              <a:rPr lang="zh-CN" altLang="en-US" sz="1600" dirty="0" smtClean="0">
                <a:solidFill>
                  <a:schemeClr val="bg1"/>
                </a:solidFill>
                <a:latin typeface="微软雅黑" panose="020B0503020204020204" pitchFamily="34" charset="-122"/>
                <a:ea typeface="微软雅黑" panose="020B0503020204020204" pitchFamily="34" charset="-122"/>
                <a:sym typeface="+mn-ea"/>
              </a:rPr>
              <a:t>连接时应遵循</a:t>
            </a:r>
            <a:r>
              <a:rPr lang="en-US" altLang="zh-CN" sz="1600" dirty="0" smtClean="0">
                <a:solidFill>
                  <a:schemeClr val="bg1"/>
                </a:solidFill>
                <a:latin typeface="微软雅黑" panose="020B0503020204020204" pitchFamily="34" charset="-122"/>
                <a:ea typeface="微软雅黑" panose="020B0503020204020204" pitchFamily="34" charset="-122"/>
                <a:sym typeface="+mn-ea"/>
              </a:rPr>
              <a:t>1:n,1:1 </a:t>
            </a:r>
            <a:r>
              <a:rPr lang="zh-CN" altLang="en-US" sz="1600" dirty="0" smtClean="0">
                <a:solidFill>
                  <a:schemeClr val="bg1"/>
                </a:solidFill>
                <a:latin typeface="微软雅黑" panose="020B0503020204020204" pitchFamily="34" charset="-122"/>
                <a:ea typeface="微软雅黑" panose="020B0503020204020204" pitchFamily="34" charset="-122"/>
                <a:sym typeface="+mn-ea"/>
              </a:rPr>
              <a:t>关系优先连接，让连接结果集尽量减少，然后连接下一个表。当存在</a:t>
            </a:r>
            <a:r>
              <a:rPr lang="en-US" altLang="zh-CN" sz="1600" dirty="0" smtClean="0">
                <a:solidFill>
                  <a:schemeClr val="bg1"/>
                </a:solidFill>
                <a:latin typeface="微软雅黑" panose="020B0503020204020204" pitchFamily="34" charset="-122"/>
                <a:ea typeface="微软雅黑" panose="020B0503020204020204" pitchFamily="34" charset="-122"/>
                <a:sym typeface="+mn-ea"/>
              </a:rPr>
              <a:t>n:m</a:t>
            </a:r>
            <a:r>
              <a:rPr lang="zh-CN" altLang="en-US" sz="1600" dirty="0" smtClean="0">
                <a:solidFill>
                  <a:schemeClr val="bg1"/>
                </a:solidFill>
                <a:latin typeface="微软雅黑" panose="020B0503020204020204" pitchFamily="34" charset="-122"/>
                <a:ea typeface="微软雅黑" panose="020B0503020204020204" pitchFamily="34" charset="-122"/>
                <a:sym typeface="+mn-ea"/>
              </a:rPr>
              <a:t>的关系时尤其要注意，这个过程中是否有数据连接后中间结果集急剧膨胀后再急剧减少的情况，若有则一般都会有大量的资源用于无谓计算。</a:t>
            </a:r>
            <a:endParaRPr lang="zh-CN" altLang="en-US" sz="1600" dirty="0" smtClean="0">
              <a:solidFill>
                <a:schemeClr val="bg1"/>
              </a:solidFill>
              <a:latin typeface="微软雅黑" panose="020B0503020204020204" pitchFamily="34" charset="-122"/>
              <a:ea typeface="微软雅黑" panose="020B0503020204020204" pitchFamily="34" charset="-122"/>
              <a:sym typeface="+mn-ea"/>
            </a:endParaRPr>
          </a:p>
          <a:p>
            <a:pPr algn="l">
              <a:lnSpc>
                <a:spcPct val="150000"/>
              </a:lnSpc>
            </a:pPr>
            <a:r>
              <a:rPr lang="en-US" altLang="zh-CN" sz="1600" dirty="0" smtClean="0">
                <a:solidFill>
                  <a:schemeClr val="bg1"/>
                </a:solidFill>
                <a:latin typeface="微软雅黑" panose="020B0503020204020204" pitchFamily="34" charset="-122"/>
                <a:ea typeface="微软雅黑" panose="020B0503020204020204" pitchFamily="34" charset="-122"/>
                <a:sym typeface="+mn-ea"/>
              </a:rPr>
              <a:t>4. </a:t>
            </a:r>
            <a:r>
              <a:rPr lang="zh-CN" altLang="en-US" sz="1600" dirty="0" smtClean="0">
                <a:solidFill>
                  <a:schemeClr val="bg1"/>
                </a:solidFill>
                <a:latin typeface="微软雅黑" panose="020B0503020204020204" pitchFamily="34" charset="-122"/>
                <a:ea typeface="微软雅黑" panose="020B0503020204020204" pitchFamily="34" charset="-122"/>
                <a:sym typeface="+mn-ea"/>
              </a:rPr>
              <a:t>索引不是万能的。合适的数据结构</a:t>
            </a:r>
            <a:r>
              <a:rPr lang="en-US" altLang="zh-CN" sz="1600" dirty="0" smtClean="0">
                <a:solidFill>
                  <a:schemeClr val="bg1"/>
                </a:solidFill>
                <a:latin typeface="微软雅黑" panose="020B0503020204020204" pitchFamily="34" charset="-122"/>
                <a:ea typeface="微软雅黑" panose="020B0503020204020204" pitchFamily="34" charset="-122"/>
                <a:sym typeface="+mn-ea"/>
              </a:rPr>
              <a:t>+</a:t>
            </a:r>
            <a:r>
              <a:rPr lang="zh-CN" altLang="en-US" sz="1600" dirty="0" smtClean="0">
                <a:solidFill>
                  <a:schemeClr val="bg1"/>
                </a:solidFill>
                <a:latin typeface="微软雅黑" panose="020B0503020204020204" pitchFamily="34" charset="-122"/>
                <a:ea typeface="微软雅黑" panose="020B0503020204020204" pitchFamily="34" charset="-122"/>
                <a:sym typeface="+mn-ea"/>
              </a:rPr>
              <a:t>足够未过期的统计信息</a:t>
            </a:r>
            <a:r>
              <a:rPr lang="en-US" altLang="zh-CN" sz="1600" dirty="0" smtClean="0">
                <a:solidFill>
                  <a:schemeClr val="bg1"/>
                </a:solidFill>
                <a:latin typeface="微软雅黑" panose="020B0503020204020204" pitchFamily="34" charset="-122"/>
                <a:ea typeface="微软雅黑" panose="020B0503020204020204" pitchFamily="34" charset="-122"/>
                <a:sym typeface="+mn-ea"/>
              </a:rPr>
              <a:t>+</a:t>
            </a:r>
            <a:r>
              <a:rPr lang="zh-CN" altLang="en-US" sz="1600" dirty="0" smtClean="0">
                <a:solidFill>
                  <a:schemeClr val="bg1"/>
                </a:solidFill>
                <a:latin typeface="微软雅黑" panose="020B0503020204020204" pitchFamily="34" charset="-122"/>
                <a:ea typeface="微软雅黑" panose="020B0503020204020204" pitchFamily="34" charset="-122"/>
                <a:sym typeface="+mn-ea"/>
              </a:rPr>
              <a:t>合适</a:t>
            </a:r>
            <a:r>
              <a:rPr lang="zh-CN" altLang="en-US" sz="1600" dirty="0" smtClean="0">
                <a:solidFill>
                  <a:schemeClr val="bg1"/>
                </a:solidFill>
                <a:latin typeface="微软雅黑" panose="020B0503020204020204" pitchFamily="34" charset="-122"/>
                <a:ea typeface="微软雅黑" panose="020B0503020204020204" pitchFamily="34" charset="-122"/>
                <a:sym typeface="+mn-ea"/>
              </a:rPr>
              <a:t>的连接方法</a:t>
            </a:r>
            <a:r>
              <a:rPr lang="en-US" altLang="zh-CN" sz="1600" dirty="0" smtClean="0">
                <a:solidFill>
                  <a:schemeClr val="bg1"/>
                </a:solidFill>
                <a:latin typeface="微软雅黑" panose="020B0503020204020204" pitchFamily="34" charset="-122"/>
                <a:ea typeface="微软雅黑" panose="020B0503020204020204" pitchFamily="34" charset="-122"/>
                <a:sym typeface="+mn-ea"/>
              </a:rPr>
              <a:t>+</a:t>
            </a:r>
            <a:r>
              <a:rPr lang="zh-CN" altLang="en-US" sz="1600" dirty="0" smtClean="0">
                <a:solidFill>
                  <a:schemeClr val="bg1"/>
                </a:solidFill>
                <a:latin typeface="微软雅黑" panose="020B0503020204020204" pitchFamily="34" charset="-122"/>
                <a:ea typeface="微软雅黑" panose="020B0503020204020204" pitchFamily="34" charset="-122"/>
                <a:sym typeface="+mn-ea"/>
              </a:rPr>
              <a:t>合理的连接顺序才是性能优化的要点。</a:t>
            </a:r>
            <a:endParaRPr lang="zh-CN" altLang="en-US" sz="1600" dirty="0" smtClean="0">
              <a:solidFill>
                <a:schemeClr val="bg1"/>
              </a:solidFill>
              <a:latin typeface="微软雅黑" panose="020B0503020204020204" pitchFamily="34" charset="-122"/>
              <a:ea typeface="微软雅黑" panose="020B0503020204020204" pitchFamily="34" charset="-122"/>
              <a:sym typeface="+mn-ea"/>
            </a:endParaRPr>
          </a:p>
          <a:p>
            <a:pPr algn="l">
              <a:lnSpc>
                <a:spcPct val="150000"/>
              </a:lnSpc>
            </a:pPr>
            <a:r>
              <a:rPr lang="en-US" altLang="zh-CN" sz="1600" dirty="0" smtClean="0">
                <a:solidFill>
                  <a:schemeClr val="bg1"/>
                </a:solidFill>
                <a:latin typeface="微软雅黑" panose="020B0503020204020204" pitchFamily="34" charset="-122"/>
                <a:ea typeface="微软雅黑" panose="020B0503020204020204" pitchFamily="34" charset="-122"/>
                <a:sym typeface="+mn-ea"/>
              </a:rPr>
              <a:t>5. </a:t>
            </a:r>
            <a:r>
              <a:rPr lang="zh-CN" altLang="en-US" sz="1600" dirty="0" smtClean="0">
                <a:solidFill>
                  <a:schemeClr val="bg1"/>
                </a:solidFill>
                <a:latin typeface="微软雅黑" panose="020B0503020204020204" pitchFamily="34" charset="-122"/>
                <a:ea typeface="微软雅黑" panose="020B0503020204020204" pitchFamily="34" charset="-122"/>
                <a:sym typeface="+mn-ea"/>
              </a:rPr>
              <a:t>超大规模数据的处理，常会考虑并行、分区、智能连接等技术来提升性能。基本规则是，将多次反复读写临时数据至磁盘的</a:t>
            </a:r>
            <a:r>
              <a:rPr lang="zh-CN" altLang="en-US" sz="1600" dirty="0" smtClean="0">
                <a:solidFill>
                  <a:schemeClr val="bg1"/>
                </a:solidFill>
                <a:latin typeface="微软雅黑" panose="020B0503020204020204" pitchFamily="34" charset="-122"/>
                <a:ea typeface="微软雅黑" panose="020B0503020204020204" pitchFamily="34" charset="-122"/>
                <a:sym typeface="+mn-ea"/>
              </a:rPr>
              <a:t>方式</a:t>
            </a:r>
            <a:r>
              <a:rPr lang="zh-CN" altLang="en-US" sz="1600" dirty="0" smtClean="0">
                <a:solidFill>
                  <a:schemeClr val="bg1"/>
                </a:solidFill>
                <a:latin typeface="微软雅黑" panose="020B0503020204020204" pitchFamily="34" charset="-122"/>
                <a:ea typeface="微软雅黑" panose="020B0503020204020204" pitchFamily="34" charset="-122"/>
                <a:sym typeface="+mn-ea"/>
              </a:rPr>
              <a:t>尽量转为能在只需磁盘上读一次能完全放在内存中执行的方式。</a:t>
            </a:r>
            <a:endParaRPr lang="zh-CN" altLang="en-US" sz="1600" dirty="0" smtClean="0">
              <a:solidFill>
                <a:schemeClr val="bg1"/>
              </a:solidFill>
              <a:latin typeface="微软雅黑" panose="020B0503020204020204" pitchFamily="34" charset="-122"/>
              <a:ea typeface="微软雅黑" panose="020B0503020204020204" pitchFamily="34" charset="-122"/>
              <a:sym typeface="+mn-ea"/>
            </a:endParaRPr>
          </a:p>
          <a:p>
            <a:pPr algn="l">
              <a:lnSpc>
                <a:spcPct val="150000"/>
              </a:lnSpc>
            </a:pPr>
            <a:r>
              <a:rPr lang="en-US" altLang="zh-CN" sz="1600" dirty="0" smtClean="0">
                <a:solidFill>
                  <a:schemeClr val="bg1"/>
                </a:solidFill>
                <a:latin typeface="微软雅黑" panose="020B0503020204020204" pitchFamily="34" charset="-122"/>
                <a:ea typeface="微软雅黑" panose="020B0503020204020204" pitchFamily="34" charset="-122"/>
              </a:rPr>
              <a:t> </a:t>
            </a:r>
            <a:endParaRPr lang="en-US" altLang="zh-CN" sz="1600" dirty="0" smtClean="0">
              <a:solidFill>
                <a:schemeClr val="bg1"/>
              </a:solidFill>
              <a:latin typeface="微软雅黑" panose="020B0503020204020204" pitchFamily="34" charset="-122"/>
              <a:ea typeface="微软雅黑" panose="020B0503020204020204" pitchFamily="34" charset="-122"/>
            </a:endParaRPr>
          </a:p>
        </p:txBody>
      </p:sp>
      <p:pic>
        <p:nvPicPr>
          <p:cNvPr id="25604" name="Picture 2"/>
          <p:cNvPicPr>
            <a:picLocks noChangeAspect="1"/>
          </p:cNvPicPr>
          <p:nvPr/>
        </p:nvPicPr>
        <p:blipFill>
          <a:blip r:embed="rId2"/>
          <a:stretch>
            <a:fillRect/>
          </a:stretch>
        </p:blipFill>
        <p:spPr>
          <a:xfrm>
            <a:off x="6769735" y="762000"/>
            <a:ext cx="5229225" cy="5334000"/>
          </a:xfrm>
          <a:prstGeom prst="rect">
            <a:avLst/>
          </a:prstGeom>
          <a:noFill/>
          <a:ln w="9525">
            <a:noFill/>
          </a:ln>
        </p:spPr>
      </p:pic>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0A0F23"/>
        </a:solidFill>
        <a:effectLst/>
      </p:bgPr>
    </p:bg>
    <p:spTree>
      <p:nvGrpSpPr>
        <p:cNvPr id="1" name=""/>
        <p:cNvGrpSpPr/>
        <p:nvPr/>
      </p:nvGrpSpPr>
      <p:grpSpPr>
        <a:xfrm>
          <a:off x="0" y="0"/>
          <a:ext cx="0" cy="0"/>
          <a:chOff x="0" y="0"/>
          <a:chExt cx="0" cy="0"/>
        </a:xfrm>
      </p:grpSpPr>
      <p:pic>
        <p:nvPicPr>
          <p:cNvPr id="2097155" name="图片 7"/>
          <p:cNvPicPr>
            <a:picLocks noChangeAspect="1"/>
          </p:cNvPicPr>
          <p:nvPr/>
        </p:nvPicPr>
        <p:blipFill rotWithShape="1">
          <a:blip r:embed="rId1"/>
          <a:srcRect l="60878"/>
          <a:stretch>
            <a:fillRect/>
          </a:stretch>
        </p:blipFill>
        <p:spPr>
          <a:xfrm>
            <a:off x="6096000" y="652085"/>
            <a:ext cx="6269207" cy="5314808"/>
          </a:xfrm>
          <a:prstGeom prst="rect">
            <a:avLst/>
          </a:prstGeom>
          <a:solidFill>
            <a:srgbClr val="0A0F23"/>
          </a:solidFill>
          <a:effectLst>
            <a:softEdge rad="927100"/>
          </a:effectLst>
        </p:spPr>
      </p:pic>
      <p:sp>
        <p:nvSpPr>
          <p:cNvPr id="1048613" name="文本框 10"/>
          <p:cNvSpPr txBox="1"/>
          <p:nvPr/>
        </p:nvSpPr>
        <p:spPr>
          <a:xfrm>
            <a:off x="487679" y="2604821"/>
            <a:ext cx="3722371" cy="119888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pPr>
            <a:r>
              <a:rPr kumimoji="0" lang="en-US" altLang="zh-CN" sz="7200" b="0" i="0" u="none" strike="noStrike" kern="1200" cap="none" spc="0" normalizeH="0" baseline="0" noProof="0" dirty="0">
                <a:ln>
                  <a:noFill/>
                </a:ln>
                <a:solidFill>
                  <a:prstClr val="white"/>
                </a:solidFill>
                <a:effectLst/>
                <a:uLnTx/>
                <a:uFillTx/>
                <a:latin typeface="Impact" panose="020B0806030902050204" pitchFamily="34" charset="0"/>
                <a:ea typeface="等线" panose="02010600030101010101" charset="-122"/>
                <a:cs typeface="+mn-cs"/>
              </a:rPr>
              <a:t>PART 04</a:t>
            </a:r>
            <a:endParaRPr kumimoji="0" lang="zh-CN" altLang="en-US" sz="7200" b="0" i="0" u="none" strike="noStrike" kern="1200" cap="none" spc="0" normalizeH="0" baseline="0" noProof="0" dirty="0">
              <a:ln>
                <a:noFill/>
              </a:ln>
              <a:solidFill>
                <a:prstClr val="white"/>
              </a:solidFill>
              <a:effectLst/>
              <a:uLnTx/>
              <a:uFillTx/>
              <a:latin typeface="Impact" panose="020B0806030902050204" pitchFamily="34" charset="0"/>
              <a:ea typeface="等线" panose="02010600030101010101" charset="-122"/>
              <a:cs typeface="+mn-cs"/>
            </a:endParaRPr>
          </a:p>
        </p:txBody>
      </p:sp>
      <p:sp>
        <p:nvSpPr>
          <p:cNvPr id="1048614" name="矩形 11"/>
          <p:cNvSpPr/>
          <p:nvPr/>
        </p:nvSpPr>
        <p:spPr>
          <a:xfrm>
            <a:off x="487679" y="3837807"/>
            <a:ext cx="4232366" cy="6362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pPr>
            <a:r>
              <a:rPr kumimoji="0" lang="zh-CN" altLang="en-US" sz="2000" b="1" i="0" u="none" strike="noStrike" kern="1200" cap="none" spc="0" normalizeH="0" baseline="0" noProof="0" dirty="0" smtClean="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rPr>
              <a:t>总结</a:t>
            </a:r>
            <a:endParaRPr kumimoji="0" lang="zh-CN" altLang="en-US" sz="2000" b="1" i="0" u="none" strike="noStrike" kern="120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endParaRPr>
          </a:p>
        </p:txBody>
      </p:sp>
      <p:pic>
        <p:nvPicPr>
          <p:cNvPr id="2097156" name="图片 12"/>
          <p:cNvPicPr>
            <a:picLocks noChangeAspect="1"/>
          </p:cNvPicPr>
          <p:nvPr/>
        </p:nvPicPr>
        <p:blipFill>
          <a:blip r:embed="rId2" cstate="hqprint"/>
          <a:stretch>
            <a:fillRect/>
          </a:stretch>
        </p:blipFill>
        <p:spPr>
          <a:xfrm>
            <a:off x="10715785" y="-91440"/>
            <a:ext cx="1301859" cy="920356"/>
          </a:xfrm>
          <a:prstGeom prst="rect">
            <a:avLst/>
          </a:prstGeom>
        </p:spPr>
      </p:pic>
      <p:pic>
        <p:nvPicPr>
          <p:cNvPr id="2097158" name="图片 15"/>
          <p:cNvPicPr>
            <a:picLocks noChangeAspect="1"/>
          </p:cNvPicPr>
          <p:nvPr/>
        </p:nvPicPr>
        <p:blipFill rotWithShape="1">
          <a:blip r:embed="rId1"/>
          <a:srcRect l="60878"/>
          <a:stretch>
            <a:fillRect/>
          </a:stretch>
        </p:blipFill>
        <p:spPr>
          <a:xfrm>
            <a:off x="-5153300" y="547581"/>
            <a:ext cx="6269207" cy="5314808"/>
          </a:xfrm>
          <a:prstGeom prst="rect">
            <a:avLst/>
          </a:prstGeom>
          <a:solidFill>
            <a:srgbClr val="0A0F23"/>
          </a:solidFill>
          <a:effectLst>
            <a:softEdge rad="927100"/>
          </a:effectLst>
        </p:spPr>
      </p:pic>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0A0F23"/>
        </a:solidFill>
        <a:effectLst/>
      </p:bgPr>
    </p:bg>
    <p:spTree>
      <p:nvGrpSpPr>
        <p:cNvPr id="1" name=""/>
        <p:cNvGrpSpPr/>
        <p:nvPr/>
      </p:nvGrpSpPr>
      <p:grpSpPr>
        <a:xfrm>
          <a:off x="0" y="0"/>
          <a:ext cx="0" cy="0"/>
          <a:chOff x="0" y="0"/>
          <a:chExt cx="0" cy="0"/>
        </a:xfrm>
      </p:grpSpPr>
      <p:pic>
        <p:nvPicPr>
          <p:cNvPr id="2097159" name="图片 4"/>
          <p:cNvPicPr>
            <a:picLocks noChangeAspect="1"/>
          </p:cNvPicPr>
          <p:nvPr/>
        </p:nvPicPr>
        <p:blipFill>
          <a:blip r:embed="rId1" cstate="hqprint"/>
          <a:stretch>
            <a:fillRect/>
          </a:stretch>
        </p:blipFill>
        <p:spPr>
          <a:xfrm>
            <a:off x="10759868" y="-15058"/>
            <a:ext cx="1301859" cy="920356"/>
          </a:xfrm>
          <a:prstGeom prst="rect">
            <a:avLst/>
          </a:prstGeom>
        </p:spPr>
      </p:pic>
      <p:sp>
        <p:nvSpPr>
          <p:cNvPr id="1048620" name="文本框 7"/>
          <p:cNvSpPr txBox="1"/>
          <p:nvPr/>
        </p:nvSpPr>
        <p:spPr>
          <a:xfrm>
            <a:off x="0" y="161212"/>
            <a:ext cx="121024" cy="358140"/>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048621" name="文本框 8"/>
          <p:cNvSpPr txBox="1"/>
          <p:nvPr/>
        </p:nvSpPr>
        <p:spPr>
          <a:xfrm>
            <a:off x="201930" y="161290"/>
            <a:ext cx="9384030" cy="39878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pPr>
            <a:r>
              <a:rPr lang="zh-CN" sz="2000" b="1" dirty="0">
                <a:solidFill>
                  <a:prstClr val="white"/>
                </a:solidFill>
                <a:latin typeface="微软雅黑" panose="020B0503020204020204" pitchFamily="34" charset="-122"/>
                <a:ea typeface="微软雅黑" panose="020B0503020204020204" pitchFamily="34" charset="-122"/>
              </a:rPr>
              <a:t>总结</a:t>
            </a:r>
            <a:endParaRPr kumimoji="0" lang="zh-CN"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 name="文本框 4"/>
          <p:cNvSpPr txBox="1"/>
          <p:nvPr/>
        </p:nvSpPr>
        <p:spPr>
          <a:xfrm>
            <a:off x="201930" y="697865"/>
            <a:ext cx="11580495" cy="5492750"/>
          </a:xfrm>
          <a:prstGeom prst="rect">
            <a:avLst/>
          </a:prstGeom>
          <a:noFill/>
        </p:spPr>
        <p:txBody>
          <a:bodyPr wrap="square" rtlCol="0">
            <a:spAutoFit/>
          </a:bodyPr>
          <a:lstStyle/>
          <a:p>
            <a:pPr algn="l">
              <a:lnSpc>
                <a:spcPct val="150000"/>
              </a:lnSpc>
            </a:pPr>
            <a:r>
              <a:rPr lang="en-US" dirty="0" smtClean="0">
                <a:solidFill>
                  <a:schemeClr val="bg1"/>
                </a:solidFill>
                <a:latin typeface="微软雅黑" panose="020B0503020204020204" pitchFamily="34" charset="-122"/>
                <a:ea typeface="微软雅黑" panose="020B0503020204020204" pitchFamily="34" charset="-122"/>
              </a:rPr>
              <a:t>1. </a:t>
            </a:r>
            <a:r>
              <a:rPr lang="zh-CN" dirty="0" smtClean="0">
                <a:solidFill>
                  <a:schemeClr val="bg1"/>
                </a:solidFill>
                <a:latin typeface="微软雅黑" panose="020B0503020204020204" pitchFamily="34" charset="-122"/>
                <a:ea typeface="微软雅黑" panose="020B0503020204020204" pitchFamily="34" charset="-122"/>
              </a:rPr>
              <a:t>性能优化中优化高频低开销</a:t>
            </a:r>
            <a:r>
              <a:rPr lang="en-US" altLang="zh-CN" dirty="0" smtClean="0">
                <a:solidFill>
                  <a:schemeClr val="bg1"/>
                </a:solidFill>
                <a:latin typeface="微软雅黑" panose="020B0503020204020204" pitchFamily="34" charset="-122"/>
                <a:ea typeface="微软雅黑" panose="020B0503020204020204" pitchFamily="34" charset="-122"/>
              </a:rPr>
              <a:t>SQL</a:t>
            </a:r>
            <a:r>
              <a:rPr lang="zh-CN" altLang="en-US" dirty="0" smtClean="0">
                <a:solidFill>
                  <a:schemeClr val="bg1"/>
                </a:solidFill>
                <a:latin typeface="微软雅黑" panose="020B0503020204020204" pitchFamily="34" charset="-122"/>
                <a:ea typeface="微软雅黑" panose="020B0503020204020204" pitchFamily="34" charset="-122"/>
              </a:rPr>
              <a:t>的主要方法是使用预编译功能，实现</a:t>
            </a:r>
            <a:r>
              <a:rPr lang="en-US" altLang="zh-CN" dirty="0" smtClean="0">
                <a:solidFill>
                  <a:schemeClr val="bg1"/>
                </a:solidFill>
                <a:latin typeface="微软雅黑" panose="020B0503020204020204" pitchFamily="34" charset="-122"/>
                <a:ea typeface="微软雅黑" panose="020B0503020204020204" pitchFamily="34" charset="-122"/>
              </a:rPr>
              <a:t>SQL</a:t>
            </a:r>
            <a:r>
              <a:rPr lang="zh-CN" altLang="en-US" dirty="0" smtClean="0">
                <a:solidFill>
                  <a:schemeClr val="bg1"/>
                </a:solidFill>
                <a:latin typeface="微软雅黑" panose="020B0503020204020204" pitchFamily="34" charset="-122"/>
                <a:ea typeface="微软雅黑" panose="020B0503020204020204" pitchFamily="34" charset="-122"/>
              </a:rPr>
              <a:t>执行计划共享，降低高频</a:t>
            </a:r>
            <a:r>
              <a:rPr lang="en-US" altLang="zh-CN" dirty="0" smtClean="0">
                <a:solidFill>
                  <a:schemeClr val="bg1"/>
                </a:solidFill>
                <a:latin typeface="微软雅黑" panose="020B0503020204020204" pitchFamily="34" charset="-122"/>
                <a:ea typeface="微软雅黑" panose="020B0503020204020204" pitchFamily="34" charset="-122"/>
              </a:rPr>
              <a:t>SQL</a:t>
            </a:r>
            <a:r>
              <a:rPr lang="zh-CN" altLang="en-US" dirty="0" smtClean="0">
                <a:solidFill>
                  <a:schemeClr val="bg1"/>
                </a:solidFill>
                <a:latin typeface="微软雅黑" panose="020B0503020204020204" pitchFamily="34" charset="-122"/>
                <a:ea typeface="微软雅黑" panose="020B0503020204020204" pitchFamily="34" charset="-122"/>
              </a:rPr>
              <a:t>每次编译生成执行计划的</a:t>
            </a:r>
            <a:r>
              <a:rPr lang="en-US" altLang="zh-CN" dirty="0" smtClean="0">
                <a:solidFill>
                  <a:schemeClr val="bg1"/>
                </a:solidFill>
                <a:latin typeface="微软雅黑" panose="020B0503020204020204" pitchFamily="34" charset="-122"/>
                <a:ea typeface="微软雅黑" panose="020B0503020204020204" pitchFamily="34" charset="-122"/>
              </a:rPr>
              <a:t>CPU</a:t>
            </a:r>
            <a:r>
              <a:rPr lang="zh-CN" altLang="en-US" dirty="0" smtClean="0">
                <a:solidFill>
                  <a:schemeClr val="bg1"/>
                </a:solidFill>
                <a:latin typeface="微软雅黑" panose="020B0503020204020204" pitchFamily="34" charset="-122"/>
                <a:ea typeface="微软雅黑" panose="020B0503020204020204" pitchFamily="34" charset="-122"/>
              </a:rPr>
              <a:t>开销</a:t>
            </a:r>
            <a:r>
              <a:rPr lang="zh-CN" dirty="0" smtClean="0">
                <a:solidFill>
                  <a:schemeClr val="bg1"/>
                </a:solidFill>
                <a:latin typeface="微软雅黑" panose="020B0503020204020204" pitchFamily="34" charset="-122"/>
                <a:ea typeface="微软雅黑" panose="020B0503020204020204" pitchFamily="34" charset="-122"/>
              </a:rPr>
              <a:t>。</a:t>
            </a:r>
            <a:endParaRPr altLang="zh-CN" dirty="0" smtClean="0">
              <a:solidFill>
                <a:schemeClr val="bg1"/>
              </a:solidFill>
              <a:latin typeface="微软雅黑" panose="020B0503020204020204" pitchFamily="34" charset="-122"/>
              <a:ea typeface="微软雅黑" panose="020B0503020204020204" pitchFamily="34" charset="-122"/>
            </a:endParaRPr>
          </a:p>
          <a:p>
            <a:pPr algn="l">
              <a:lnSpc>
                <a:spcPct val="150000"/>
              </a:lnSpc>
            </a:pPr>
            <a:r>
              <a:rPr lang="en-US" dirty="0" smtClean="0">
                <a:solidFill>
                  <a:schemeClr val="bg1"/>
                </a:solidFill>
                <a:latin typeface="微软雅黑" panose="020B0503020204020204" pitchFamily="34" charset="-122"/>
                <a:ea typeface="微软雅黑" panose="020B0503020204020204" pitchFamily="34" charset="-122"/>
              </a:rPr>
              <a:t>2. </a:t>
            </a:r>
            <a:r>
              <a:rPr lang="zh-CN" altLang="en-US" dirty="0" smtClean="0">
                <a:solidFill>
                  <a:schemeClr val="bg1"/>
                </a:solidFill>
                <a:latin typeface="微软雅黑" panose="020B0503020204020204" pitchFamily="34" charset="-122"/>
                <a:ea typeface="微软雅黑" panose="020B0503020204020204" pitchFamily="34" charset="-122"/>
              </a:rPr>
              <a:t>一个</a:t>
            </a:r>
            <a:r>
              <a:rPr lang="en-US" altLang="zh-CN" dirty="0" smtClean="0">
                <a:solidFill>
                  <a:schemeClr val="bg1"/>
                </a:solidFill>
                <a:latin typeface="微软雅黑" panose="020B0503020204020204" pitchFamily="34" charset="-122"/>
                <a:ea typeface="微软雅黑" panose="020B0503020204020204" pitchFamily="34" charset="-122"/>
              </a:rPr>
              <a:t>SQL</a:t>
            </a:r>
            <a:r>
              <a:rPr lang="zh-CN" altLang="en-US" dirty="0" smtClean="0">
                <a:solidFill>
                  <a:schemeClr val="bg1"/>
                </a:solidFill>
                <a:latin typeface="微软雅黑" panose="020B0503020204020204" pitchFamily="34" charset="-122"/>
                <a:ea typeface="微软雅黑" panose="020B0503020204020204" pitchFamily="34" charset="-122"/>
              </a:rPr>
              <a:t>的</a:t>
            </a:r>
            <a:r>
              <a:rPr altLang="zh-CN" dirty="0" smtClean="0">
                <a:solidFill>
                  <a:schemeClr val="bg1"/>
                </a:solidFill>
                <a:latin typeface="微软雅黑" panose="020B0503020204020204" pitchFamily="34" charset="-122"/>
                <a:ea typeface="微软雅黑" panose="020B0503020204020204" pitchFamily="34" charset="-122"/>
              </a:rPr>
              <a:t>有效可执行计划可能有很多个</a:t>
            </a:r>
            <a:r>
              <a:rPr lang="zh-CN" dirty="0" smtClean="0">
                <a:solidFill>
                  <a:schemeClr val="bg1"/>
                </a:solidFill>
                <a:latin typeface="微软雅黑" panose="020B0503020204020204" pitchFamily="34" charset="-122"/>
                <a:ea typeface="微软雅黑" panose="020B0503020204020204" pitchFamily="34" charset="-122"/>
              </a:rPr>
              <a:t>，系统会自动挑选一个认为成本最低的执行计划执行。性能不佳一般都是缺少相关的表统计信息，缺少相关表的合适索引，或执行计划使用了不合理的连接顺序或</a:t>
            </a:r>
            <a:r>
              <a:rPr lang="zh-CN" dirty="0" smtClean="0">
                <a:solidFill>
                  <a:schemeClr val="bg1"/>
                </a:solidFill>
                <a:latin typeface="微软雅黑" panose="020B0503020204020204" pitchFamily="34" charset="-122"/>
                <a:ea typeface="微软雅黑" panose="020B0503020204020204" pitchFamily="34" charset="-122"/>
                <a:sym typeface="+mn-ea"/>
              </a:rPr>
              <a:t>不合理的</a:t>
            </a:r>
            <a:r>
              <a:rPr lang="zh-CN" dirty="0" smtClean="0">
                <a:solidFill>
                  <a:schemeClr val="bg1"/>
                </a:solidFill>
                <a:latin typeface="微软雅黑" panose="020B0503020204020204" pitchFamily="34" charset="-122"/>
                <a:ea typeface="微软雅黑" panose="020B0503020204020204" pitchFamily="34" charset="-122"/>
              </a:rPr>
              <a:t>连接方法导致。</a:t>
            </a:r>
            <a:endParaRPr lang="zh-CN" dirty="0" smtClean="0">
              <a:solidFill>
                <a:schemeClr val="bg1"/>
              </a:solidFill>
              <a:latin typeface="微软雅黑" panose="020B0503020204020204" pitchFamily="34" charset="-122"/>
              <a:ea typeface="微软雅黑" panose="020B0503020204020204" pitchFamily="34" charset="-122"/>
            </a:endParaRPr>
          </a:p>
          <a:p>
            <a:pPr algn="l">
              <a:lnSpc>
                <a:spcPct val="150000"/>
              </a:lnSpc>
            </a:pPr>
            <a:r>
              <a:rPr lang="en-US" dirty="0" smtClean="0">
                <a:solidFill>
                  <a:schemeClr val="bg1"/>
                </a:solidFill>
                <a:latin typeface="微软雅黑" panose="020B0503020204020204" pitchFamily="34" charset="-122"/>
                <a:ea typeface="微软雅黑" panose="020B0503020204020204" pitchFamily="34" charset="-122"/>
                <a:sym typeface="+mn-ea"/>
              </a:rPr>
              <a:t>3. SQL</a:t>
            </a:r>
            <a:r>
              <a:rPr lang="zh-CN" altLang="en-US" dirty="0" smtClean="0">
                <a:solidFill>
                  <a:schemeClr val="bg1"/>
                </a:solidFill>
                <a:latin typeface="微软雅黑" panose="020B0503020204020204" pitchFamily="34" charset="-122"/>
                <a:ea typeface="微软雅黑" panose="020B0503020204020204" pitchFamily="34" charset="-122"/>
                <a:sym typeface="+mn-ea"/>
              </a:rPr>
              <a:t>的连接一般仅能连接</a:t>
            </a:r>
            <a:r>
              <a:rPr lang="en-US" altLang="zh-CN" dirty="0" smtClean="0">
                <a:solidFill>
                  <a:schemeClr val="bg1"/>
                </a:solidFill>
                <a:latin typeface="微软雅黑" panose="020B0503020204020204" pitchFamily="34" charset="-122"/>
                <a:ea typeface="微软雅黑" panose="020B0503020204020204" pitchFamily="34" charset="-122"/>
                <a:sym typeface="+mn-ea"/>
              </a:rPr>
              <a:t>2</a:t>
            </a:r>
            <a:r>
              <a:rPr lang="zh-CN" altLang="en-US" dirty="0" smtClean="0">
                <a:solidFill>
                  <a:schemeClr val="bg1"/>
                </a:solidFill>
                <a:latin typeface="微软雅黑" panose="020B0503020204020204" pitchFamily="34" charset="-122"/>
                <a:ea typeface="微软雅黑" panose="020B0503020204020204" pitchFamily="34" charset="-122"/>
                <a:sym typeface="+mn-ea"/>
              </a:rPr>
              <a:t>表，然后将结果集与其他表进行连接，因此常使用分而治之方法阅读执行计划，查找</a:t>
            </a:r>
            <a:r>
              <a:rPr lang="en-US" altLang="zh-CN" dirty="0" smtClean="0">
                <a:solidFill>
                  <a:schemeClr val="bg1"/>
                </a:solidFill>
                <a:latin typeface="微软雅黑" panose="020B0503020204020204" pitchFamily="34" charset="-122"/>
                <a:ea typeface="微软雅黑" panose="020B0503020204020204" pitchFamily="34" charset="-122"/>
                <a:sym typeface="+mn-ea"/>
              </a:rPr>
              <a:t>SQL</a:t>
            </a:r>
            <a:r>
              <a:rPr lang="zh-CN" altLang="en-US" dirty="0" smtClean="0">
                <a:solidFill>
                  <a:schemeClr val="bg1"/>
                </a:solidFill>
                <a:latin typeface="微软雅黑" panose="020B0503020204020204" pitchFamily="34" charset="-122"/>
                <a:ea typeface="微软雅黑" panose="020B0503020204020204" pitchFamily="34" charset="-122"/>
                <a:sym typeface="+mn-ea"/>
              </a:rPr>
              <a:t>性能瓶颈点。了解单表访问的算法原理和两表连接的算法原理后非常有助于瓶颈点优化</a:t>
            </a:r>
            <a:r>
              <a:rPr altLang="zh-CN" dirty="0" smtClean="0">
                <a:solidFill>
                  <a:schemeClr val="bg1"/>
                </a:solidFill>
                <a:latin typeface="微软雅黑" panose="020B0503020204020204" pitchFamily="34" charset="-122"/>
                <a:ea typeface="微软雅黑" panose="020B0503020204020204" pitchFamily="34" charset="-122"/>
                <a:sym typeface="+mn-ea"/>
              </a:rPr>
              <a:t>。</a:t>
            </a:r>
            <a:endParaRPr altLang="zh-CN" dirty="0" smtClean="0">
              <a:solidFill>
                <a:schemeClr val="bg1"/>
              </a:solidFill>
              <a:latin typeface="微软雅黑" panose="020B0503020204020204" pitchFamily="34" charset="-122"/>
              <a:ea typeface="微软雅黑" panose="020B0503020204020204" pitchFamily="34" charset="-122"/>
            </a:endParaRPr>
          </a:p>
          <a:p>
            <a:pPr algn="l">
              <a:lnSpc>
                <a:spcPct val="150000"/>
              </a:lnSpc>
            </a:pPr>
            <a:r>
              <a:rPr lang="en-US" dirty="0" smtClean="0">
                <a:solidFill>
                  <a:schemeClr val="bg1"/>
                </a:solidFill>
                <a:latin typeface="微软雅黑" panose="020B0503020204020204" pitchFamily="34" charset="-122"/>
                <a:ea typeface="微软雅黑" panose="020B0503020204020204" pitchFamily="34" charset="-122"/>
              </a:rPr>
              <a:t>4. SQL</a:t>
            </a:r>
            <a:r>
              <a:rPr lang="zh-CN" altLang="en-US" dirty="0" smtClean="0">
                <a:solidFill>
                  <a:schemeClr val="bg1"/>
                </a:solidFill>
                <a:latin typeface="微软雅黑" panose="020B0503020204020204" pitchFamily="34" charset="-122"/>
                <a:ea typeface="微软雅黑" panose="020B0503020204020204" pitchFamily="34" charset="-122"/>
              </a:rPr>
              <a:t>性能优化的实质是优化表的数据结构，收集统计信息，并让</a:t>
            </a:r>
            <a:r>
              <a:rPr lang="en-US" altLang="zh-CN" dirty="0" smtClean="0">
                <a:solidFill>
                  <a:schemeClr val="bg1"/>
                </a:solidFill>
                <a:latin typeface="微软雅黑" panose="020B0503020204020204" pitchFamily="34" charset="-122"/>
                <a:ea typeface="微软雅黑" panose="020B0503020204020204" pitchFamily="34" charset="-122"/>
              </a:rPr>
              <a:t>SQL</a:t>
            </a:r>
            <a:r>
              <a:rPr lang="zh-CN" altLang="en-US" dirty="0" smtClean="0">
                <a:solidFill>
                  <a:schemeClr val="bg1"/>
                </a:solidFill>
                <a:latin typeface="微软雅黑" panose="020B0503020204020204" pitchFamily="34" charset="-122"/>
                <a:ea typeface="微软雅黑" panose="020B0503020204020204" pitchFamily="34" charset="-122"/>
              </a:rPr>
              <a:t>走合适的表连接顺序，且让其对每一步的连接选定好表与表的连接方式。一定要关注连接过程中的</a:t>
            </a:r>
            <a:r>
              <a:rPr lang="en-US" altLang="zh-CN" dirty="0" smtClean="0">
                <a:solidFill>
                  <a:schemeClr val="bg1"/>
                </a:solidFill>
                <a:latin typeface="微软雅黑" panose="020B0503020204020204" pitchFamily="34" charset="-122"/>
                <a:ea typeface="微软雅黑" panose="020B0503020204020204" pitchFamily="34" charset="-122"/>
              </a:rPr>
              <a:t>1:n</a:t>
            </a:r>
            <a:r>
              <a:rPr lang="zh-CN" altLang="en-US" dirty="0" smtClean="0">
                <a:solidFill>
                  <a:schemeClr val="bg1"/>
                </a:solidFill>
                <a:latin typeface="微软雅黑" panose="020B0503020204020204" pitchFamily="34" charset="-122"/>
                <a:ea typeface="微软雅黑" panose="020B0503020204020204" pitchFamily="34" charset="-122"/>
              </a:rPr>
              <a:t>，</a:t>
            </a:r>
            <a:r>
              <a:rPr lang="en-US" altLang="zh-CN" dirty="0" smtClean="0">
                <a:solidFill>
                  <a:schemeClr val="bg1"/>
                </a:solidFill>
                <a:latin typeface="微软雅黑" panose="020B0503020204020204" pitchFamily="34" charset="-122"/>
                <a:ea typeface="微软雅黑" panose="020B0503020204020204" pitchFamily="34" charset="-122"/>
              </a:rPr>
              <a:t>1:1</a:t>
            </a:r>
            <a:r>
              <a:rPr lang="zh-CN" altLang="en-US" dirty="0" smtClean="0">
                <a:solidFill>
                  <a:schemeClr val="bg1"/>
                </a:solidFill>
                <a:latin typeface="微软雅黑" panose="020B0503020204020204" pitchFamily="34" charset="-122"/>
                <a:ea typeface="微软雅黑" panose="020B0503020204020204" pitchFamily="34" charset="-122"/>
              </a:rPr>
              <a:t>，</a:t>
            </a:r>
            <a:r>
              <a:rPr lang="en-US" altLang="zh-CN" dirty="0" smtClean="0">
                <a:solidFill>
                  <a:schemeClr val="bg1"/>
                </a:solidFill>
                <a:latin typeface="微软雅黑" panose="020B0503020204020204" pitchFamily="34" charset="-122"/>
                <a:ea typeface="微软雅黑" panose="020B0503020204020204" pitchFamily="34" charset="-122"/>
              </a:rPr>
              <a:t>n:m</a:t>
            </a:r>
            <a:r>
              <a:rPr lang="zh-CN" altLang="en-US" dirty="0" smtClean="0">
                <a:solidFill>
                  <a:schemeClr val="bg1"/>
                </a:solidFill>
                <a:latin typeface="微软雅黑" panose="020B0503020204020204" pitchFamily="34" charset="-122"/>
                <a:ea typeface="微软雅黑" panose="020B0503020204020204" pitchFamily="34" charset="-122"/>
              </a:rPr>
              <a:t>关系。尤其</a:t>
            </a:r>
            <a:r>
              <a:rPr lang="en-US" altLang="zh-CN" dirty="0" smtClean="0">
                <a:solidFill>
                  <a:schemeClr val="bg1"/>
                </a:solidFill>
                <a:latin typeface="微软雅黑" panose="020B0503020204020204" pitchFamily="34" charset="-122"/>
                <a:ea typeface="微软雅黑" panose="020B0503020204020204" pitchFamily="34" charset="-122"/>
              </a:rPr>
              <a:t>n:m</a:t>
            </a:r>
            <a:r>
              <a:rPr lang="zh-CN" altLang="en-US" dirty="0" smtClean="0">
                <a:solidFill>
                  <a:schemeClr val="bg1"/>
                </a:solidFill>
                <a:latin typeface="微软雅黑" panose="020B0503020204020204" pitchFamily="34" charset="-122"/>
                <a:ea typeface="微软雅黑" panose="020B0503020204020204" pitchFamily="34" charset="-122"/>
              </a:rPr>
              <a:t>关系常造成性能极度低下。</a:t>
            </a:r>
            <a:endParaRPr altLang="zh-CN" dirty="0" smtClean="0">
              <a:solidFill>
                <a:schemeClr val="bg1"/>
              </a:solidFill>
              <a:latin typeface="微软雅黑" panose="020B0503020204020204" pitchFamily="34" charset="-122"/>
              <a:ea typeface="微软雅黑" panose="020B0503020204020204" pitchFamily="34" charset="-122"/>
            </a:endParaRPr>
          </a:p>
          <a:p>
            <a:pPr algn="l">
              <a:lnSpc>
                <a:spcPct val="150000"/>
              </a:lnSpc>
            </a:pPr>
            <a:r>
              <a:rPr lang="en-US" dirty="0" smtClean="0">
                <a:solidFill>
                  <a:schemeClr val="bg1"/>
                </a:solidFill>
                <a:latin typeface="微软雅黑" panose="020B0503020204020204" pitchFamily="34" charset="-122"/>
                <a:ea typeface="微软雅黑" panose="020B0503020204020204" pitchFamily="34" charset="-122"/>
              </a:rPr>
              <a:t>5. </a:t>
            </a:r>
            <a:r>
              <a:rPr lang="zh-CN" altLang="en-US" dirty="0" smtClean="0">
                <a:solidFill>
                  <a:schemeClr val="bg1"/>
                </a:solidFill>
                <a:latin typeface="微软雅黑" panose="020B0503020204020204" pitchFamily="34" charset="-122"/>
                <a:ea typeface="微软雅黑" panose="020B0503020204020204" pitchFamily="34" charset="-122"/>
              </a:rPr>
              <a:t>对单个表进行访问时，可以进行索引访问或全表扫描访问，由于索引访问为随机读取，全表扫描为顺序读取，同样读取</a:t>
            </a:r>
            <a:r>
              <a:rPr lang="en-US" altLang="zh-CN" dirty="0" smtClean="0">
                <a:solidFill>
                  <a:schemeClr val="bg1"/>
                </a:solidFill>
                <a:latin typeface="微软雅黑" panose="020B0503020204020204" pitchFamily="34" charset="-122"/>
                <a:ea typeface="微软雅黑" panose="020B0503020204020204" pitchFamily="34" charset="-122"/>
              </a:rPr>
              <a:t>1MB</a:t>
            </a:r>
            <a:r>
              <a:rPr lang="zh-CN" altLang="en-US" dirty="0" smtClean="0">
                <a:solidFill>
                  <a:schemeClr val="bg1"/>
                </a:solidFill>
                <a:latin typeface="微软雅黑" panose="020B0503020204020204" pitchFamily="34" charset="-122"/>
                <a:ea typeface="微软雅黑" panose="020B0503020204020204" pitchFamily="34" charset="-122"/>
              </a:rPr>
              <a:t>的磁盘数据时，顺序读取常比随机读取快</a:t>
            </a:r>
            <a:r>
              <a:rPr lang="en-US" altLang="zh-CN" dirty="0" smtClean="0">
                <a:solidFill>
                  <a:schemeClr val="bg1"/>
                </a:solidFill>
                <a:latin typeface="微软雅黑" panose="020B0503020204020204" pitchFamily="34" charset="-122"/>
                <a:ea typeface="微软雅黑" panose="020B0503020204020204" pitchFamily="34" charset="-122"/>
              </a:rPr>
              <a:t>10</a:t>
            </a:r>
            <a:r>
              <a:rPr lang="zh-CN" altLang="en-US" dirty="0" smtClean="0">
                <a:solidFill>
                  <a:schemeClr val="bg1"/>
                </a:solidFill>
                <a:latin typeface="微软雅黑" panose="020B0503020204020204" pitchFamily="34" charset="-122"/>
                <a:ea typeface="微软雅黑" panose="020B0503020204020204" pitchFamily="34" charset="-122"/>
              </a:rPr>
              <a:t>倍</a:t>
            </a:r>
            <a:r>
              <a:rPr altLang="zh-CN" dirty="0" smtClean="0">
                <a:solidFill>
                  <a:schemeClr val="bg1"/>
                </a:solidFill>
                <a:latin typeface="微软雅黑" panose="020B0503020204020204" pitchFamily="34" charset="-122"/>
                <a:ea typeface="微软雅黑" panose="020B0503020204020204" pitchFamily="34" charset="-122"/>
              </a:rPr>
              <a:t>。</a:t>
            </a:r>
            <a:r>
              <a:rPr lang="zh-CN" dirty="0" smtClean="0">
                <a:solidFill>
                  <a:schemeClr val="bg1"/>
                </a:solidFill>
                <a:latin typeface="微软雅黑" panose="020B0503020204020204" pitchFamily="34" charset="-122"/>
                <a:ea typeface="微软雅黑" panose="020B0503020204020204" pitchFamily="34" charset="-122"/>
              </a:rPr>
              <a:t>因此使用索引访问和全表扫描有个平衡点，当需访问的数据量超过这个平衡点后，全表扫描更优。因而，常常建议扫描</a:t>
            </a:r>
            <a:r>
              <a:rPr lang="en-US" altLang="zh-CN" dirty="0" smtClean="0">
                <a:solidFill>
                  <a:schemeClr val="bg1"/>
                </a:solidFill>
                <a:latin typeface="微软雅黑" panose="020B0503020204020204" pitchFamily="34" charset="-122"/>
                <a:ea typeface="微软雅黑" panose="020B0503020204020204" pitchFamily="34" charset="-122"/>
              </a:rPr>
              <a:t>5%</a:t>
            </a:r>
            <a:r>
              <a:rPr lang="zh-CN" altLang="en-US" dirty="0" smtClean="0">
                <a:solidFill>
                  <a:schemeClr val="bg1"/>
                </a:solidFill>
                <a:latin typeface="微软雅黑" panose="020B0503020204020204" pitchFamily="34" charset="-122"/>
                <a:ea typeface="微软雅黑" panose="020B0503020204020204" pitchFamily="34" charset="-122"/>
              </a:rPr>
              <a:t>以下的数据量时建议考虑使用索引，但实际上平衡点可能是</a:t>
            </a:r>
            <a:r>
              <a:rPr lang="en-US" altLang="zh-CN" dirty="0" smtClean="0">
                <a:solidFill>
                  <a:schemeClr val="bg1"/>
                </a:solidFill>
                <a:latin typeface="微软雅黑" panose="020B0503020204020204" pitchFamily="34" charset="-122"/>
                <a:ea typeface="微软雅黑" panose="020B0503020204020204" pitchFamily="34" charset="-122"/>
              </a:rPr>
              <a:t>10%</a:t>
            </a:r>
            <a:r>
              <a:rPr lang="zh-CN" altLang="en-US" dirty="0" smtClean="0">
                <a:solidFill>
                  <a:schemeClr val="bg1"/>
                </a:solidFill>
                <a:latin typeface="微软雅黑" panose="020B0503020204020204" pitchFamily="34" charset="-122"/>
                <a:ea typeface="微软雅黑" panose="020B0503020204020204" pitchFamily="34" charset="-122"/>
              </a:rPr>
              <a:t>或</a:t>
            </a:r>
            <a:r>
              <a:rPr lang="en-US" altLang="zh-CN" dirty="0" smtClean="0">
                <a:solidFill>
                  <a:schemeClr val="bg1"/>
                </a:solidFill>
                <a:latin typeface="微软雅黑" panose="020B0503020204020204" pitchFamily="34" charset="-122"/>
                <a:ea typeface="微软雅黑" panose="020B0503020204020204" pitchFamily="34" charset="-122"/>
              </a:rPr>
              <a:t>1%</a:t>
            </a:r>
            <a:r>
              <a:rPr lang="zh-CN" altLang="en-US" dirty="0" smtClean="0">
                <a:solidFill>
                  <a:schemeClr val="bg1"/>
                </a:solidFill>
                <a:latin typeface="微软雅黑" panose="020B0503020204020204" pitchFamily="34" charset="-122"/>
                <a:ea typeface="微软雅黑" panose="020B0503020204020204" pitchFamily="34" charset="-122"/>
              </a:rPr>
              <a:t>，一般数据量越大平衡点百分比越低。</a:t>
            </a:r>
            <a:endParaRPr lang="zh-CN" altLang="en-US" dirty="0" smtClean="0">
              <a:solidFill>
                <a:schemeClr val="bg1"/>
              </a:solidFill>
              <a:latin typeface="微软雅黑" panose="020B0503020204020204" pitchFamily="34" charset="-122"/>
              <a:ea typeface="微软雅黑" panose="020B0503020204020204" pitchFamily="34" charset="-122"/>
            </a:endParaRPr>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0A0F23"/>
        </a:solidFill>
        <a:effectLst/>
      </p:bgPr>
    </p:bg>
    <p:spTree>
      <p:nvGrpSpPr>
        <p:cNvPr id="1" name=""/>
        <p:cNvGrpSpPr/>
        <p:nvPr/>
      </p:nvGrpSpPr>
      <p:grpSpPr>
        <a:xfrm>
          <a:off x="0" y="0"/>
          <a:ext cx="0" cy="0"/>
          <a:chOff x="0" y="0"/>
          <a:chExt cx="0" cy="0"/>
        </a:xfrm>
      </p:grpSpPr>
      <p:pic>
        <p:nvPicPr>
          <p:cNvPr id="2097159" name="图片 4"/>
          <p:cNvPicPr>
            <a:picLocks noChangeAspect="1"/>
          </p:cNvPicPr>
          <p:nvPr/>
        </p:nvPicPr>
        <p:blipFill>
          <a:blip r:embed="rId1" cstate="hqprint"/>
          <a:stretch>
            <a:fillRect/>
          </a:stretch>
        </p:blipFill>
        <p:spPr>
          <a:xfrm>
            <a:off x="10759868" y="-15058"/>
            <a:ext cx="1301859" cy="920356"/>
          </a:xfrm>
          <a:prstGeom prst="rect">
            <a:avLst/>
          </a:prstGeom>
        </p:spPr>
      </p:pic>
      <p:sp>
        <p:nvSpPr>
          <p:cNvPr id="1048620" name="文本框 7"/>
          <p:cNvSpPr txBox="1"/>
          <p:nvPr/>
        </p:nvSpPr>
        <p:spPr>
          <a:xfrm>
            <a:off x="0" y="161212"/>
            <a:ext cx="121024" cy="358140"/>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048621" name="文本框 8"/>
          <p:cNvSpPr txBox="1"/>
          <p:nvPr/>
        </p:nvSpPr>
        <p:spPr>
          <a:xfrm>
            <a:off x="201930" y="161290"/>
            <a:ext cx="9384030" cy="39878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pPr>
            <a:r>
              <a:rPr lang="zh-CN" sz="2000" b="1" dirty="0">
                <a:solidFill>
                  <a:prstClr val="white"/>
                </a:solidFill>
                <a:latin typeface="微软雅黑" panose="020B0503020204020204" pitchFamily="34" charset="-122"/>
                <a:ea typeface="微软雅黑" panose="020B0503020204020204" pitchFamily="34" charset="-122"/>
              </a:rPr>
              <a:t>总结</a:t>
            </a:r>
            <a:endParaRPr kumimoji="0" lang="zh-CN"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 name="文本框 4"/>
          <p:cNvSpPr txBox="1"/>
          <p:nvPr/>
        </p:nvSpPr>
        <p:spPr>
          <a:xfrm>
            <a:off x="201930" y="697865"/>
            <a:ext cx="11580495" cy="2584450"/>
          </a:xfrm>
          <a:prstGeom prst="rect">
            <a:avLst/>
          </a:prstGeom>
          <a:noFill/>
        </p:spPr>
        <p:txBody>
          <a:bodyPr wrap="square" rtlCol="0">
            <a:spAutoFit/>
          </a:bodyPr>
          <a:lstStyle/>
          <a:p>
            <a:pPr algn="l">
              <a:lnSpc>
                <a:spcPct val="150000"/>
              </a:lnSpc>
            </a:pPr>
            <a:r>
              <a:rPr lang="en-US" dirty="0" smtClean="0">
                <a:solidFill>
                  <a:schemeClr val="bg1"/>
                </a:solidFill>
                <a:latin typeface="微软雅黑" panose="020B0503020204020204" pitchFamily="34" charset="-122"/>
                <a:ea typeface="微软雅黑" panose="020B0503020204020204" pitchFamily="34" charset="-122"/>
              </a:rPr>
              <a:t>6. </a:t>
            </a:r>
            <a:r>
              <a:rPr lang="zh-CN" altLang="en-US" dirty="0" smtClean="0">
                <a:solidFill>
                  <a:schemeClr val="bg1"/>
                </a:solidFill>
                <a:latin typeface="微软雅黑" panose="020B0503020204020204" pitchFamily="34" charset="-122"/>
                <a:ea typeface="微软雅黑" panose="020B0503020204020204" pitchFamily="34" charset="-122"/>
              </a:rPr>
              <a:t>单表访问成本高低排序如下，性能优化时常关注排序和全表扫描与全索引扫描。</a:t>
            </a:r>
            <a:endParaRPr lang="zh-CN" altLang="en-US" dirty="0" smtClean="0">
              <a:solidFill>
                <a:schemeClr val="bg1"/>
              </a:solidFill>
              <a:latin typeface="微软雅黑" panose="020B0503020204020204" pitchFamily="34" charset="-122"/>
              <a:ea typeface="微软雅黑" panose="020B0503020204020204" pitchFamily="34" charset="-122"/>
            </a:endParaRPr>
          </a:p>
          <a:p>
            <a:pPr algn="l">
              <a:lnSpc>
                <a:spcPct val="150000"/>
              </a:lnSpc>
            </a:pPr>
            <a:r>
              <a:rPr lang="zh-CN" altLang="en-US" dirty="0" smtClean="0">
                <a:solidFill>
                  <a:schemeClr val="bg1"/>
                </a:solidFill>
                <a:latin typeface="微软雅黑" panose="020B0503020204020204" pitchFamily="34" charset="-122"/>
                <a:ea typeface="微软雅黑" panose="020B0503020204020204" pitchFamily="34" charset="-122"/>
              </a:rPr>
              <a:t>      排序</a:t>
            </a:r>
            <a:r>
              <a:rPr lang="en-US" altLang="zh-CN" dirty="0" smtClean="0">
                <a:solidFill>
                  <a:schemeClr val="bg1"/>
                </a:solidFill>
                <a:latin typeface="微软雅黑" panose="020B0503020204020204" pitchFamily="34" charset="-122"/>
                <a:ea typeface="微软雅黑" panose="020B0503020204020204" pitchFamily="34" charset="-122"/>
              </a:rPr>
              <a:t>&gt;</a:t>
            </a:r>
            <a:r>
              <a:rPr lang="zh-CN" altLang="en-US" dirty="0" smtClean="0">
                <a:solidFill>
                  <a:schemeClr val="bg1"/>
                </a:solidFill>
                <a:latin typeface="微软雅黑" panose="020B0503020204020204" pitchFamily="34" charset="-122"/>
                <a:ea typeface="微软雅黑" panose="020B0503020204020204" pitchFamily="34" charset="-122"/>
              </a:rPr>
              <a:t>全表扫描</a:t>
            </a:r>
            <a:r>
              <a:rPr lang="en-US" altLang="zh-CN" dirty="0" smtClean="0">
                <a:solidFill>
                  <a:schemeClr val="bg1"/>
                </a:solidFill>
                <a:latin typeface="微软雅黑" panose="020B0503020204020204" pitchFamily="34" charset="-122"/>
                <a:ea typeface="微软雅黑" panose="020B0503020204020204" pitchFamily="34" charset="-122"/>
              </a:rPr>
              <a:t>&gt;</a:t>
            </a:r>
            <a:r>
              <a:rPr lang="zh-CN" altLang="en-US" dirty="0" smtClean="0">
                <a:solidFill>
                  <a:schemeClr val="bg1"/>
                </a:solidFill>
                <a:latin typeface="微软雅黑" panose="020B0503020204020204" pitchFamily="34" charset="-122"/>
                <a:ea typeface="微软雅黑" panose="020B0503020204020204" pitchFamily="34" charset="-122"/>
              </a:rPr>
              <a:t>全索引扫描</a:t>
            </a:r>
            <a:r>
              <a:rPr lang="en-US" altLang="zh-CN" dirty="0" smtClean="0">
                <a:solidFill>
                  <a:schemeClr val="bg1"/>
                </a:solidFill>
                <a:latin typeface="微软雅黑" panose="020B0503020204020204" pitchFamily="34" charset="-122"/>
                <a:ea typeface="微软雅黑" panose="020B0503020204020204" pitchFamily="34" charset="-122"/>
              </a:rPr>
              <a:t>&gt;</a:t>
            </a:r>
            <a:r>
              <a:rPr lang="zh-CN" altLang="en-US" dirty="0" smtClean="0">
                <a:solidFill>
                  <a:schemeClr val="bg1"/>
                </a:solidFill>
                <a:latin typeface="微软雅黑" panose="020B0503020204020204" pitchFamily="34" charset="-122"/>
                <a:ea typeface="微软雅黑" panose="020B0503020204020204" pitchFamily="34" charset="-122"/>
              </a:rPr>
              <a:t>索引扫描（平衡点以下的数据量）。</a:t>
            </a:r>
            <a:endParaRPr lang="zh-CN" altLang="en-US" dirty="0" smtClean="0">
              <a:solidFill>
                <a:schemeClr val="bg1"/>
              </a:solidFill>
              <a:latin typeface="微软雅黑" panose="020B0503020204020204" pitchFamily="34" charset="-122"/>
              <a:ea typeface="微软雅黑" panose="020B0503020204020204" pitchFamily="34" charset="-122"/>
            </a:endParaRPr>
          </a:p>
          <a:p>
            <a:pPr algn="l">
              <a:lnSpc>
                <a:spcPct val="150000"/>
              </a:lnSpc>
            </a:pPr>
            <a:r>
              <a:rPr lang="en-US" altLang="zh-CN" dirty="0" smtClean="0">
                <a:solidFill>
                  <a:schemeClr val="bg1"/>
                </a:solidFill>
                <a:latin typeface="微软雅黑" panose="020B0503020204020204" pitchFamily="34" charset="-122"/>
                <a:ea typeface="微软雅黑" panose="020B0503020204020204" pitchFamily="34" charset="-122"/>
              </a:rPr>
              <a:t>7. </a:t>
            </a:r>
            <a:r>
              <a:rPr lang="zh-CN" altLang="en-US" dirty="0" smtClean="0">
                <a:solidFill>
                  <a:schemeClr val="bg1"/>
                </a:solidFill>
                <a:latin typeface="微软雅黑" panose="020B0503020204020204" pitchFamily="34" charset="-122"/>
                <a:ea typeface="微软雅黑" panose="020B0503020204020204" pitchFamily="34" charset="-122"/>
              </a:rPr>
              <a:t>两表连接大部分情况使用嵌套连接，建立索引常常能提升其性能。但有时哈希连接会更优，主要依赖于索引能否有效过滤数据。</a:t>
            </a:r>
            <a:endParaRPr lang="zh-CN" altLang="en-US" dirty="0" smtClean="0">
              <a:solidFill>
                <a:schemeClr val="bg1"/>
              </a:solidFill>
              <a:latin typeface="微软雅黑" panose="020B0503020204020204" pitchFamily="34" charset="-122"/>
              <a:ea typeface="微软雅黑" panose="020B0503020204020204" pitchFamily="34" charset="-122"/>
            </a:endParaRPr>
          </a:p>
          <a:p>
            <a:pPr algn="l">
              <a:lnSpc>
                <a:spcPct val="150000"/>
              </a:lnSpc>
            </a:pPr>
            <a:r>
              <a:rPr lang="en-US" altLang="zh-CN" dirty="0" smtClean="0">
                <a:solidFill>
                  <a:schemeClr val="bg1"/>
                </a:solidFill>
                <a:latin typeface="微软雅黑" panose="020B0503020204020204" pitchFamily="34" charset="-122"/>
                <a:ea typeface="微软雅黑" panose="020B0503020204020204" pitchFamily="34" charset="-122"/>
              </a:rPr>
              <a:t>8. </a:t>
            </a:r>
            <a:r>
              <a:rPr lang="zh-CN" altLang="en-US" dirty="0" smtClean="0">
                <a:solidFill>
                  <a:schemeClr val="bg1"/>
                </a:solidFill>
                <a:latin typeface="微软雅黑" panose="020B0503020204020204" pitchFamily="34" charset="-122"/>
                <a:ea typeface="微软雅黑" panose="020B0503020204020204" pitchFamily="34" charset="-122"/>
              </a:rPr>
              <a:t>大规模数据排序与连接的优化，主要是将对磁盘的多次读写减少，这样才能有效提升性能。</a:t>
            </a:r>
            <a:endParaRPr lang="zh-CN" altLang="en-US" dirty="0" smtClean="0">
              <a:solidFill>
                <a:schemeClr val="bg1"/>
              </a:solidFill>
              <a:latin typeface="微软雅黑" panose="020B0503020204020204" pitchFamily="34" charset="-122"/>
              <a:ea typeface="微软雅黑" panose="020B0503020204020204" pitchFamily="34" charset="-122"/>
            </a:endParaRPr>
          </a:p>
          <a:p>
            <a:pPr algn="l">
              <a:lnSpc>
                <a:spcPct val="150000"/>
              </a:lnSpc>
            </a:pPr>
            <a:endParaRPr lang="zh-CN" altLang="en-US" dirty="0" smtClean="0">
              <a:solidFill>
                <a:schemeClr val="bg1"/>
              </a:solidFill>
              <a:latin typeface="微软雅黑" panose="020B0503020204020204" pitchFamily="34" charset="-122"/>
              <a:ea typeface="微软雅黑" panose="020B0503020204020204" pitchFamily="34" charset="-122"/>
            </a:endParaRPr>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0A0F23"/>
        </a:solidFill>
        <a:effectLst/>
      </p:bgPr>
    </p:bg>
    <p:spTree>
      <p:nvGrpSpPr>
        <p:cNvPr id="1" name=""/>
        <p:cNvGrpSpPr/>
        <p:nvPr/>
      </p:nvGrpSpPr>
      <p:grpSpPr>
        <a:xfrm>
          <a:off x="0" y="0"/>
          <a:ext cx="0" cy="0"/>
          <a:chOff x="0" y="0"/>
          <a:chExt cx="0" cy="0"/>
        </a:xfrm>
      </p:grpSpPr>
      <p:pic>
        <p:nvPicPr>
          <p:cNvPr id="2097248" name="图片 8"/>
          <p:cNvPicPr>
            <a:picLocks noChangeAspect="1"/>
          </p:cNvPicPr>
          <p:nvPr/>
        </p:nvPicPr>
        <p:blipFill>
          <a:blip r:embed="rId1"/>
          <a:stretch>
            <a:fillRect/>
          </a:stretch>
        </p:blipFill>
        <p:spPr>
          <a:xfrm>
            <a:off x="-665864" y="2963362"/>
            <a:ext cx="13523728" cy="3835386"/>
          </a:xfrm>
          <a:prstGeom prst="rect">
            <a:avLst/>
          </a:prstGeom>
          <a:effectLst>
            <a:softEdge rad="914400"/>
          </a:effectLst>
        </p:spPr>
      </p:pic>
      <p:cxnSp>
        <p:nvCxnSpPr>
          <p:cNvPr id="3145956" name="直接连接符 12"/>
          <p:cNvCxnSpPr/>
          <p:nvPr/>
        </p:nvCxnSpPr>
        <p:spPr>
          <a:xfrm>
            <a:off x="2226000" y="2542183"/>
            <a:ext cx="7740000"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049028" name="文本框 1"/>
          <p:cNvSpPr txBox="1"/>
          <p:nvPr/>
        </p:nvSpPr>
        <p:spPr>
          <a:xfrm>
            <a:off x="1853891" y="658255"/>
            <a:ext cx="8484218" cy="221599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pPr>
            <a:r>
              <a:rPr kumimoji="0" lang="en-US" altLang="zh-CN" sz="13800" b="1" i="0" u="none" strike="noStrike" kern="1200" cap="none" spc="0" normalizeH="0" baseline="0" noProof="0" dirty="0">
                <a:ln>
                  <a:noFill/>
                </a:ln>
                <a:solidFill>
                  <a:prstClr val="white"/>
                </a:solidFill>
                <a:effectLst/>
                <a:uLnTx/>
                <a:uFillTx/>
                <a:latin typeface="Impact" panose="020B0806030902050204" pitchFamily="34" charset="0"/>
                <a:ea typeface="微软雅黑" panose="020B0503020204020204" pitchFamily="34" charset="-122"/>
                <a:cs typeface="+mn-cs"/>
              </a:rPr>
              <a:t>THANK  YOU</a:t>
            </a:r>
            <a:endParaRPr kumimoji="0" lang="zh-CN" altLang="en-US" sz="13800" b="1" i="0" u="none" strike="noStrike" kern="1200" cap="none" spc="0" normalizeH="0" baseline="0" noProof="0" dirty="0">
              <a:ln>
                <a:noFill/>
              </a:ln>
              <a:solidFill>
                <a:prstClr val="white"/>
              </a:solidFill>
              <a:effectLst/>
              <a:uLnTx/>
              <a:uFillTx/>
              <a:latin typeface="Impact" panose="020B0806030902050204" pitchFamily="34" charset="0"/>
              <a:ea typeface="微软雅黑" panose="020B0503020204020204" pitchFamily="34" charset="-122"/>
              <a:cs typeface="+mn-cs"/>
            </a:endParaRPr>
          </a:p>
        </p:txBody>
      </p:sp>
      <p:pic>
        <p:nvPicPr>
          <p:cNvPr id="2097249" name="图片 16"/>
          <p:cNvPicPr>
            <a:picLocks noChangeAspect="1"/>
          </p:cNvPicPr>
          <p:nvPr/>
        </p:nvPicPr>
        <p:blipFill rotWithShape="1">
          <a:blip r:embed="rId2" cstate="print"/>
          <a:srcRect l="25444" t="36090" r="25257" b="37109"/>
          <a:stretch>
            <a:fillRect/>
          </a:stretch>
        </p:blipFill>
        <p:spPr>
          <a:xfrm>
            <a:off x="4559430" y="5979226"/>
            <a:ext cx="1663119" cy="594361"/>
          </a:xfrm>
          <a:prstGeom prst="rect">
            <a:avLst/>
          </a:prstGeom>
        </p:spPr>
      </p:pic>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A0F23"/>
        </a:solidFill>
        <a:effectLst/>
      </p:bgPr>
    </p:bg>
    <p:spTree>
      <p:nvGrpSpPr>
        <p:cNvPr id="1" name=""/>
        <p:cNvGrpSpPr/>
        <p:nvPr/>
      </p:nvGrpSpPr>
      <p:grpSpPr>
        <a:xfrm>
          <a:off x="0" y="0"/>
          <a:ext cx="0" cy="0"/>
          <a:chOff x="0" y="0"/>
          <a:chExt cx="0" cy="0"/>
        </a:xfrm>
      </p:grpSpPr>
      <p:pic>
        <p:nvPicPr>
          <p:cNvPr id="2097159" name="图片 4"/>
          <p:cNvPicPr>
            <a:picLocks noChangeAspect="1"/>
          </p:cNvPicPr>
          <p:nvPr/>
        </p:nvPicPr>
        <p:blipFill>
          <a:blip r:embed="rId1" cstate="hqprint"/>
          <a:stretch>
            <a:fillRect/>
          </a:stretch>
        </p:blipFill>
        <p:spPr>
          <a:xfrm>
            <a:off x="10759868" y="-15058"/>
            <a:ext cx="1301859" cy="920356"/>
          </a:xfrm>
          <a:prstGeom prst="rect">
            <a:avLst/>
          </a:prstGeom>
        </p:spPr>
      </p:pic>
      <p:sp>
        <p:nvSpPr>
          <p:cNvPr id="1048620" name="文本框 7"/>
          <p:cNvSpPr txBox="1"/>
          <p:nvPr/>
        </p:nvSpPr>
        <p:spPr>
          <a:xfrm>
            <a:off x="0" y="161212"/>
            <a:ext cx="121024" cy="358140"/>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048621" name="文本框 8"/>
          <p:cNvSpPr txBox="1"/>
          <p:nvPr/>
        </p:nvSpPr>
        <p:spPr>
          <a:xfrm>
            <a:off x="201942" y="161212"/>
            <a:ext cx="5244117" cy="39878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pPr>
            <a:r>
              <a:rPr lang="zh-CN" altLang="en-US" sz="2000" b="1" dirty="0">
                <a:solidFill>
                  <a:prstClr val="white"/>
                </a:solidFill>
                <a:latin typeface="微软雅黑" panose="020B0503020204020204" pitchFamily="34" charset="-122"/>
                <a:ea typeface="微软雅黑" panose="020B0503020204020204" pitchFamily="34" charset="-122"/>
              </a:rPr>
              <a:t>基础</a:t>
            </a:r>
            <a:r>
              <a:rPr lang="en-US" altLang="zh-CN" sz="2000" b="1" dirty="0">
                <a:solidFill>
                  <a:prstClr val="white"/>
                </a:solidFill>
                <a:latin typeface="微软雅黑" panose="020B0503020204020204" pitchFamily="34" charset="-122"/>
                <a:ea typeface="微软雅黑" panose="020B0503020204020204" pitchFamily="34" charset="-122"/>
              </a:rPr>
              <a:t>1</a:t>
            </a:r>
            <a:r>
              <a:rPr lang="zh-CN" altLang="en-US" sz="2000" b="1" dirty="0">
                <a:solidFill>
                  <a:prstClr val="white"/>
                </a:solidFill>
                <a:latin typeface="微软雅黑" panose="020B0503020204020204" pitchFamily="34" charset="-122"/>
                <a:ea typeface="微软雅黑" panose="020B0503020204020204" pitchFamily="34" charset="-122"/>
              </a:rPr>
              <a:t>：从程序实现的角度理解执行计划</a:t>
            </a:r>
            <a:endParaRPr kumimoji="0" lang="zh-CN" altLang="en-US"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 name="文本框 4"/>
          <p:cNvSpPr txBox="1"/>
          <p:nvPr/>
        </p:nvSpPr>
        <p:spPr>
          <a:xfrm>
            <a:off x="201930" y="2451100"/>
            <a:ext cx="11354435" cy="506730"/>
          </a:xfrm>
          <a:prstGeom prst="rect">
            <a:avLst/>
          </a:prstGeom>
          <a:noFill/>
        </p:spPr>
        <p:txBody>
          <a:bodyPr wrap="square" rtlCol="0">
            <a:spAutoFit/>
          </a:bodyPr>
          <a:lstStyle/>
          <a:p>
            <a:pPr algn="l">
              <a:lnSpc>
                <a:spcPct val="150000"/>
              </a:lnSpc>
            </a:pPr>
            <a:r>
              <a:rPr lang="en-US" altLang="zh-CN" dirty="0" smtClean="0">
                <a:solidFill>
                  <a:schemeClr val="bg1"/>
                </a:solidFill>
                <a:latin typeface="微软雅黑" panose="020B0503020204020204" pitchFamily="34" charset="-122"/>
                <a:ea typeface="微软雅黑" panose="020B0503020204020204" pitchFamily="34" charset="-122"/>
              </a:rPr>
              <a:t>2. </a:t>
            </a:r>
            <a:r>
              <a:rPr lang="zh-CN" dirty="0" smtClean="0">
                <a:solidFill>
                  <a:schemeClr val="bg1"/>
                </a:solidFill>
                <a:latin typeface="微软雅黑" panose="020B0503020204020204" pitchFamily="34" charset="-122"/>
                <a:ea typeface="微软雅黑" panose="020B0503020204020204" pitchFamily="34" charset="-122"/>
              </a:rPr>
              <a:t>案例：任务</a:t>
            </a:r>
            <a:r>
              <a:rPr lang="en-US" altLang="zh-CN" dirty="0" smtClean="0">
                <a:solidFill>
                  <a:schemeClr val="bg1"/>
                </a:solidFill>
                <a:latin typeface="微软雅黑" panose="020B0503020204020204" pitchFamily="34" charset="-122"/>
                <a:ea typeface="微软雅黑" panose="020B0503020204020204" pitchFamily="34" charset="-122"/>
              </a:rPr>
              <a:t>----</a:t>
            </a:r>
            <a:r>
              <a:rPr lang="zh-CN" dirty="0" smtClean="0">
                <a:solidFill>
                  <a:schemeClr val="bg1"/>
                </a:solidFill>
                <a:latin typeface="微软雅黑" panose="020B0503020204020204" pitchFamily="34" charset="-122"/>
                <a:ea typeface="微软雅黑" panose="020B0503020204020204" pitchFamily="34" charset="-122"/>
              </a:rPr>
              <a:t>从</a:t>
            </a:r>
            <a:r>
              <a:rPr lang="en-US" altLang="zh-CN" dirty="0" smtClean="0">
                <a:solidFill>
                  <a:schemeClr val="bg1"/>
                </a:solidFill>
                <a:latin typeface="微软雅黑" panose="020B0503020204020204" pitchFamily="34" charset="-122"/>
                <a:ea typeface="微软雅黑" panose="020B0503020204020204" pitchFamily="34" charset="-122"/>
              </a:rPr>
              <a:t>10</a:t>
            </a:r>
            <a:r>
              <a:rPr lang="zh-CN" altLang="en-US" dirty="0" smtClean="0">
                <a:solidFill>
                  <a:schemeClr val="bg1"/>
                </a:solidFill>
                <a:latin typeface="微软雅黑" panose="020B0503020204020204" pitchFamily="34" charset="-122"/>
                <a:ea typeface="微软雅黑" panose="020B0503020204020204" pitchFamily="34" charset="-122"/>
              </a:rPr>
              <a:t>张结构类似的文件中找到共有数据，通过代码产生</a:t>
            </a:r>
            <a:r>
              <a:rPr lang="zh-CN" altLang="en-US" dirty="0" smtClean="0">
                <a:solidFill>
                  <a:srgbClr val="FF0000"/>
                </a:solidFill>
                <a:latin typeface="微软雅黑" panose="020B0503020204020204" pitchFamily="34" charset="-122"/>
                <a:ea typeface="微软雅黑" panose="020B0503020204020204" pitchFamily="34" charset="-122"/>
              </a:rPr>
              <a:t>一个</a:t>
            </a:r>
            <a:r>
              <a:rPr lang="zh-CN" altLang="en-US" dirty="0" smtClean="0">
                <a:solidFill>
                  <a:srgbClr val="00B050"/>
                </a:solidFill>
                <a:latin typeface="微软雅黑" panose="020B0503020204020204" pitchFamily="34" charset="-122"/>
                <a:ea typeface="微软雅黑" panose="020B0503020204020204" pitchFamily="34" charset="-122"/>
              </a:rPr>
              <a:t>有效【非高效】</a:t>
            </a:r>
            <a:r>
              <a:rPr lang="zh-CN" altLang="en-US" dirty="0" smtClean="0">
                <a:solidFill>
                  <a:schemeClr val="bg1"/>
                </a:solidFill>
                <a:latin typeface="微软雅黑" panose="020B0503020204020204" pitchFamily="34" charset="-122"/>
                <a:ea typeface="微软雅黑" panose="020B0503020204020204" pitchFamily="34" charset="-122"/>
              </a:rPr>
              <a:t>的可执行计划。</a:t>
            </a:r>
            <a:endParaRPr lang="zh-CN" altLang="en-US" dirty="0" smtClean="0">
              <a:solidFill>
                <a:schemeClr val="bg1"/>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201930" y="2960370"/>
            <a:ext cx="6318885" cy="3830955"/>
          </a:xfrm>
          <a:prstGeom prst="rect">
            <a:avLst/>
          </a:prstGeom>
          <a:noFill/>
        </p:spPr>
        <p:txBody>
          <a:bodyPr wrap="square" rtlCol="0">
            <a:spAutoFit/>
          </a:bodyPr>
          <a:p>
            <a:pPr algn="l">
              <a:lnSpc>
                <a:spcPct val="150000"/>
              </a:lnSpc>
            </a:pPr>
            <a:r>
              <a:rPr lang="en-US" altLang="zh-CN" dirty="0" smtClean="0">
                <a:solidFill>
                  <a:schemeClr val="bg1"/>
                </a:solidFill>
                <a:latin typeface="微软雅黑" panose="020B0503020204020204" pitchFamily="34" charset="-122"/>
                <a:ea typeface="微软雅黑" panose="020B0503020204020204" pitchFamily="34" charset="-122"/>
              </a:rPr>
              <a:t>3. </a:t>
            </a:r>
            <a:r>
              <a:rPr lang="zh-CN" dirty="0" smtClean="0">
                <a:solidFill>
                  <a:schemeClr val="bg1"/>
                </a:solidFill>
                <a:latin typeface="微软雅黑" panose="020B0503020204020204" pitchFamily="34" charset="-122"/>
                <a:ea typeface="微软雅黑" panose="020B0503020204020204" pitchFamily="34" charset="-122"/>
              </a:rPr>
              <a:t>程序实现的一种执行计划的基本伪算法</a:t>
            </a:r>
            <a:endParaRPr lang="zh-CN" dirty="0" smtClean="0">
              <a:solidFill>
                <a:schemeClr val="bg1"/>
              </a:solidFill>
              <a:latin typeface="微软雅黑" panose="020B0503020204020204" pitchFamily="34" charset="-122"/>
              <a:ea typeface="微软雅黑" panose="020B0503020204020204" pitchFamily="34" charset="-122"/>
            </a:endParaRPr>
          </a:p>
          <a:p>
            <a:pPr algn="l">
              <a:lnSpc>
                <a:spcPct val="150000"/>
              </a:lnSpc>
            </a:pPr>
            <a:r>
              <a:rPr lang="en-US" altLang="zh-CN" dirty="0" smtClean="0">
                <a:solidFill>
                  <a:schemeClr val="bg1"/>
                </a:solidFill>
                <a:latin typeface="微软雅黑" panose="020B0503020204020204" pitchFamily="34" charset="-122"/>
                <a:ea typeface="微软雅黑" panose="020B0503020204020204" pitchFamily="34" charset="-122"/>
              </a:rPr>
              <a:t>for i0 in File0 loop</a:t>
            </a:r>
            <a:endParaRPr lang="en-US" altLang="zh-CN" dirty="0" smtClean="0">
              <a:solidFill>
                <a:schemeClr val="bg1"/>
              </a:solidFill>
              <a:latin typeface="微软雅黑" panose="020B0503020204020204" pitchFamily="34" charset="-122"/>
              <a:ea typeface="微软雅黑" panose="020B0503020204020204" pitchFamily="34" charset="-122"/>
            </a:endParaRPr>
          </a:p>
          <a:p>
            <a:pPr algn="l">
              <a:lnSpc>
                <a:spcPct val="150000"/>
              </a:lnSpc>
            </a:pPr>
            <a:r>
              <a:rPr lang="en-US" altLang="zh-CN" dirty="0" smtClean="0">
                <a:solidFill>
                  <a:schemeClr val="bg1"/>
                </a:solidFill>
                <a:latin typeface="微软雅黑" panose="020B0503020204020204" pitchFamily="34" charset="-122"/>
                <a:ea typeface="微软雅黑" panose="020B0503020204020204" pitchFamily="34" charset="-122"/>
              </a:rPr>
              <a:t>  for i1 in </a:t>
            </a:r>
            <a:r>
              <a:rPr lang="en-US" altLang="zh-CN" dirty="0" smtClean="0">
                <a:solidFill>
                  <a:schemeClr val="bg1"/>
                </a:solidFill>
                <a:latin typeface="微软雅黑" panose="020B0503020204020204" pitchFamily="34" charset="-122"/>
                <a:ea typeface="微软雅黑" panose="020B0503020204020204" pitchFamily="34" charset="-122"/>
                <a:sym typeface="+mn-ea"/>
              </a:rPr>
              <a:t>File</a:t>
            </a:r>
            <a:r>
              <a:rPr lang="en-US" altLang="zh-CN" dirty="0" smtClean="0">
                <a:solidFill>
                  <a:schemeClr val="bg1"/>
                </a:solidFill>
                <a:latin typeface="微软雅黑" panose="020B0503020204020204" pitchFamily="34" charset="-122"/>
                <a:ea typeface="微软雅黑" panose="020B0503020204020204" pitchFamily="34" charset="-122"/>
              </a:rPr>
              <a:t>1 loop</a:t>
            </a:r>
            <a:endParaRPr lang="en-US" altLang="zh-CN" dirty="0" smtClean="0">
              <a:solidFill>
                <a:schemeClr val="bg1"/>
              </a:solidFill>
              <a:latin typeface="微软雅黑" panose="020B0503020204020204" pitchFamily="34" charset="-122"/>
              <a:ea typeface="微软雅黑" panose="020B0503020204020204" pitchFamily="34" charset="-122"/>
            </a:endParaRPr>
          </a:p>
          <a:p>
            <a:pPr algn="l">
              <a:lnSpc>
                <a:spcPct val="150000"/>
              </a:lnSpc>
            </a:pPr>
            <a:r>
              <a:rPr lang="en-US" altLang="zh-CN" dirty="0" smtClean="0">
                <a:solidFill>
                  <a:schemeClr val="bg1"/>
                </a:solidFill>
                <a:latin typeface="微软雅黑" panose="020B0503020204020204" pitchFamily="34" charset="-122"/>
                <a:ea typeface="微软雅黑" panose="020B0503020204020204" pitchFamily="34" charset="-122"/>
              </a:rPr>
              <a:t>     ...</a:t>
            </a:r>
            <a:endParaRPr lang="en-US" altLang="zh-CN" dirty="0" smtClean="0">
              <a:solidFill>
                <a:schemeClr val="bg1"/>
              </a:solidFill>
              <a:latin typeface="微软雅黑" panose="020B0503020204020204" pitchFamily="34" charset="-122"/>
              <a:ea typeface="微软雅黑" panose="020B0503020204020204" pitchFamily="34" charset="-122"/>
            </a:endParaRPr>
          </a:p>
          <a:p>
            <a:pPr algn="l">
              <a:lnSpc>
                <a:spcPct val="150000"/>
              </a:lnSpc>
            </a:pPr>
            <a:r>
              <a:rPr lang="en-US" altLang="zh-CN" dirty="0" smtClean="0">
                <a:solidFill>
                  <a:schemeClr val="bg1"/>
                </a:solidFill>
                <a:latin typeface="微软雅黑" panose="020B0503020204020204" pitchFamily="34" charset="-122"/>
                <a:ea typeface="微软雅黑" panose="020B0503020204020204" pitchFamily="34" charset="-122"/>
              </a:rPr>
              <a:t>      for i9 in </a:t>
            </a:r>
            <a:r>
              <a:rPr lang="en-US" altLang="zh-CN" dirty="0" smtClean="0">
                <a:solidFill>
                  <a:schemeClr val="bg1"/>
                </a:solidFill>
                <a:latin typeface="微软雅黑" panose="020B0503020204020204" pitchFamily="34" charset="-122"/>
                <a:ea typeface="微软雅黑" panose="020B0503020204020204" pitchFamily="34" charset="-122"/>
                <a:sym typeface="+mn-ea"/>
              </a:rPr>
              <a:t>File</a:t>
            </a:r>
            <a:r>
              <a:rPr lang="en-US" altLang="zh-CN" dirty="0" smtClean="0">
                <a:solidFill>
                  <a:schemeClr val="bg1"/>
                </a:solidFill>
                <a:latin typeface="微软雅黑" panose="020B0503020204020204" pitchFamily="34" charset="-122"/>
                <a:ea typeface="微软雅黑" panose="020B0503020204020204" pitchFamily="34" charset="-122"/>
              </a:rPr>
              <a:t>9 loop</a:t>
            </a:r>
            <a:endParaRPr lang="en-US" altLang="zh-CN" dirty="0" smtClean="0">
              <a:solidFill>
                <a:schemeClr val="bg1"/>
              </a:solidFill>
              <a:latin typeface="微软雅黑" panose="020B0503020204020204" pitchFamily="34" charset="-122"/>
              <a:ea typeface="微软雅黑" panose="020B0503020204020204" pitchFamily="34" charset="-122"/>
            </a:endParaRPr>
          </a:p>
          <a:p>
            <a:pPr algn="l">
              <a:lnSpc>
                <a:spcPct val="150000"/>
              </a:lnSpc>
            </a:pPr>
            <a:r>
              <a:rPr lang="zh-CN" dirty="0" smtClean="0">
                <a:solidFill>
                  <a:schemeClr val="bg1"/>
                </a:solidFill>
                <a:latin typeface="微软雅黑" panose="020B0503020204020204" pitchFamily="34" charset="-122"/>
                <a:ea typeface="微软雅黑" panose="020B0503020204020204" pitchFamily="34" charset="-122"/>
              </a:rPr>
              <a:t>          </a:t>
            </a:r>
            <a:r>
              <a:rPr lang="en-US" altLang="zh-CN" dirty="0" smtClean="0">
                <a:solidFill>
                  <a:schemeClr val="bg1"/>
                </a:solidFill>
                <a:latin typeface="微软雅黑" panose="020B0503020204020204" pitchFamily="34" charset="-122"/>
                <a:ea typeface="微软雅黑" panose="020B0503020204020204" pitchFamily="34" charset="-122"/>
              </a:rPr>
              <a:t>if i0.id = i1.id and i1.id = i2.id ... then</a:t>
            </a:r>
            <a:endParaRPr lang="en-US" altLang="zh-CN" dirty="0" smtClean="0">
              <a:solidFill>
                <a:schemeClr val="bg1"/>
              </a:solidFill>
              <a:latin typeface="微软雅黑" panose="020B0503020204020204" pitchFamily="34" charset="-122"/>
              <a:ea typeface="微软雅黑" panose="020B0503020204020204" pitchFamily="34" charset="-122"/>
            </a:endParaRPr>
          </a:p>
          <a:p>
            <a:pPr algn="l">
              <a:lnSpc>
                <a:spcPct val="150000"/>
              </a:lnSpc>
            </a:pPr>
            <a:r>
              <a:rPr lang="en-US" altLang="zh-CN" dirty="0" smtClean="0">
                <a:solidFill>
                  <a:schemeClr val="bg1"/>
                </a:solidFill>
                <a:latin typeface="微软雅黑" panose="020B0503020204020204" pitchFamily="34" charset="-122"/>
                <a:ea typeface="微软雅黑" panose="020B0503020204020204" pitchFamily="34" charset="-122"/>
              </a:rPr>
              <a:t>              return id</a:t>
            </a:r>
            <a:endParaRPr lang="en-US" altLang="zh-CN" dirty="0" smtClean="0">
              <a:solidFill>
                <a:schemeClr val="bg1"/>
              </a:solidFill>
              <a:latin typeface="微软雅黑" panose="020B0503020204020204" pitchFamily="34" charset="-122"/>
              <a:ea typeface="微软雅黑" panose="020B0503020204020204" pitchFamily="34" charset="-122"/>
            </a:endParaRPr>
          </a:p>
          <a:p>
            <a:pPr algn="l">
              <a:lnSpc>
                <a:spcPct val="150000"/>
              </a:lnSpc>
            </a:pPr>
            <a:r>
              <a:rPr lang="en-US" altLang="zh-CN" dirty="0" smtClean="0">
                <a:solidFill>
                  <a:schemeClr val="bg1"/>
                </a:solidFill>
                <a:latin typeface="微软雅黑" panose="020B0503020204020204" pitchFamily="34" charset="-122"/>
                <a:ea typeface="微软雅黑" panose="020B0503020204020204" pitchFamily="34" charset="-122"/>
              </a:rPr>
              <a:t>          end if</a:t>
            </a:r>
            <a:endParaRPr lang="en-US" altLang="zh-CN" dirty="0" smtClean="0">
              <a:solidFill>
                <a:schemeClr val="bg1"/>
              </a:solidFill>
              <a:latin typeface="微软雅黑" panose="020B0503020204020204" pitchFamily="34" charset="-122"/>
              <a:ea typeface="微软雅黑" panose="020B0503020204020204" pitchFamily="34" charset="-122"/>
            </a:endParaRPr>
          </a:p>
          <a:p>
            <a:pPr algn="l">
              <a:lnSpc>
                <a:spcPct val="150000"/>
              </a:lnSpc>
            </a:pPr>
            <a:r>
              <a:rPr lang="en-US" altLang="zh-CN" dirty="0" smtClean="0">
                <a:solidFill>
                  <a:schemeClr val="bg1"/>
                </a:solidFill>
                <a:latin typeface="微软雅黑" panose="020B0503020204020204" pitchFamily="34" charset="-122"/>
                <a:ea typeface="微软雅黑" panose="020B0503020204020204" pitchFamily="34" charset="-122"/>
              </a:rPr>
              <a:t>...</a:t>
            </a:r>
            <a:endParaRPr lang="zh-CN" dirty="0" smtClean="0">
              <a:solidFill>
                <a:schemeClr val="bg1"/>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201930" y="697865"/>
            <a:ext cx="11580495" cy="1753235"/>
          </a:xfrm>
          <a:prstGeom prst="rect">
            <a:avLst/>
          </a:prstGeom>
          <a:noFill/>
        </p:spPr>
        <p:txBody>
          <a:bodyPr wrap="square" rtlCol="0">
            <a:spAutoFit/>
          </a:bodyPr>
          <a:p>
            <a:pPr algn="l">
              <a:lnSpc>
                <a:spcPct val="150000"/>
              </a:lnSpc>
            </a:pPr>
            <a:r>
              <a:rPr lang="en-US" altLang="zh-CN" dirty="0" smtClean="0">
                <a:solidFill>
                  <a:schemeClr val="bg1"/>
                </a:solidFill>
                <a:latin typeface="微软雅黑" panose="020B0503020204020204" pitchFamily="34" charset="-122"/>
                <a:ea typeface="微软雅黑" panose="020B0503020204020204" pitchFamily="34" charset="-122"/>
              </a:rPr>
              <a:t>1. </a:t>
            </a:r>
            <a:r>
              <a:rPr dirty="0" smtClean="0">
                <a:solidFill>
                  <a:schemeClr val="bg1"/>
                </a:solidFill>
                <a:latin typeface="微软雅黑" panose="020B0503020204020204" pitchFamily="34" charset="-122"/>
                <a:ea typeface="微软雅黑" panose="020B0503020204020204" pitchFamily="34" charset="-122"/>
              </a:rPr>
              <a:t>执行计划</a:t>
            </a:r>
            <a:endParaRPr dirty="0" smtClean="0">
              <a:solidFill>
                <a:schemeClr val="bg1"/>
              </a:solidFill>
              <a:latin typeface="微软雅黑" panose="020B0503020204020204" pitchFamily="34" charset="-122"/>
              <a:ea typeface="微软雅黑" panose="020B0503020204020204" pitchFamily="34" charset="-122"/>
            </a:endParaRPr>
          </a:p>
          <a:p>
            <a:pPr algn="l">
              <a:lnSpc>
                <a:spcPct val="150000"/>
              </a:lnSpc>
            </a:pPr>
            <a:r>
              <a:rPr dirty="0" smtClean="0">
                <a:solidFill>
                  <a:schemeClr val="bg1"/>
                </a:solidFill>
                <a:latin typeface="微软雅黑" panose="020B0503020204020204" pitchFamily="34" charset="-122"/>
                <a:ea typeface="微软雅黑" panose="020B0503020204020204" pitchFamily="34" charset="-122"/>
              </a:rPr>
              <a:t>    顾名思义，就是对一个任务，做出一份怎样去完成任务的详细方案。</a:t>
            </a:r>
            <a:endParaRPr dirty="0" smtClean="0">
              <a:solidFill>
                <a:schemeClr val="bg1"/>
              </a:solidFill>
              <a:latin typeface="微软雅黑" panose="020B0503020204020204" pitchFamily="34" charset="-122"/>
              <a:ea typeface="微软雅黑" panose="020B0503020204020204" pitchFamily="34" charset="-122"/>
            </a:endParaRPr>
          </a:p>
          <a:p>
            <a:pPr algn="l">
              <a:lnSpc>
                <a:spcPct val="150000"/>
              </a:lnSpc>
            </a:pPr>
            <a:r>
              <a:rPr dirty="0" smtClean="0">
                <a:solidFill>
                  <a:schemeClr val="bg1"/>
                </a:solidFill>
                <a:latin typeface="微软雅黑" panose="020B0503020204020204" pitchFamily="34" charset="-122"/>
                <a:ea typeface="微软雅黑" panose="020B0503020204020204" pitchFamily="34" charset="-122"/>
              </a:rPr>
              <a:t>    </a:t>
            </a:r>
            <a:r>
              <a:rPr lang="zh-CN" dirty="0" smtClean="0">
                <a:solidFill>
                  <a:schemeClr val="bg1"/>
                </a:solidFill>
                <a:latin typeface="微软雅黑" panose="020B0503020204020204" pitchFamily="34" charset="-122"/>
                <a:ea typeface="微软雅黑" panose="020B0503020204020204" pitchFamily="34" charset="-122"/>
              </a:rPr>
              <a:t>广义上的执行计划在很多平台类处理数据的软件均存在，如：大数据，</a:t>
            </a:r>
            <a:r>
              <a:rPr lang="en-US" altLang="zh-CN" dirty="0" smtClean="0">
                <a:solidFill>
                  <a:schemeClr val="bg1"/>
                </a:solidFill>
                <a:latin typeface="微软雅黑" panose="020B0503020204020204" pitchFamily="34" charset="-122"/>
                <a:ea typeface="微软雅黑" panose="020B0503020204020204" pitchFamily="34" charset="-122"/>
              </a:rPr>
              <a:t>ES</a:t>
            </a:r>
            <a:r>
              <a:rPr lang="zh-CN" altLang="en-US" dirty="0" smtClean="0">
                <a:solidFill>
                  <a:schemeClr val="bg1"/>
                </a:solidFill>
                <a:latin typeface="微软雅黑" panose="020B0503020204020204" pitchFamily="34" charset="-122"/>
                <a:ea typeface="微软雅黑" panose="020B0503020204020204" pitchFamily="34" charset="-122"/>
              </a:rPr>
              <a:t>，</a:t>
            </a:r>
            <a:r>
              <a:rPr lang="en-US" altLang="zh-CN" dirty="0" smtClean="0">
                <a:solidFill>
                  <a:schemeClr val="bg1"/>
                </a:solidFill>
                <a:latin typeface="微软雅黑" panose="020B0503020204020204" pitchFamily="34" charset="-122"/>
                <a:ea typeface="微软雅黑" panose="020B0503020204020204" pitchFamily="34" charset="-122"/>
              </a:rPr>
              <a:t>java</a:t>
            </a:r>
            <a:r>
              <a:rPr lang="zh-CN" altLang="en-US" dirty="0" smtClean="0">
                <a:solidFill>
                  <a:schemeClr val="bg1"/>
                </a:solidFill>
                <a:latin typeface="微软雅黑" panose="020B0503020204020204" pitchFamily="34" charset="-122"/>
                <a:ea typeface="微软雅黑" panose="020B0503020204020204" pitchFamily="34" charset="-122"/>
              </a:rPr>
              <a:t>程序处理数据等。</a:t>
            </a:r>
            <a:endParaRPr lang="zh-CN" altLang="en-US" dirty="0" smtClean="0">
              <a:solidFill>
                <a:schemeClr val="bg1"/>
              </a:solidFill>
              <a:latin typeface="微软雅黑" panose="020B0503020204020204" pitchFamily="34" charset="-122"/>
              <a:ea typeface="微软雅黑" panose="020B0503020204020204" pitchFamily="34" charset="-122"/>
            </a:endParaRPr>
          </a:p>
          <a:p>
            <a:pPr algn="l">
              <a:lnSpc>
                <a:spcPct val="150000"/>
              </a:lnSpc>
            </a:pPr>
            <a:r>
              <a:rPr lang="zh-CN" altLang="en-US" dirty="0" smtClean="0">
                <a:solidFill>
                  <a:schemeClr val="bg1"/>
                </a:solidFill>
                <a:latin typeface="微软雅黑" panose="020B0503020204020204" pitchFamily="34" charset="-122"/>
                <a:ea typeface="微软雅黑" panose="020B0503020204020204" pitchFamily="34" charset="-122"/>
              </a:rPr>
              <a:t>    狭义上的执行计划主要针对数据库的</a:t>
            </a:r>
            <a:r>
              <a:rPr lang="en-US" altLang="zh-CN" dirty="0" smtClean="0">
                <a:solidFill>
                  <a:schemeClr val="bg1"/>
                </a:solidFill>
                <a:latin typeface="微软雅黑" panose="020B0503020204020204" pitchFamily="34" charset="-122"/>
                <a:ea typeface="微软雅黑" panose="020B0503020204020204" pitchFamily="34" charset="-122"/>
              </a:rPr>
              <a:t>SQL</a:t>
            </a:r>
            <a:r>
              <a:rPr lang="zh-CN" altLang="en-US" dirty="0" smtClean="0">
                <a:solidFill>
                  <a:schemeClr val="bg1"/>
                </a:solidFill>
                <a:latin typeface="微软雅黑" panose="020B0503020204020204" pitchFamily="34" charset="-122"/>
                <a:ea typeface="微软雅黑" panose="020B0503020204020204" pitchFamily="34" charset="-122"/>
              </a:rPr>
              <a:t>执行。</a:t>
            </a:r>
            <a:endParaRPr lang="zh-CN" altLang="en-US" dirty="0" smtClean="0">
              <a:solidFill>
                <a:schemeClr val="bg1"/>
              </a:solidFill>
              <a:latin typeface="微软雅黑" panose="020B0503020204020204" pitchFamily="34" charset="-122"/>
              <a:ea typeface="微软雅黑" panose="020B0503020204020204" pitchFamily="34" charset="-122"/>
            </a:endParaRPr>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A0F23"/>
        </a:solidFill>
        <a:effectLst/>
      </p:bgPr>
    </p:bg>
    <p:spTree>
      <p:nvGrpSpPr>
        <p:cNvPr id="1" name=""/>
        <p:cNvGrpSpPr/>
        <p:nvPr/>
      </p:nvGrpSpPr>
      <p:grpSpPr>
        <a:xfrm>
          <a:off x="0" y="0"/>
          <a:ext cx="0" cy="0"/>
          <a:chOff x="0" y="0"/>
          <a:chExt cx="0" cy="0"/>
        </a:xfrm>
      </p:grpSpPr>
      <p:pic>
        <p:nvPicPr>
          <p:cNvPr id="2097159" name="图片 4"/>
          <p:cNvPicPr>
            <a:picLocks noChangeAspect="1"/>
          </p:cNvPicPr>
          <p:nvPr/>
        </p:nvPicPr>
        <p:blipFill>
          <a:blip r:embed="rId1" cstate="hqprint"/>
          <a:stretch>
            <a:fillRect/>
          </a:stretch>
        </p:blipFill>
        <p:spPr>
          <a:xfrm>
            <a:off x="10759868" y="-15058"/>
            <a:ext cx="1301859" cy="920356"/>
          </a:xfrm>
          <a:prstGeom prst="rect">
            <a:avLst/>
          </a:prstGeom>
        </p:spPr>
      </p:pic>
      <p:sp>
        <p:nvSpPr>
          <p:cNvPr id="1048620" name="文本框 7"/>
          <p:cNvSpPr txBox="1"/>
          <p:nvPr/>
        </p:nvSpPr>
        <p:spPr>
          <a:xfrm>
            <a:off x="0" y="161212"/>
            <a:ext cx="121024" cy="358140"/>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048621" name="文本框 8"/>
          <p:cNvSpPr txBox="1"/>
          <p:nvPr/>
        </p:nvSpPr>
        <p:spPr>
          <a:xfrm>
            <a:off x="201942" y="161212"/>
            <a:ext cx="5244117" cy="39878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pPr>
            <a:r>
              <a:rPr lang="zh-CN" altLang="en-US" sz="2000" b="1" dirty="0">
                <a:solidFill>
                  <a:prstClr val="white"/>
                </a:solidFill>
                <a:latin typeface="微软雅黑" panose="020B0503020204020204" pitchFamily="34" charset="-122"/>
                <a:ea typeface="微软雅黑" panose="020B0503020204020204" pitchFamily="34" charset="-122"/>
              </a:rPr>
              <a:t>基础</a:t>
            </a:r>
            <a:r>
              <a:rPr lang="en-US" altLang="zh-CN" sz="2000" b="1" dirty="0">
                <a:solidFill>
                  <a:prstClr val="white"/>
                </a:solidFill>
                <a:latin typeface="微软雅黑" panose="020B0503020204020204" pitchFamily="34" charset="-122"/>
                <a:ea typeface="微软雅黑" panose="020B0503020204020204" pitchFamily="34" charset="-122"/>
              </a:rPr>
              <a:t>1</a:t>
            </a:r>
            <a:r>
              <a:rPr lang="zh-CN" altLang="en-US" sz="2000" b="1" dirty="0">
                <a:solidFill>
                  <a:prstClr val="white"/>
                </a:solidFill>
                <a:latin typeface="微软雅黑" panose="020B0503020204020204" pitchFamily="34" charset="-122"/>
                <a:ea typeface="微软雅黑" panose="020B0503020204020204" pitchFamily="34" charset="-122"/>
              </a:rPr>
              <a:t>：从程序实现的角度理解执行计划（续）</a:t>
            </a:r>
            <a:endParaRPr kumimoji="0" lang="zh-CN" altLang="en-US"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 name="文本框 4"/>
          <p:cNvSpPr txBox="1"/>
          <p:nvPr/>
        </p:nvSpPr>
        <p:spPr>
          <a:xfrm>
            <a:off x="201930" y="697865"/>
            <a:ext cx="11580495" cy="6739255"/>
          </a:xfrm>
          <a:prstGeom prst="rect">
            <a:avLst/>
          </a:prstGeom>
          <a:noFill/>
        </p:spPr>
        <p:txBody>
          <a:bodyPr wrap="square" rtlCol="0">
            <a:spAutoFit/>
          </a:bodyPr>
          <a:lstStyle/>
          <a:p>
            <a:pPr algn="l">
              <a:lnSpc>
                <a:spcPct val="150000"/>
              </a:lnSpc>
            </a:pPr>
            <a:r>
              <a:rPr lang="en-US" altLang="zh-CN" dirty="0" smtClean="0">
                <a:solidFill>
                  <a:schemeClr val="bg1"/>
                </a:solidFill>
                <a:latin typeface="微软雅黑" panose="020B0503020204020204" pitchFamily="34" charset="-122"/>
                <a:ea typeface="微软雅黑" panose="020B0503020204020204" pitchFamily="34" charset="-122"/>
                <a:sym typeface="+mn-ea"/>
              </a:rPr>
              <a:t>4. </a:t>
            </a:r>
            <a:r>
              <a:rPr lang="zh-CN" altLang="en-US" dirty="0" smtClean="0">
                <a:solidFill>
                  <a:schemeClr val="bg1"/>
                </a:solidFill>
                <a:latin typeface="微软雅黑" panose="020B0503020204020204" pitchFamily="34" charset="-122"/>
                <a:ea typeface="微软雅黑" panose="020B0503020204020204" pitchFamily="34" charset="-122"/>
                <a:sym typeface="+mn-ea"/>
              </a:rPr>
              <a:t>有效执行计划的数量：</a:t>
            </a:r>
            <a:r>
              <a:rPr lang="en-US" altLang="zh-CN" dirty="0" smtClean="0">
                <a:solidFill>
                  <a:schemeClr val="bg1"/>
                </a:solidFill>
                <a:latin typeface="微软雅黑" panose="020B0503020204020204" pitchFamily="34" charset="-122"/>
                <a:ea typeface="微软雅黑" panose="020B0503020204020204" pitchFamily="34" charset="-122"/>
                <a:sym typeface="+mn-ea"/>
              </a:rPr>
              <a:t>&gt;=n!</a:t>
            </a:r>
            <a:r>
              <a:rPr lang="zh-CN" altLang="en-US" dirty="0" smtClean="0">
                <a:solidFill>
                  <a:schemeClr val="bg1"/>
                </a:solidFill>
                <a:latin typeface="微软雅黑" panose="020B0503020204020204" pitchFamily="34" charset="-122"/>
                <a:ea typeface="微软雅黑" panose="020B0503020204020204" pitchFamily="34" charset="-122"/>
                <a:sym typeface="+mn-ea"/>
              </a:rPr>
              <a:t>个</a:t>
            </a:r>
            <a:endParaRPr lang="en-US" altLang="zh-CN" dirty="0" smtClean="0">
              <a:solidFill>
                <a:schemeClr val="bg1"/>
              </a:solidFill>
              <a:latin typeface="微软雅黑" panose="020B0503020204020204" pitchFamily="34" charset="-122"/>
              <a:ea typeface="微软雅黑" panose="020B0503020204020204" pitchFamily="34" charset="-122"/>
              <a:sym typeface="+mn-ea"/>
            </a:endParaRPr>
          </a:p>
          <a:p>
            <a:pPr algn="l">
              <a:lnSpc>
                <a:spcPct val="150000"/>
              </a:lnSpc>
            </a:pPr>
            <a:r>
              <a:rPr lang="zh-CN" altLang="en-US" dirty="0" smtClean="0">
                <a:solidFill>
                  <a:schemeClr val="bg1"/>
                </a:solidFill>
                <a:latin typeface="微软雅黑" panose="020B0503020204020204" pitchFamily="34" charset="-122"/>
                <a:ea typeface="微软雅黑" panose="020B0503020204020204" pitchFamily="34" charset="-122"/>
                <a:sym typeface="+mn-ea"/>
              </a:rPr>
              <a:t>如内外部循环选择不同的文件可产生不同的执行计划：</a:t>
            </a:r>
            <a:endParaRPr lang="zh-CN" altLang="en-US" dirty="0" smtClean="0">
              <a:solidFill>
                <a:schemeClr val="bg1"/>
              </a:solidFill>
              <a:latin typeface="微软雅黑" panose="020B0503020204020204" pitchFamily="34" charset="-122"/>
              <a:ea typeface="微软雅黑" panose="020B0503020204020204" pitchFamily="34" charset="-122"/>
              <a:sym typeface="+mn-ea"/>
            </a:endParaRPr>
          </a:p>
          <a:p>
            <a:pPr algn="l">
              <a:lnSpc>
                <a:spcPct val="150000"/>
              </a:lnSpc>
            </a:pPr>
            <a:r>
              <a:rPr lang="zh-CN" altLang="en-US" dirty="0" smtClean="0">
                <a:solidFill>
                  <a:schemeClr val="bg1"/>
                </a:solidFill>
                <a:latin typeface="微软雅黑" panose="020B0503020204020204" pitchFamily="34" charset="-122"/>
                <a:ea typeface="微软雅黑" panose="020B0503020204020204" pitchFamily="34" charset="-122"/>
                <a:sym typeface="+mn-ea"/>
              </a:rPr>
              <a:t>   执行计划</a:t>
            </a:r>
            <a:r>
              <a:rPr lang="en-US" altLang="zh-CN" dirty="0" smtClean="0">
                <a:solidFill>
                  <a:schemeClr val="bg1"/>
                </a:solidFill>
                <a:latin typeface="微软雅黑" panose="020B0503020204020204" pitchFamily="34" charset="-122"/>
                <a:ea typeface="微软雅黑" panose="020B0503020204020204" pitchFamily="34" charset="-122"/>
                <a:sym typeface="+mn-ea"/>
              </a:rPr>
              <a:t>1</a:t>
            </a:r>
            <a:r>
              <a:rPr lang="zh-CN" altLang="en-US" dirty="0" smtClean="0">
                <a:solidFill>
                  <a:schemeClr val="bg1"/>
                </a:solidFill>
                <a:latin typeface="微软雅黑" panose="020B0503020204020204" pitchFamily="34" charset="-122"/>
                <a:ea typeface="微软雅黑" panose="020B0503020204020204" pitchFamily="34" charset="-122"/>
                <a:sym typeface="+mn-ea"/>
              </a:rPr>
              <a:t>： </a:t>
            </a:r>
            <a:r>
              <a:rPr lang="en-US" altLang="zh-CN" dirty="0" smtClean="0">
                <a:solidFill>
                  <a:schemeClr val="bg1"/>
                </a:solidFill>
                <a:latin typeface="微软雅黑" panose="020B0503020204020204" pitchFamily="34" charset="-122"/>
                <a:ea typeface="微软雅黑" panose="020B0503020204020204" pitchFamily="34" charset="-122"/>
                <a:sym typeface="+mn-ea"/>
              </a:rPr>
              <a:t>file0-&gt;file1...-&gt;file9 </a:t>
            </a:r>
            <a:endParaRPr lang="en-US" altLang="zh-CN" dirty="0" smtClean="0">
              <a:solidFill>
                <a:schemeClr val="bg1"/>
              </a:solidFill>
              <a:latin typeface="微软雅黑" panose="020B0503020204020204" pitchFamily="34" charset="-122"/>
              <a:ea typeface="微软雅黑" panose="020B0503020204020204" pitchFamily="34" charset="-122"/>
              <a:sym typeface="+mn-ea"/>
            </a:endParaRPr>
          </a:p>
          <a:p>
            <a:pPr algn="l">
              <a:lnSpc>
                <a:spcPct val="150000"/>
              </a:lnSpc>
            </a:pPr>
            <a:r>
              <a:rPr lang="en-US" altLang="zh-CN" dirty="0" smtClean="0">
                <a:solidFill>
                  <a:schemeClr val="bg1"/>
                </a:solidFill>
                <a:latin typeface="微软雅黑" panose="020B0503020204020204" pitchFamily="34" charset="-122"/>
                <a:ea typeface="微软雅黑" panose="020B0503020204020204" pitchFamily="34" charset="-122"/>
                <a:sym typeface="+mn-ea"/>
              </a:rPr>
              <a:t>   </a:t>
            </a:r>
            <a:r>
              <a:rPr lang="zh-CN" altLang="en-US" dirty="0" smtClean="0">
                <a:solidFill>
                  <a:schemeClr val="bg1"/>
                </a:solidFill>
                <a:latin typeface="微软雅黑" panose="020B0503020204020204" pitchFamily="34" charset="-122"/>
                <a:ea typeface="微软雅黑" panose="020B0503020204020204" pitchFamily="34" charset="-122"/>
                <a:sym typeface="+mn-ea"/>
              </a:rPr>
              <a:t>执行计划</a:t>
            </a:r>
            <a:r>
              <a:rPr lang="en-US" altLang="zh-CN" dirty="0" smtClean="0">
                <a:solidFill>
                  <a:schemeClr val="bg1"/>
                </a:solidFill>
                <a:latin typeface="微软雅黑" panose="020B0503020204020204" pitchFamily="34" charset="-122"/>
                <a:ea typeface="微软雅黑" panose="020B0503020204020204" pitchFamily="34" charset="-122"/>
                <a:sym typeface="+mn-ea"/>
              </a:rPr>
              <a:t>2</a:t>
            </a:r>
            <a:r>
              <a:rPr lang="zh-CN" altLang="en-US" dirty="0" smtClean="0">
                <a:solidFill>
                  <a:schemeClr val="bg1"/>
                </a:solidFill>
                <a:latin typeface="微软雅黑" panose="020B0503020204020204" pitchFamily="34" charset="-122"/>
                <a:ea typeface="微软雅黑" panose="020B0503020204020204" pitchFamily="34" charset="-122"/>
                <a:sym typeface="+mn-ea"/>
              </a:rPr>
              <a:t>： </a:t>
            </a:r>
            <a:r>
              <a:rPr lang="en-US" altLang="zh-CN" dirty="0" smtClean="0">
                <a:solidFill>
                  <a:schemeClr val="bg1"/>
                </a:solidFill>
                <a:latin typeface="微软雅黑" panose="020B0503020204020204" pitchFamily="34" charset="-122"/>
                <a:ea typeface="微软雅黑" panose="020B0503020204020204" pitchFamily="34" charset="-122"/>
                <a:sym typeface="+mn-ea"/>
              </a:rPr>
              <a:t>file9-&gt;file8...-&gt;file0</a:t>
            </a:r>
            <a:endParaRPr lang="zh-CN" altLang="en-US" dirty="0" smtClean="0">
              <a:solidFill>
                <a:schemeClr val="bg1"/>
              </a:solidFill>
              <a:latin typeface="微软雅黑" panose="020B0503020204020204" pitchFamily="34" charset="-122"/>
              <a:ea typeface="微软雅黑" panose="020B0503020204020204" pitchFamily="34" charset="-122"/>
            </a:endParaRPr>
          </a:p>
          <a:p>
            <a:pPr algn="l">
              <a:lnSpc>
                <a:spcPct val="150000"/>
              </a:lnSpc>
            </a:pPr>
            <a:r>
              <a:rPr lang="zh-CN" altLang="en-US" dirty="0" smtClean="0">
                <a:solidFill>
                  <a:schemeClr val="bg1"/>
                </a:solidFill>
                <a:latin typeface="微软雅黑" panose="020B0503020204020204" pitchFamily="34" charset="-122"/>
                <a:ea typeface="微软雅黑" panose="020B0503020204020204" pitchFamily="34" charset="-122"/>
                <a:sym typeface="+mn-ea"/>
              </a:rPr>
              <a:t>   有效执行计划数量计算：伪代码实现的实际执行方式有</a:t>
            </a:r>
            <a:r>
              <a:rPr lang="en-US" altLang="zh-CN" dirty="0" smtClean="0">
                <a:solidFill>
                  <a:schemeClr val="bg1"/>
                </a:solidFill>
                <a:latin typeface="微软雅黑" panose="020B0503020204020204" pitchFamily="34" charset="-122"/>
                <a:ea typeface="微软雅黑" panose="020B0503020204020204" pitchFamily="34" charset="-122"/>
                <a:sym typeface="+mn-ea"/>
              </a:rPr>
              <a:t>10!</a:t>
            </a:r>
            <a:r>
              <a:rPr lang="zh-CN" altLang="en-US" dirty="0" smtClean="0">
                <a:solidFill>
                  <a:schemeClr val="bg1"/>
                </a:solidFill>
                <a:latin typeface="微软雅黑" panose="020B0503020204020204" pitchFamily="34" charset="-122"/>
                <a:ea typeface="微软雅黑" panose="020B0503020204020204" pitchFamily="34" charset="-122"/>
                <a:sym typeface="+mn-ea"/>
              </a:rPr>
              <a:t>种以上。</a:t>
            </a:r>
            <a:endParaRPr lang="zh-CN" altLang="en-US" dirty="0" smtClean="0">
              <a:solidFill>
                <a:schemeClr val="bg1"/>
              </a:solidFill>
              <a:latin typeface="微软雅黑" panose="020B0503020204020204" pitchFamily="34" charset="-122"/>
              <a:ea typeface="微软雅黑" panose="020B0503020204020204" pitchFamily="34" charset="-122"/>
              <a:sym typeface="+mn-ea"/>
            </a:endParaRPr>
          </a:p>
          <a:p>
            <a:pPr algn="l">
              <a:lnSpc>
                <a:spcPct val="150000"/>
              </a:lnSpc>
            </a:pPr>
            <a:r>
              <a:rPr lang="zh-CN" altLang="en-US" dirty="0" smtClean="0">
                <a:solidFill>
                  <a:schemeClr val="bg1"/>
                </a:solidFill>
                <a:latin typeface="微软雅黑" panose="020B0503020204020204" pitchFamily="34" charset="-122"/>
                <a:ea typeface="微软雅黑" panose="020B0503020204020204" pitchFamily="34" charset="-122"/>
                <a:sym typeface="+mn-ea"/>
              </a:rPr>
              <a:t>           最外部循环，可选</a:t>
            </a:r>
            <a:r>
              <a:rPr lang="en-US" altLang="zh-CN" dirty="0" smtClean="0">
                <a:solidFill>
                  <a:schemeClr val="bg1"/>
                </a:solidFill>
                <a:latin typeface="微软雅黑" panose="020B0503020204020204" pitchFamily="34" charset="-122"/>
                <a:ea typeface="微软雅黑" panose="020B0503020204020204" pitchFamily="34" charset="-122"/>
                <a:sym typeface="+mn-ea"/>
              </a:rPr>
              <a:t>A0-A9</a:t>
            </a:r>
            <a:r>
              <a:rPr lang="zh-CN" altLang="en-US" dirty="0" smtClean="0">
                <a:solidFill>
                  <a:schemeClr val="bg1"/>
                </a:solidFill>
                <a:latin typeface="微软雅黑" panose="020B0503020204020204" pitchFamily="34" charset="-122"/>
                <a:ea typeface="微软雅黑" panose="020B0503020204020204" pitchFamily="34" charset="-122"/>
                <a:sym typeface="+mn-ea"/>
              </a:rPr>
              <a:t>中任意</a:t>
            </a:r>
            <a:r>
              <a:rPr lang="en-US" altLang="zh-CN" dirty="0" smtClean="0">
                <a:solidFill>
                  <a:schemeClr val="bg1"/>
                </a:solidFill>
                <a:latin typeface="微软雅黑" panose="020B0503020204020204" pitchFamily="34" charset="-122"/>
                <a:ea typeface="微软雅黑" panose="020B0503020204020204" pitchFamily="34" charset="-122"/>
                <a:sym typeface="+mn-ea"/>
              </a:rPr>
              <a:t>1</a:t>
            </a:r>
            <a:r>
              <a:rPr lang="zh-CN" altLang="en-US" dirty="0" smtClean="0">
                <a:solidFill>
                  <a:schemeClr val="bg1"/>
                </a:solidFill>
                <a:latin typeface="微软雅黑" panose="020B0503020204020204" pitchFamily="34" charset="-122"/>
                <a:ea typeface="微软雅黑" panose="020B0503020204020204" pitchFamily="34" charset="-122"/>
                <a:sym typeface="+mn-ea"/>
              </a:rPr>
              <a:t>个。</a:t>
            </a:r>
            <a:r>
              <a:rPr lang="en-US" altLang="zh-CN" dirty="0" smtClean="0">
                <a:solidFill>
                  <a:schemeClr val="bg1"/>
                </a:solidFill>
                <a:latin typeface="微软雅黑" panose="020B0503020204020204" pitchFamily="34" charset="-122"/>
                <a:ea typeface="微软雅黑" panose="020B0503020204020204" pitchFamily="34" charset="-122"/>
                <a:sym typeface="+mn-ea"/>
              </a:rPr>
              <a:t>10</a:t>
            </a:r>
            <a:r>
              <a:rPr lang="zh-CN" altLang="en-US" dirty="0" smtClean="0">
                <a:solidFill>
                  <a:schemeClr val="bg1"/>
                </a:solidFill>
                <a:latin typeface="微软雅黑" panose="020B0503020204020204" pitchFamily="34" charset="-122"/>
                <a:ea typeface="微软雅黑" panose="020B0503020204020204" pitchFamily="34" charset="-122"/>
                <a:sym typeface="+mn-ea"/>
              </a:rPr>
              <a:t>种选择</a:t>
            </a:r>
            <a:endParaRPr lang="zh-CN" altLang="en-US" dirty="0" smtClean="0">
              <a:solidFill>
                <a:schemeClr val="bg1"/>
              </a:solidFill>
              <a:latin typeface="微软雅黑" panose="020B0503020204020204" pitchFamily="34" charset="-122"/>
              <a:ea typeface="微软雅黑" panose="020B0503020204020204" pitchFamily="34" charset="-122"/>
            </a:endParaRPr>
          </a:p>
          <a:p>
            <a:pPr algn="l">
              <a:lnSpc>
                <a:spcPct val="150000"/>
              </a:lnSpc>
            </a:pPr>
            <a:r>
              <a:rPr lang="zh-CN" altLang="en-US" dirty="0" smtClean="0">
                <a:solidFill>
                  <a:schemeClr val="bg1"/>
                </a:solidFill>
                <a:latin typeface="微软雅黑" panose="020B0503020204020204" pitchFamily="34" charset="-122"/>
                <a:ea typeface="微软雅黑" panose="020B0503020204020204" pitchFamily="34" charset="-122"/>
                <a:sym typeface="+mn-ea"/>
              </a:rPr>
              <a:t>           第二层循环，</a:t>
            </a:r>
            <a:r>
              <a:rPr lang="en-US" altLang="zh-CN" dirty="0" smtClean="0">
                <a:solidFill>
                  <a:schemeClr val="bg1"/>
                </a:solidFill>
                <a:latin typeface="微软雅黑" panose="020B0503020204020204" pitchFamily="34" charset="-122"/>
                <a:ea typeface="微软雅黑" panose="020B0503020204020204" pitchFamily="34" charset="-122"/>
                <a:sym typeface="+mn-ea"/>
              </a:rPr>
              <a:t>9</a:t>
            </a:r>
            <a:r>
              <a:rPr lang="zh-CN" altLang="en-US" dirty="0" smtClean="0">
                <a:solidFill>
                  <a:schemeClr val="bg1"/>
                </a:solidFill>
                <a:latin typeface="微软雅黑" panose="020B0503020204020204" pitchFamily="34" charset="-122"/>
                <a:ea typeface="微软雅黑" panose="020B0503020204020204" pitchFamily="34" charset="-122"/>
                <a:sym typeface="+mn-ea"/>
              </a:rPr>
              <a:t>种选择</a:t>
            </a:r>
            <a:endParaRPr lang="zh-CN" altLang="en-US" dirty="0" smtClean="0">
              <a:solidFill>
                <a:schemeClr val="bg1"/>
              </a:solidFill>
              <a:latin typeface="微软雅黑" panose="020B0503020204020204" pitchFamily="34" charset="-122"/>
              <a:ea typeface="微软雅黑" panose="020B0503020204020204" pitchFamily="34" charset="-122"/>
            </a:endParaRPr>
          </a:p>
          <a:p>
            <a:pPr algn="l">
              <a:lnSpc>
                <a:spcPct val="150000"/>
              </a:lnSpc>
            </a:pPr>
            <a:r>
              <a:rPr lang="zh-CN" altLang="en-US" dirty="0" smtClean="0">
                <a:solidFill>
                  <a:schemeClr val="bg1"/>
                </a:solidFill>
                <a:latin typeface="微软雅黑" panose="020B0503020204020204" pitchFamily="34" charset="-122"/>
                <a:ea typeface="微软雅黑" panose="020B0503020204020204" pitchFamily="34" charset="-122"/>
              </a:rPr>
              <a:t>               </a:t>
            </a:r>
            <a:r>
              <a:rPr lang="en-US" altLang="zh-CN" dirty="0" smtClean="0">
                <a:solidFill>
                  <a:schemeClr val="bg1"/>
                </a:solidFill>
                <a:latin typeface="微软雅黑" panose="020B0503020204020204" pitchFamily="34" charset="-122"/>
                <a:ea typeface="微软雅黑" panose="020B0503020204020204" pitchFamily="34" charset="-122"/>
              </a:rPr>
              <a:t>..................</a:t>
            </a:r>
            <a:endParaRPr lang="zh-CN" altLang="en-US" dirty="0" smtClean="0">
              <a:solidFill>
                <a:schemeClr val="bg1"/>
              </a:solidFill>
              <a:latin typeface="微软雅黑" panose="020B0503020204020204" pitchFamily="34" charset="-122"/>
              <a:ea typeface="微软雅黑" panose="020B0503020204020204" pitchFamily="34" charset="-122"/>
            </a:endParaRPr>
          </a:p>
          <a:p>
            <a:pPr algn="l">
              <a:lnSpc>
                <a:spcPct val="150000"/>
              </a:lnSpc>
            </a:pPr>
            <a:r>
              <a:rPr lang="en-US" altLang="zh-CN" dirty="0" smtClean="0">
                <a:solidFill>
                  <a:schemeClr val="bg1"/>
                </a:solidFill>
                <a:latin typeface="微软雅黑" panose="020B0503020204020204" pitchFamily="34" charset="-122"/>
                <a:ea typeface="微软雅黑" panose="020B0503020204020204" pitchFamily="34" charset="-122"/>
              </a:rPr>
              <a:t>5. </a:t>
            </a:r>
            <a:r>
              <a:rPr lang="zh-CN" altLang="en-US" dirty="0" smtClean="0">
                <a:solidFill>
                  <a:schemeClr val="bg1"/>
                </a:solidFill>
                <a:latin typeface="微软雅黑" panose="020B0503020204020204" pitchFamily="34" charset="-122"/>
                <a:ea typeface="微软雅黑" panose="020B0503020204020204" pitchFamily="34" charset="-122"/>
              </a:rPr>
              <a:t>通用应用程序实现执行计划的特点：常规情况下只从多个执行计划中选择一个最优执行计划执行一次。</a:t>
            </a:r>
            <a:endParaRPr lang="zh-CN" altLang="en-US" dirty="0" smtClean="0">
              <a:solidFill>
                <a:schemeClr val="bg1"/>
              </a:solidFill>
              <a:latin typeface="微软雅黑" panose="020B0503020204020204" pitchFamily="34" charset="-122"/>
              <a:ea typeface="微软雅黑" panose="020B0503020204020204" pitchFamily="34" charset="-122"/>
            </a:endParaRPr>
          </a:p>
          <a:p>
            <a:pPr algn="l">
              <a:lnSpc>
                <a:spcPct val="150000"/>
              </a:lnSpc>
            </a:pPr>
            <a:r>
              <a:rPr lang="zh-CN" altLang="en-US" dirty="0" smtClean="0">
                <a:solidFill>
                  <a:schemeClr val="bg1"/>
                </a:solidFill>
                <a:latin typeface="微软雅黑" panose="020B0503020204020204" pitchFamily="34" charset="-122"/>
                <a:ea typeface="微软雅黑" panose="020B0503020204020204" pitchFamily="34" charset="-122"/>
              </a:rPr>
              <a:t>    </a:t>
            </a:r>
            <a:r>
              <a:rPr lang="en-US" altLang="zh-CN" dirty="0" smtClean="0">
                <a:solidFill>
                  <a:schemeClr val="bg1"/>
                </a:solidFill>
                <a:latin typeface="微软雅黑" panose="020B0503020204020204" pitchFamily="34" charset="-122"/>
                <a:ea typeface="微软雅黑" panose="020B0503020204020204" pitchFamily="34" charset="-122"/>
              </a:rPr>
              <a:t>5.1 </a:t>
            </a:r>
            <a:r>
              <a:rPr lang="zh-CN" altLang="en-US" dirty="0" smtClean="0">
                <a:solidFill>
                  <a:srgbClr val="FF0000"/>
                </a:solidFill>
                <a:latin typeface="微软雅黑" panose="020B0503020204020204" pitchFamily="34" charset="-122"/>
                <a:ea typeface="微软雅黑" panose="020B0503020204020204" pitchFamily="34" charset="-122"/>
              </a:rPr>
              <a:t>多样性</a:t>
            </a:r>
            <a:r>
              <a:rPr lang="zh-CN" altLang="en-US" dirty="0" smtClean="0">
                <a:solidFill>
                  <a:schemeClr val="bg1"/>
                </a:solidFill>
                <a:latin typeface="微软雅黑" panose="020B0503020204020204" pitchFamily="34" charset="-122"/>
                <a:ea typeface="微软雅黑" panose="020B0503020204020204" pitchFamily="34" charset="-122"/>
              </a:rPr>
              <a:t>。</a:t>
            </a:r>
            <a:endParaRPr lang="zh-CN" altLang="en-US" dirty="0" smtClean="0">
              <a:solidFill>
                <a:schemeClr val="bg1"/>
              </a:solidFill>
              <a:latin typeface="微软雅黑" panose="020B0503020204020204" pitchFamily="34" charset="-122"/>
              <a:ea typeface="微软雅黑" panose="020B0503020204020204" pitchFamily="34" charset="-122"/>
            </a:endParaRPr>
          </a:p>
          <a:p>
            <a:pPr algn="l">
              <a:lnSpc>
                <a:spcPct val="150000"/>
              </a:lnSpc>
            </a:pPr>
            <a:r>
              <a:rPr lang="zh-CN" altLang="en-US" dirty="0" smtClean="0">
                <a:solidFill>
                  <a:schemeClr val="bg1"/>
                </a:solidFill>
                <a:latin typeface="微软雅黑" panose="020B0503020204020204" pitchFamily="34" charset="-122"/>
                <a:ea typeface="微软雅黑" panose="020B0503020204020204" pitchFamily="34" charset="-122"/>
              </a:rPr>
              <a:t>         如针对一个复杂查询可产生有效的执行计划成千上万种。但</a:t>
            </a:r>
            <a:r>
              <a:rPr lang="zh-CN" altLang="en-US" dirty="0" smtClean="0">
                <a:solidFill>
                  <a:srgbClr val="FF0000"/>
                </a:solidFill>
                <a:latin typeface="微软雅黑" panose="020B0503020204020204" pitchFamily="34" charset="-122"/>
                <a:ea typeface="微软雅黑" panose="020B0503020204020204" pitchFamily="34" charset="-122"/>
              </a:rPr>
              <a:t>有效</a:t>
            </a:r>
            <a:r>
              <a:rPr lang="zh-CN" altLang="en-US" dirty="0" smtClean="0">
                <a:solidFill>
                  <a:schemeClr val="bg1"/>
                </a:solidFill>
                <a:latin typeface="微软雅黑" panose="020B0503020204020204" pitchFamily="34" charset="-122"/>
                <a:ea typeface="微软雅黑" panose="020B0503020204020204" pitchFamily="34" charset="-122"/>
              </a:rPr>
              <a:t>并不代表着</a:t>
            </a:r>
            <a:r>
              <a:rPr lang="zh-CN" altLang="en-US" dirty="0" smtClean="0">
                <a:solidFill>
                  <a:srgbClr val="FF0000"/>
                </a:solidFill>
                <a:latin typeface="微软雅黑" panose="020B0503020204020204" pitchFamily="34" charset="-122"/>
                <a:ea typeface="微软雅黑" panose="020B0503020204020204" pitchFamily="34" charset="-122"/>
              </a:rPr>
              <a:t>高效</a:t>
            </a:r>
            <a:r>
              <a:rPr lang="zh-CN" altLang="en-US" dirty="0" smtClean="0">
                <a:solidFill>
                  <a:schemeClr val="bg1"/>
                </a:solidFill>
                <a:latin typeface="微软雅黑" panose="020B0503020204020204" pitchFamily="34" charset="-122"/>
                <a:ea typeface="微软雅黑" panose="020B0503020204020204" pitchFamily="34" charset="-122"/>
              </a:rPr>
              <a:t>。</a:t>
            </a:r>
            <a:endParaRPr lang="zh-CN" altLang="en-US" dirty="0" smtClean="0">
              <a:solidFill>
                <a:schemeClr val="bg1"/>
              </a:solidFill>
              <a:latin typeface="微软雅黑" panose="020B0503020204020204" pitchFamily="34" charset="-122"/>
              <a:ea typeface="微软雅黑" panose="020B0503020204020204" pitchFamily="34" charset="-122"/>
            </a:endParaRPr>
          </a:p>
          <a:p>
            <a:pPr algn="l">
              <a:lnSpc>
                <a:spcPct val="150000"/>
              </a:lnSpc>
            </a:pPr>
            <a:r>
              <a:rPr lang="zh-CN" altLang="en-US" dirty="0" smtClean="0">
                <a:solidFill>
                  <a:schemeClr val="bg1"/>
                </a:solidFill>
                <a:latin typeface="微软雅黑" panose="020B0503020204020204" pitchFamily="34" charset="-122"/>
                <a:ea typeface="微软雅黑" panose="020B0503020204020204" pitchFamily="34" charset="-122"/>
              </a:rPr>
              <a:t>    </a:t>
            </a:r>
            <a:r>
              <a:rPr lang="en-US" altLang="zh-CN" dirty="0" smtClean="0">
                <a:solidFill>
                  <a:schemeClr val="bg1"/>
                </a:solidFill>
                <a:latin typeface="微软雅黑" panose="020B0503020204020204" pitchFamily="34" charset="-122"/>
                <a:ea typeface="微软雅黑" panose="020B0503020204020204" pitchFamily="34" charset="-122"/>
              </a:rPr>
              <a:t>5.2 </a:t>
            </a:r>
            <a:r>
              <a:rPr lang="zh-CN" altLang="en-US" dirty="0" smtClean="0">
                <a:solidFill>
                  <a:srgbClr val="FF0000"/>
                </a:solidFill>
                <a:latin typeface="微软雅黑" panose="020B0503020204020204" pitchFamily="34" charset="-122"/>
                <a:ea typeface="微软雅黑" panose="020B0503020204020204" pitchFamily="34" charset="-122"/>
              </a:rPr>
              <a:t>唯一性</a:t>
            </a:r>
            <a:r>
              <a:rPr lang="zh-CN" altLang="en-US" dirty="0" smtClean="0">
                <a:solidFill>
                  <a:schemeClr val="bg1"/>
                </a:solidFill>
                <a:latin typeface="微软雅黑" panose="020B0503020204020204" pitchFamily="34" charset="-122"/>
                <a:ea typeface="微软雅黑" panose="020B0503020204020204" pitchFamily="34" charset="-122"/>
              </a:rPr>
              <a:t>。</a:t>
            </a:r>
            <a:endParaRPr lang="zh-CN" altLang="en-US" dirty="0" smtClean="0">
              <a:solidFill>
                <a:schemeClr val="bg1"/>
              </a:solidFill>
              <a:latin typeface="微软雅黑" panose="020B0503020204020204" pitchFamily="34" charset="-122"/>
              <a:ea typeface="微软雅黑" panose="020B0503020204020204" pitchFamily="34" charset="-122"/>
            </a:endParaRPr>
          </a:p>
          <a:p>
            <a:pPr algn="l">
              <a:lnSpc>
                <a:spcPct val="150000"/>
              </a:lnSpc>
            </a:pPr>
            <a:r>
              <a:rPr lang="zh-CN" altLang="en-US" dirty="0" smtClean="0">
                <a:solidFill>
                  <a:schemeClr val="bg1"/>
                </a:solidFill>
                <a:latin typeface="微软雅黑" panose="020B0503020204020204" pitchFamily="34" charset="-122"/>
                <a:ea typeface="微软雅黑" panose="020B0503020204020204" pitchFamily="34" charset="-122"/>
              </a:rPr>
              <a:t>         </a:t>
            </a:r>
            <a:r>
              <a:rPr lang="zh-CN" altLang="en-US" dirty="0" smtClean="0">
                <a:solidFill>
                  <a:schemeClr val="bg1"/>
                </a:solidFill>
                <a:latin typeface="微软雅黑" panose="020B0503020204020204" pitchFamily="34" charset="-122"/>
                <a:ea typeface="微软雅黑" panose="020B0503020204020204" pitchFamily="34" charset="-122"/>
                <a:sym typeface="+mn-ea"/>
              </a:rPr>
              <a:t>在执行前产生，由</a:t>
            </a:r>
            <a:r>
              <a:rPr lang="zh-CN" altLang="en-US" dirty="0" smtClean="0">
                <a:solidFill>
                  <a:schemeClr val="bg1"/>
                </a:solidFill>
                <a:latin typeface="微软雅黑" panose="020B0503020204020204" pitchFamily="34" charset="-122"/>
                <a:ea typeface="微软雅黑" panose="020B0503020204020204" pitchFamily="34" charset="-122"/>
              </a:rPr>
              <a:t>系统自动选择</a:t>
            </a:r>
            <a:r>
              <a:rPr lang="en-US" altLang="zh-CN" dirty="0" smtClean="0">
                <a:solidFill>
                  <a:schemeClr val="bg1"/>
                </a:solidFill>
                <a:latin typeface="微软雅黑" panose="020B0503020204020204" pitchFamily="34" charset="-122"/>
                <a:ea typeface="微软雅黑" panose="020B0503020204020204" pitchFamily="34" charset="-122"/>
              </a:rPr>
              <a:t>1</a:t>
            </a:r>
            <a:r>
              <a:rPr lang="zh-CN" altLang="en-US" dirty="0" smtClean="0">
                <a:solidFill>
                  <a:schemeClr val="bg1"/>
                </a:solidFill>
                <a:latin typeface="微软雅黑" panose="020B0503020204020204" pitchFamily="34" charset="-122"/>
                <a:ea typeface="微软雅黑" panose="020B0503020204020204" pitchFamily="34" charset="-122"/>
              </a:rPr>
              <a:t>个。如针对一个</a:t>
            </a:r>
            <a:r>
              <a:rPr lang="en-US" altLang="zh-CN" dirty="0" smtClean="0">
                <a:solidFill>
                  <a:schemeClr val="bg1"/>
                </a:solidFill>
                <a:latin typeface="微软雅黑" panose="020B0503020204020204" pitchFamily="34" charset="-122"/>
                <a:ea typeface="微软雅黑" panose="020B0503020204020204" pitchFamily="34" charset="-122"/>
              </a:rPr>
              <a:t>SQL</a:t>
            </a:r>
            <a:r>
              <a:rPr lang="zh-CN" altLang="en-US" dirty="0" smtClean="0">
                <a:solidFill>
                  <a:schemeClr val="bg1"/>
                </a:solidFill>
                <a:latin typeface="微软雅黑" panose="020B0503020204020204" pitchFamily="34" charset="-122"/>
                <a:ea typeface="微软雅黑" panose="020B0503020204020204" pitchFamily="34" charset="-122"/>
              </a:rPr>
              <a:t>执行，系统会在执行该</a:t>
            </a:r>
            <a:r>
              <a:rPr lang="en-US" altLang="zh-CN" dirty="0" smtClean="0">
                <a:solidFill>
                  <a:schemeClr val="bg1"/>
                </a:solidFill>
                <a:latin typeface="微软雅黑" panose="020B0503020204020204" pitchFamily="34" charset="-122"/>
                <a:ea typeface="微软雅黑" panose="020B0503020204020204" pitchFamily="34" charset="-122"/>
              </a:rPr>
              <a:t>SQL</a:t>
            </a:r>
            <a:r>
              <a:rPr lang="zh-CN" altLang="en-US" dirty="0" smtClean="0">
                <a:solidFill>
                  <a:schemeClr val="bg1"/>
                </a:solidFill>
                <a:latin typeface="微软雅黑" panose="020B0503020204020204" pitchFamily="34" charset="-122"/>
                <a:ea typeface="微软雅黑" panose="020B0503020204020204" pitchFamily="34" charset="-122"/>
              </a:rPr>
              <a:t>之前，计算出成千上万个有效执行计划，通过一定的算法比较挑选出系统认为</a:t>
            </a:r>
            <a:r>
              <a:rPr lang="zh-CN" altLang="en-US" dirty="0" smtClean="0">
                <a:solidFill>
                  <a:srgbClr val="FF0000"/>
                </a:solidFill>
                <a:latin typeface="微软雅黑" panose="020B0503020204020204" pitchFamily="34" charset="-122"/>
                <a:ea typeface="微软雅黑" panose="020B0503020204020204" pitchFamily="34" charset="-122"/>
              </a:rPr>
              <a:t>最优</a:t>
            </a:r>
            <a:r>
              <a:rPr lang="zh-CN" altLang="en-US" dirty="0" smtClean="0">
                <a:solidFill>
                  <a:schemeClr val="bg1"/>
                </a:solidFill>
                <a:latin typeface="微软雅黑" panose="020B0503020204020204" pitchFamily="34" charset="-122"/>
                <a:ea typeface="微软雅黑" panose="020B0503020204020204" pitchFamily="34" charset="-122"/>
              </a:rPr>
              <a:t>的一个。</a:t>
            </a:r>
            <a:endParaRPr lang="zh-CN" altLang="en-US" dirty="0" smtClean="0">
              <a:solidFill>
                <a:schemeClr val="bg1"/>
              </a:solidFill>
              <a:latin typeface="微软雅黑" panose="020B0503020204020204" pitchFamily="34" charset="-122"/>
              <a:ea typeface="微软雅黑" panose="020B0503020204020204" pitchFamily="34" charset="-122"/>
            </a:endParaRPr>
          </a:p>
          <a:p>
            <a:pPr algn="l">
              <a:lnSpc>
                <a:spcPct val="150000"/>
              </a:lnSpc>
            </a:pPr>
            <a:endParaRPr lang="zh-CN" altLang="en-US" dirty="0" smtClean="0">
              <a:solidFill>
                <a:schemeClr val="bg1"/>
              </a:solidFill>
              <a:latin typeface="微软雅黑" panose="020B0503020204020204" pitchFamily="34" charset="-122"/>
              <a:ea typeface="微软雅黑" panose="020B0503020204020204" pitchFamily="34" charset="-122"/>
            </a:endParaRPr>
          </a:p>
          <a:p>
            <a:pPr algn="l">
              <a:lnSpc>
                <a:spcPct val="150000"/>
              </a:lnSpc>
            </a:pPr>
            <a:endParaRPr lang="zh-CN" altLang="en-US" dirty="0" smtClean="0">
              <a:solidFill>
                <a:schemeClr val="bg1"/>
              </a:solidFill>
              <a:latin typeface="微软雅黑" panose="020B0503020204020204" pitchFamily="34" charset="-122"/>
              <a:ea typeface="微软雅黑" panose="020B0503020204020204" pitchFamily="34" charset="-122"/>
            </a:endParaRPr>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A0F23"/>
        </a:solidFill>
        <a:effectLst/>
      </p:bgPr>
    </p:bg>
    <p:spTree>
      <p:nvGrpSpPr>
        <p:cNvPr id="1" name=""/>
        <p:cNvGrpSpPr/>
        <p:nvPr/>
      </p:nvGrpSpPr>
      <p:grpSpPr>
        <a:xfrm>
          <a:off x="0" y="0"/>
          <a:ext cx="0" cy="0"/>
          <a:chOff x="0" y="0"/>
          <a:chExt cx="0" cy="0"/>
        </a:xfrm>
      </p:grpSpPr>
      <p:pic>
        <p:nvPicPr>
          <p:cNvPr id="2097159" name="图片 4"/>
          <p:cNvPicPr>
            <a:picLocks noChangeAspect="1"/>
          </p:cNvPicPr>
          <p:nvPr/>
        </p:nvPicPr>
        <p:blipFill>
          <a:blip r:embed="rId1" cstate="hqprint"/>
          <a:stretch>
            <a:fillRect/>
          </a:stretch>
        </p:blipFill>
        <p:spPr>
          <a:xfrm>
            <a:off x="10759868" y="-15058"/>
            <a:ext cx="1301859" cy="920356"/>
          </a:xfrm>
          <a:prstGeom prst="rect">
            <a:avLst/>
          </a:prstGeom>
        </p:spPr>
      </p:pic>
      <p:sp>
        <p:nvSpPr>
          <p:cNvPr id="1048620" name="文本框 7"/>
          <p:cNvSpPr txBox="1"/>
          <p:nvPr/>
        </p:nvSpPr>
        <p:spPr>
          <a:xfrm>
            <a:off x="0" y="161212"/>
            <a:ext cx="121024" cy="358140"/>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048621" name="文本框 8"/>
          <p:cNvSpPr txBox="1"/>
          <p:nvPr/>
        </p:nvSpPr>
        <p:spPr>
          <a:xfrm>
            <a:off x="201942" y="161212"/>
            <a:ext cx="5244117" cy="39878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pPr>
            <a:r>
              <a:rPr lang="zh-CN" altLang="en-US" sz="2000" b="1" dirty="0">
                <a:solidFill>
                  <a:prstClr val="white"/>
                </a:solidFill>
                <a:latin typeface="微软雅黑" panose="020B0503020204020204" pitchFamily="34" charset="-122"/>
                <a:ea typeface="微软雅黑" panose="020B0503020204020204" pitchFamily="34" charset="-122"/>
              </a:rPr>
              <a:t>基础</a:t>
            </a:r>
            <a:r>
              <a:rPr lang="en-US" altLang="zh-CN" sz="2000" b="1" dirty="0">
                <a:solidFill>
                  <a:prstClr val="white"/>
                </a:solidFill>
                <a:latin typeface="微软雅黑" panose="020B0503020204020204" pitchFamily="34" charset="-122"/>
                <a:ea typeface="微软雅黑" panose="020B0503020204020204" pitchFamily="34" charset="-122"/>
              </a:rPr>
              <a:t>1</a:t>
            </a:r>
            <a:r>
              <a:rPr lang="zh-CN" altLang="en-US" sz="2000" b="1" dirty="0">
                <a:solidFill>
                  <a:prstClr val="white"/>
                </a:solidFill>
                <a:latin typeface="微软雅黑" panose="020B0503020204020204" pitchFamily="34" charset="-122"/>
                <a:ea typeface="微软雅黑" panose="020B0503020204020204" pitchFamily="34" charset="-122"/>
              </a:rPr>
              <a:t>：从程序实现的角度理解执行计划（续）</a:t>
            </a:r>
            <a:endParaRPr kumimoji="0" lang="zh-CN" altLang="en-US"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 name="文本框 4"/>
          <p:cNvSpPr txBox="1"/>
          <p:nvPr/>
        </p:nvSpPr>
        <p:spPr>
          <a:xfrm>
            <a:off x="201930" y="697865"/>
            <a:ext cx="11580495" cy="7154545"/>
          </a:xfrm>
          <a:prstGeom prst="rect">
            <a:avLst/>
          </a:prstGeom>
          <a:noFill/>
        </p:spPr>
        <p:txBody>
          <a:bodyPr wrap="square" rtlCol="0">
            <a:spAutoFit/>
          </a:bodyPr>
          <a:lstStyle/>
          <a:p>
            <a:pPr algn="l">
              <a:lnSpc>
                <a:spcPct val="150000"/>
              </a:lnSpc>
            </a:pPr>
            <a:r>
              <a:rPr lang="en-US" altLang="zh-CN" dirty="0" smtClean="0">
                <a:solidFill>
                  <a:schemeClr val="bg1"/>
                </a:solidFill>
                <a:latin typeface="微软雅黑" panose="020B0503020204020204" pitchFamily="34" charset="-122"/>
                <a:ea typeface="微软雅黑" panose="020B0503020204020204" pitchFamily="34" charset="-122"/>
              </a:rPr>
              <a:t>6. </a:t>
            </a:r>
            <a:r>
              <a:rPr lang="zh-CN" altLang="en-US" dirty="0" smtClean="0">
                <a:solidFill>
                  <a:schemeClr val="bg1"/>
                </a:solidFill>
                <a:latin typeface="微软雅黑" panose="020B0503020204020204" pitchFamily="34" charset="-122"/>
                <a:ea typeface="微软雅黑" panose="020B0503020204020204" pitchFamily="34" charset="-122"/>
              </a:rPr>
              <a:t>执行计划生成开销：</a:t>
            </a:r>
            <a:endParaRPr lang="zh-CN" altLang="en-US" dirty="0" smtClean="0">
              <a:solidFill>
                <a:schemeClr val="bg1"/>
              </a:solidFill>
              <a:latin typeface="微软雅黑" panose="020B0503020204020204" pitchFamily="34" charset="-122"/>
              <a:ea typeface="微软雅黑" panose="020B0503020204020204" pitchFamily="34" charset="-122"/>
            </a:endParaRPr>
          </a:p>
          <a:p>
            <a:pPr algn="l">
              <a:lnSpc>
                <a:spcPct val="150000"/>
              </a:lnSpc>
            </a:pPr>
            <a:r>
              <a:rPr lang="zh-CN" altLang="en-US" dirty="0" smtClean="0">
                <a:solidFill>
                  <a:schemeClr val="bg1"/>
                </a:solidFill>
                <a:latin typeface="微软雅黑" panose="020B0503020204020204" pitchFamily="34" charset="-122"/>
                <a:ea typeface="微软雅黑" panose="020B0503020204020204" pitchFamily="34" charset="-122"/>
              </a:rPr>
              <a:t>    运算开销：需计算各执行计划的开销成本，然后从中挑选出系统认为成本最小的一个。</a:t>
            </a:r>
            <a:endParaRPr lang="zh-CN" altLang="en-US" dirty="0" smtClean="0">
              <a:solidFill>
                <a:schemeClr val="bg1"/>
              </a:solidFill>
              <a:latin typeface="微软雅黑" panose="020B0503020204020204" pitchFamily="34" charset="-122"/>
              <a:ea typeface="微软雅黑" panose="020B0503020204020204" pitchFamily="34" charset="-122"/>
            </a:endParaRPr>
          </a:p>
          <a:p>
            <a:pPr algn="l">
              <a:lnSpc>
                <a:spcPct val="150000"/>
              </a:lnSpc>
            </a:pPr>
            <a:r>
              <a:rPr lang="zh-CN" altLang="en-US" dirty="0" smtClean="0">
                <a:solidFill>
                  <a:schemeClr val="bg1"/>
                </a:solidFill>
                <a:latin typeface="微软雅黑" panose="020B0503020204020204" pitchFamily="34" charset="-122"/>
                <a:ea typeface="微软雅黑" panose="020B0503020204020204" pitchFamily="34" charset="-122"/>
              </a:rPr>
              <a:t>    内存存储开销：选择出的成本最小的执行计划需常存储在内存中，一般希望能够重用。</a:t>
            </a:r>
            <a:endParaRPr lang="zh-CN" altLang="en-US" dirty="0" smtClean="0">
              <a:solidFill>
                <a:schemeClr val="bg1"/>
              </a:solidFill>
              <a:latin typeface="微软雅黑" panose="020B0503020204020204" pitchFamily="34" charset="-122"/>
              <a:ea typeface="微软雅黑" panose="020B0503020204020204" pitchFamily="34" charset="-122"/>
            </a:endParaRPr>
          </a:p>
          <a:p>
            <a:pPr algn="l">
              <a:lnSpc>
                <a:spcPct val="150000"/>
              </a:lnSpc>
            </a:pPr>
            <a:endParaRPr lang="zh-CN" altLang="en-US" dirty="0" smtClean="0">
              <a:solidFill>
                <a:schemeClr val="bg1"/>
              </a:solidFill>
              <a:latin typeface="微软雅黑" panose="020B0503020204020204" pitchFamily="34" charset="-122"/>
              <a:ea typeface="微软雅黑" panose="020B0503020204020204" pitchFamily="34" charset="-122"/>
            </a:endParaRPr>
          </a:p>
          <a:p>
            <a:pPr algn="l">
              <a:lnSpc>
                <a:spcPct val="150000"/>
              </a:lnSpc>
            </a:pPr>
            <a:r>
              <a:rPr lang="en-US" altLang="zh-CN" dirty="0" smtClean="0">
                <a:solidFill>
                  <a:schemeClr val="bg1"/>
                </a:solidFill>
                <a:latin typeface="微软雅黑" panose="020B0503020204020204" pitchFamily="34" charset="-122"/>
                <a:ea typeface="微软雅黑" panose="020B0503020204020204" pitchFamily="34" charset="-122"/>
              </a:rPr>
              <a:t>7. </a:t>
            </a:r>
            <a:r>
              <a:rPr lang="zh-CN" altLang="en-US" dirty="0" smtClean="0">
                <a:solidFill>
                  <a:schemeClr val="bg1"/>
                </a:solidFill>
                <a:latin typeface="微软雅黑" panose="020B0503020204020204" pitchFamily="34" charset="-122"/>
                <a:ea typeface="微软雅黑" panose="020B0503020204020204" pitchFamily="34" charset="-122"/>
              </a:rPr>
              <a:t>执行计划延伸特性：</a:t>
            </a:r>
            <a:endParaRPr lang="zh-CN" altLang="en-US" dirty="0" smtClean="0">
              <a:solidFill>
                <a:schemeClr val="bg1"/>
              </a:solidFill>
              <a:latin typeface="微软雅黑" panose="020B0503020204020204" pitchFamily="34" charset="-122"/>
              <a:ea typeface="微软雅黑" panose="020B0503020204020204" pitchFamily="34" charset="-122"/>
            </a:endParaRPr>
          </a:p>
          <a:p>
            <a:pPr algn="l">
              <a:lnSpc>
                <a:spcPct val="150000"/>
              </a:lnSpc>
            </a:pPr>
            <a:r>
              <a:rPr lang="zh-CN" altLang="en-US" dirty="0" smtClean="0">
                <a:solidFill>
                  <a:schemeClr val="bg1"/>
                </a:solidFill>
                <a:latin typeface="微软雅黑" panose="020B0503020204020204" pitchFamily="34" charset="-122"/>
                <a:ea typeface="微软雅黑" panose="020B0503020204020204" pitchFamily="34" charset="-122"/>
              </a:rPr>
              <a:t>    每次执行的唯一性产生的</a:t>
            </a:r>
            <a:r>
              <a:rPr lang="zh-CN" altLang="en-US" dirty="0" smtClean="0">
                <a:solidFill>
                  <a:srgbClr val="FF0000"/>
                </a:solidFill>
                <a:latin typeface="微软雅黑" panose="020B0503020204020204" pitchFamily="34" charset="-122"/>
                <a:ea typeface="微软雅黑" panose="020B0503020204020204" pitchFamily="34" charset="-122"/>
              </a:rPr>
              <a:t>高</a:t>
            </a:r>
            <a:r>
              <a:rPr lang="en-US" altLang="zh-CN" dirty="0" smtClean="0">
                <a:solidFill>
                  <a:srgbClr val="FF0000"/>
                </a:solidFill>
                <a:latin typeface="微软雅黑" panose="020B0503020204020204" pitchFamily="34" charset="-122"/>
                <a:ea typeface="微软雅黑" panose="020B0503020204020204" pitchFamily="34" charset="-122"/>
              </a:rPr>
              <a:t>CPU</a:t>
            </a:r>
            <a:r>
              <a:rPr lang="zh-CN" altLang="en-US" dirty="0" smtClean="0">
                <a:solidFill>
                  <a:srgbClr val="FF0000"/>
                </a:solidFill>
                <a:latin typeface="微软雅黑" panose="020B0503020204020204" pitchFamily="34" charset="-122"/>
                <a:ea typeface="微软雅黑" panose="020B0503020204020204" pitchFamily="34" charset="-122"/>
              </a:rPr>
              <a:t>运算开销</a:t>
            </a:r>
            <a:r>
              <a:rPr lang="zh-CN" altLang="en-US" dirty="0" smtClean="0">
                <a:solidFill>
                  <a:schemeClr val="bg1"/>
                </a:solidFill>
                <a:latin typeface="微软雅黑" panose="020B0503020204020204" pitchFamily="34" charset="-122"/>
                <a:ea typeface="微软雅黑" panose="020B0503020204020204" pitchFamily="34" charset="-122"/>
              </a:rPr>
              <a:t>：每次执行前，需计算出很多有效的执行计划，然后从有限的有效执行计划中通过比较运算挑选一个作为最优执行计划执行。</a:t>
            </a:r>
            <a:endParaRPr lang="zh-CN" altLang="en-US" dirty="0" smtClean="0">
              <a:solidFill>
                <a:schemeClr val="bg1"/>
              </a:solidFill>
              <a:latin typeface="微软雅黑" panose="020B0503020204020204" pitchFamily="34" charset="-122"/>
              <a:ea typeface="微软雅黑" panose="020B0503020204020204" pitchFamily="34" charset="-122"/>
            </a:endParaRPr>
          </a:p>
          <a:p>
            <a:pPr algn="l">
              <a:lnSpc>
                <a:spcPct val="150000"/>
              </a:lnSpc>
            </a:pPr>
            <a:r>
              <a:rPr lang="zh-CN" altLang="en-US" dirty="0" smtClean="0">
                <a:solidFill>
                  <a:schemeClr val="bg1"/>
                </a:solidFill>
                <a:latin typeface="微软雅黑" panose="020B0503020204020204" pitchFamily="34" charset="-122"/>
                <a:ea typeface="微软雅黑" panose="020B0503020204020204" pitchFamily="34" charset="-122"/>
              </a:rPr>
              <a:t>    每次</a:t>
            </a:r>
            <a:r>
              <a:rPr lang="zh-CN" altLang="en-US" dirty="0" smtClean="0">
                <a:solidFill>
                  <a:srgbClr val="FF0000"/>
                </a:solidFill>
                <a:latin typeface="微软雅黑" panose="020B0503020204020204" pitchFamily="34" charset="-122"/>
                <a:ea typeface="微软雅黑" panose="020B0503020204020204" pitchFamily="34" charset="-122"/>
              </a:rPr>
              <a:t>执行的不稳定性</a:t>
            </a:r>
            <a:r>
              <a:rPr lang="zh-CN" altLang="en-US" dirty="0" smtClean="0">
                <a:solidFill>
                  <a:schemeClr val="bg1"/>
                </a:solidFill>
                <a:latin typeface="微软雅黑" panose="020B0503020204020204" pitchFamily="34" charset="-122"/>
                <a:ea typeface="微软雅黑" panose="020B0503020204020204" pitchFamily="34" charset="-122"/>
              </a:rPr>
              <a:t>：不同环境的执行，同样</a:t>
            </a:r>
            <a:r>
              <a:rPr lang="en-US" altLang="zh-CN" dirty="0" smtClean="0">
                <a:solidFill>
                  <a:schemeClr val="bg1"/>
                </a:solidFill>
                <a:latin typeface="微软雅黑" panose="020B0503020204020204" pitchFamily="34" charset="-122"/>
                <a:ea typeface="微软雅黑" panose="020B0503020204020204" pitchFamily="34" charset="-122"/>
              </a:rPr>
              <a:t>SQL</a:t>
            </a:r>
            <a:r>
              <a:rPr lang="zh-CN" altLang="en-US" dirty="0" smtClean="0">
                <a:solidFill>
                  <a:schemeClr val="bg1"/>
                </a:solidFill>
                <a:latin typeface="微软雅黑" panose="020B0503020204020204" pitchFamily="34" charset="-122"/>
                <a:ea typeface="微软雅黑" panose="020B0503020204020204" pitchFamily="34" charset="-122"/>
              </a:rPr>
              <a:t>语句产生的最优执行计划可能不同。</a:t>
            </a:r>
            <a:endParaRPr lang="zh-CN" altLang="en-US" dirty="0" smtClean="0">
              <a:solidFill>
                <a:schemeClr val="bg1"/>
              </a:solidFill>
              <a:latin typeface="微软雅黑" panose="020B0503020204020204" pitchFamily="34" charset="-122"/>
              <a:ea typeface="微软雅黑" panose="020B0503020204020204" pitchFamily="34" charset="-122"/>
            </a:endParaRPr>
          </a:p>
          <a:p>
            <a:pPr algn="l">
              <a:lnSpc>
                <a:spcPct val="150000"/>
              </a:lnSpc>
            </a:pPr>
            <a:endParaRPr lang="zh-CN" altLang="en-US" dirty="0" smtClean="0">
              <a:solidFill>
                <a:schemeClr val="bg1"/>
              </a:solidFill>
              <a:latin typeface="微软雅黑" panose="020B0503020204020204" pitchFamily="34" charset="-122"/>
              <a:ea typeface="微软雅黑" panose="020B0503020204020204" pitchFamily="34" charset="-122"/>
            </a:endParaRPr>
          </a:p>
          <a:p>
            <a:pPr algn="l">
              <a:lnSpc>
                <a:spcPct val="150000"/>
              </a:lnSpc>
            </a:pPr>
            <a:r>
              <a:rPr lang="en-US" altLang="zh-CN" dirty="0" smtClean="0">
                <a:solidFill>
                  <a:schemeClr val="bg1"/>
                </a:solidFill>
                <a:latin typeface="微软雅黑" panose="020B0503020204020204" pitchFamily="34" charset="-122"/>
                <a:ea typeface="微软雅黑" panose="020B0503020204020204" pitchFamily="34" charset="-122"/>
              </a:rPr>
              <a:t>8. </a:t>
            </a:r>
            <a:r>
              <a:rPr lang="zh-CN" altLang="en-US" dirty="0" smtClean="0">
                <a:solidFill>
                  <a:schemeClr val="bg1"/>
                </a:solidFill>
                <a:latin typeface="微软雅黑" panose="020B0503020204020204" pitchFamily="34" charset="-122"/>
                <a:ea typeface="微软雅黑" panose="020B0503020204020204" pitchFamily="34" charset="-122"/>
              </a:rPr>
              <a:t>通用软件实现最优执行计划需解决的问题：</a:t>
            </a:r>
            <a:endParaRPr lang="zh-CN" altLang="en-US" dirty="0" smtClean="0">
              <a:solidFill>
                <a:schemeClr val="bg1"/>
              </a:solidFill>
              <a:latin typeface="微软雅黑" panose="020B0503020204020204" pitchFamily="34" charset="-122"/>
              <a:ea typeface="微软雅黑" panose="020B0503020204020204" pitchFamily="34" charset="-122"/>
            </a:endParaRPr>
          </a:p>
          <a:p>
            <a:pPr algn="l">
              <a:lnSpc>
                <a:spcPct val="150000"/>
              </a:lnSpc>
            </a:pPr>
            <a:r>
              <a:rPr lang="zh-CN" altLang="en-US" dirty="0" smtClean="0">
                <a:solidFill>
                  <a:schemeClr val="bg1"/>
                </a:solidFill>
                <a:latin typeface="微软雅黑" panose="020B0503020204020204" pitchFamily="34" charset="-122"/>
                <a:ea typeface="微软雅黑" panose="020B0503020204020204" pitchFamily="34" charset="-122"/>
              </a:rPr>
              <a:t>    </a:t>
            </a:r>
            <a:r>
              <a:rPr lang="zh-CN" dirty="0" smtClean="0">
                <a:solidFill>
                  <a:schemeClr val="bg1"/>
                </a:solidFill>
                <a:latin typeface="微软雅黑" panose="020B0503020204020204" pitchFamily="34" charset="-122"/>
                <a:ea typeface="微软雅黑" panose="020B0503020204020204" pitchFamily="34" charset="-122"/>
              </a:rPr>
              <a:t>如何能自动计算出执行计划？如何能对计算出的执行计划进行</a:t>
            </a:r>
            <a:r>
              <a:rPr lang="zh-CN" dirty="0" smtClean="0">
                <a:solidFill>
                  <a:srgbClr val="FF0000"/>
                </a:solidFill>
                <a:latin typeface="微软雅黑" panose="020B0503020204020204" pitchFamily="34" charset="-122"/>
                <a:ea typeface="微软雅黑" panose="020B0503020204020204" pitchFamily="34" charset="-122"/>
              </a:rPr>
              <a:t>成本开销比较</a:t>
            </a:r>
            <a:r>
              <a:rPr lang="zh-CN" dirty="0" smtClean="0">
                <a:solidFill>
                  <a:schemeClr val="bg1"/>
                </a:solidFill>
                <a:latin typeface="微软雅黑" panose="020B0503020204020204" pitchFamily="34" charset="-122"/>
                <a:ea typeface="微软雅黑" panose="020B0503020204020204" pitchFamily="34" charset="-122"/>
              </a:rPr>
              <a:t>，选择成本最小效率最优的那个？</a:t>
            </a:r>
            <a:endParaRPr lang="zh-CN" altLang="en-US" dirty="0" smtClean="0">
              <a:solidFill>
                <a:schemeClr val="bg1"/>
              </a:solidFill>
              <a:latin typeface="微软雅黑" panose="020B0503020204020204" pitchFamily="34" charset="-122"/>
              <a:ea typeface="微软雅黑" panose="020B0503020204020204" pitchFamily="34" charset="-122"/>
            </a:endParaRPr>
          </a:p>
          <a:p>
            <a:pPr algn="l">
              <a:lnSpc>
                <a:spcPct val="150000"/>
              </a:lnSpc>
            </a:pPr>
            <a:r>
              <a:rPr lang="zh-CN" altLang="en-US" dirty="0" smtClean="0">
                <a:solidFill>
                  <a:schemeClr val="bg1"/>
                </a:solidFill>
                <a:latin typeface="微软雅黑" panose="020B0503020204020204" pitchFamily="34" charset="-122"/>
                <a:ea typeface="微软雅黑" panose="020B0503020204020204" pitchFamily="34" charset="-122"/>
              </a:rPr>
              <a:t>    执行计划为高</a:t>
            </a:r>
            <a:r>
              <a:rPr lang="en-US" altLang="zh-CN" dirty="0" smtClean="0">
                <a:solidFill>
                  <a:schemeClr val="bg1"/>
                </a:solidFill>
                <a:latin typeface="微软雅黑" panose="020B0503020204020204" pitchFamily="34" charset="-122"/>
                <a:ea typeface="微软雅黑" panose="020B0503020204020204" pitchFamily="34" charset="-122"/>
              </a:rPr>
              <a:t>CPU</a:t>
            </a:r>
            <a:r>
              <a:rPr lang="zh-CN" altLang="en-US" dirty="0" smtClean="0">
                <a:solidFill>
                  <a:schemeClr val="bg1"/>
                </a:solidFill>
                <a:latin typeface="微软雅黑" panose="020B0503020204020204" pitchFamily="34" charset="-122"/>
                <a:ea typeface="微软雅黑" panose="020B0503020204020204" pitchFamily="34" charset="-122"/>
              </a:rPr>
              <a:t>运算开销，如何能节省这类</a:t>
            </a:r>
            <a:r>
              <a:rPr lang="en-US" altLang="zh-CN" dirty="0" smtClean="0">
                <a:solidFill>
                  <a:schemeClr val="bg1"/>
                </a:solidFill>
                <a:latin typeface="微软雅黑" panose="020B0503020204020204" pitchFamily="34" charset="-122"/>
                <a:ea typeface="微软雅黑" panose="020B0503020204020204" pitchFamily="34" charset="-122"/>
              </a:rPr>
              <a:t>CPU</a:t>
            </a:r>
            <a:r>
              <a:rPr lang="zh-CN" altLang="en-US" dirty="0" smtClean="0">
                <a:solidFill>
                  <a:schemeClr val="bg1"/>
                </a:solidFill>
                <a:latin typeface="微软雅黑" panose="020B0503020204020204" pitchFamily="34" charset="-122"/>
                <a:ea typeface="微软雅黑" panose="020B0503020204020204" pitchFamily="34" charset="-122"/>
              </a:rPr>
              <a:t>开销？</a:t>
            </a:r>
            <a:endParaRPr lang="zh-CN" altLang="en-US" dirty="0" smtClean="0">
              <a:solidFill>
                <a:schemeClr val="bg1"/>
              </a:solidFill>
              <a:latin typeface="微软雅黑" panose="020B0503020204020204" pitchFamily="34" charset="-122"/>
              <a:ea typeface="微软雅黑" panose="020B0503020204020204" pitchFamily="34" charset="-122"/>
            </a:endParaRPr>
          </a:p>
          <a:p>
            <a:pPr algn="l">
              <a:lnSpc>
                <a:spcPct val="150000"/>
              </a:lnSpc>
            </a:pPr>
            <a:r>
              <a:rPr lang="zh-CN" altLang="en-US" dirty="0" smtClean="0">
                <a:solidFill>
                  <a:schemeClr val="bg1"/>
                </a:solidFill>
                <a:latin typeface="微软雅黑" panose="020B0503020204020204" pitchFamily="34" charset="-122"/>
                <a:ea typeface="微软雅黑" panose="020B0503020204020204" pitchFamily="34" charset="-122"/>
              </a:rPr>
              <a:t>    执行计划是否应进行缓存，能够复用？如何判断下一个任务中执行计划可以复用？</a:t>
            </a:r>
            <a:endParaRPr lang="zh-CN" altLang="en-US" dirty="0" smtClean="0">
              <a:solidFill>
                <a:schemeClr val="bg1"/>
              </a:solidFill>
              <a:latin typeface="微软雅黑" panose="020B0503020204020204" pitchFamily="34" charset="-122"/>
              <a:ea typeface="微软雅黑" panose="020B0503020204020204" pitchFamily="34" charset="-122"/>
            </a:endParaRPr>
          </a:p>
          <a:p>
            <a:pPr algn="l">
              <a:lnSpc>
                <a:spcPct val="150000"/>
              </a:lnSpc>
            </a:pPr>
            <a:r>
              <a:rPr lang="zh-CN" altLang="en-US" dirty="0" smtClean="0">
                <a:solidFill>
                  <a:schemeClr val="bg1"/>
                </a:solidFill>
                <a:latin typeface="微软雅黑" panose="020B0503020204020204" pitchFamily="34" charset="-122"/>
                <a:ea typeface="微软雅黑" panose="020B0503020204020204" pitchFamily="34" charset="-122"/>
              </a:rPr>
              <a:t>    如果系统产生的最优执行计划实际上是性能很糟糕怎么办？</a:t>
            </a:r>
            <a:endParaRPr lang="zh-CN" altLang="en-US" dirty="0" smtClean="0">
              <a:solidFill>
                <a:schemeClr val="bg1"/>
              </a:solidFill>
              <a:latin typeface="微软雅黑" panose="020B0503020204020204" pitchFamily="34" charset="-122"/>
              <a:ea typeface="微软雅黑" panose="020B0503020204020204" pitchFamily="34" charset="-122"/>
            </a:endParaRPr>
          </a:p>
          <a:p>
            <a:pPr algn="l">
              <a:lnSpc>
                <a:spcPct val="150000"/>
              </a:lnSpc>
            </a:pPr>
            <a:r>
              <a:rPr lang="zh-CN" altLang="en-US" dirty="0" smtClean="0">
                <a:solidFill>
                  <a:schemeClr val="bg1"/>
                </a:solidFill>
                <a:latin typeface="微软雅黑" panose="020B0503020204020204" pitchFamily="34" charset="-122"/>
                <a:ea typeface="微软雅黑" panose="020B0503020204020204" pitchFamily="34" charset="-122"/>
              </a:rPr>
              <a:t>    </a:t>
            </a:r>
            <a:endParaRPr lang="zh-CN" altLang="en-US" dirty="0" smtClean="0">
              <a:solidFill>
                <a:schemeClr val="bg1"/>
              </a:solidFill>
              <a:latin typeface="微软雅黑" panose="020B0503020204020204" pitchFamily="34" charset="-122"/>
              <a:ea typeface="微软雅黑" panose="020B0503020204020204" pitchFamily="34" charset="-122"/>
            </a:endParaRPr>
          </a:p>
          <a:p>
            <a:pPr algn="l">
              <a:lnSpc>
                <a:spcPct val="150000"/>
              </a:lnSpc>
            </a:pPr>
            <a:endParaRPr lang="zh-CN" altLang="en-US" dirty="0" smtClean="0">
              <a:solidFill>
                <a:schemeClr val="bg1"/>
              </a:solidFill>
              <a:latin typeface="微软雅黑" panose="020B0503020204020204" pitchFamily="34" charset="-122"/>
              <a:ea typeface="微软雅黑" panose="020B0503020204020204" pitchFamily="34" charset="-122"/>
            </a:endParaRPr>
          </a:p>
          <a:p>
            <a:pPr algn="l">
              <a:lnSpc>
                <a:spcPct val="150000"/>
              </a:lnSpc>
            </a:pPr>
            <a:endParaRPr lang="zh-CN" altLang="en-US" dirty="0" smtClean="0">
              <a:solidFill>
                <a:schemeClr val="bg1"/>
              </a:solidFill>
              <a:latin typeface="微软雅黑" panose="020B0503020204020204" pitchFamily="34" charset="-122"/>
              <a:ea typeface="微软雅黑" panose="020B0503020204020204" pitchFamily="34" charset="-122"/>
            </a:endParaRPr>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tags/tag1.xml><?xml version="1.0" encoding="utf-8"?>
<p:tagLst xmlns:p="http://schemas.openxmlformats.org/presentationml/2006/main">
  <p:tag name="ISLIDE.VECTOR" val="1be75f8e-2ae0-424c-9086-ddafe087be76"/>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dirty="0" smtClean="0">
            <a:solidFill>
              <a:schemeClr val="bg1"/>
            </a:solidFill>
            <a:latin typeface="微软雅黑" panose="020B0503020204020204" pitchFamily="34" charset="-122"/>
            <a:ea typeface="微软雅黑" panose="020B0503020204020204" pitchFamily="34" charset="-122"/>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dirty="0" smtClean="0">
            <a:solidFill>
              <a:schemeClr val="bg1"/>
            </a:solidFill>
            <a:latin typeface="微软雅黑" panose="020B0503020204020204" pitchFamily="34" charset="-122"/>
            <a:ea typeface="微软雅黑" panose="020B0503020204020204" pitchFamily="34" charset="-122"/>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dirty="0" smtClean="0">
            <a:solidFill>
              <a:schemeClr val="bg1"/>
            </a:solidFill>
            <a:latin typeface="微软雅黑" panose="020B0503020204020204" pitchFamily="34" charset="-122"/>
            <a:ea typeface="微软雅黑" panose="020B0503020204020204" pitchFamily="34" charset="-122"/>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0.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8.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9.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0.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8.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9.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0.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8.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9.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40.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4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4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4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4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4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4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4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48.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49.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50.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5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5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5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5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5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5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5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58.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59.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60.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6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6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6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8.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9.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otalTime>0</TotalTime>
  <Words>16624</Words>
  <Application>WPS 演示</Application>
  <PresentationFormat>宽屏</PresentationFormat>
  <Paragraphs>706</Paragraphs>
  <Slides>68</Slides>
  <Notes>2</Notes>
  <HiddenSlides>0</HiddenSlides>
  <MMClips>0</MMClips>
  <ScaleCrop>false</ScaleCrop>
  <HeadingPairs>
    <vt:vector size="6" baseType="variant">
      <vt:variant>
        <vt:lpstr>已用的字体</vt:lpstr>
      </vt:variant>
      <vt:variant>
        <vt:i4>9</vt:i4>
      </vt:variant>
      <vt:variant>
        <vt:lpstr>主题</vt:lpstr>
      </vt:variant>
      <vt:variant>
        <vt:i4>4</vt:i4>
      </vt:variant>
      <vt:variant>
        <vt:lpstr>幻灯片标题</vt:lpstr>
      </vt:variant>
      <vt:variant>
        <vt:i4>68</vt:i4>
      </vt:variant>
    </vt:vector>
  </HeadingPairs>
  <TitlesOfParts>
    <vt:vector size="81" baseType="lpstr">
      <vt:lpstr>Arial</vt:lpstr>
      <vt:lpstr>宋体</vt:lpstr>
      <vt:lpstr>Wingdings</vt:lpstr>
      <vt:lpstr>微软雅黑</vt:lpstr>
      <vt:lpstr>等线</vt:lpstr>
      <vt:lpstr>Impact</vt:lpstr>
      <vt:lpstr>Arial Unicode MS</vt:lpstr>
      <vt:lpstr>等线 Light</vt:lpstr>
      <vt:lpstr>Calibri</vt:lpstr>
      <vt:lpstr>Office 主题​​</vt:lpstr>
      <vt:lpstr>1_Office 主题​​</vt:lpstr>
      <vt:lpstr>2_Office 主题​​</vt:lpstr>
      <vt:lpstr>3_Office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DC XU</dc:creator>
  <cp:lastModifiedBy>01373299</cp:lastModifiedBy>
  <cp:revision>812</cp:revision>
  <dcterms:created xsi:type="dcterms:W3CDTF">2019-05-04T22:17:00Z</dcterms:created>
  <dcterms:modified xsi:type="dcterms:W3CDTF">2019-11-27T09:40:58Z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2052-10.8.2.7119</vt:lpwstr>
  </property>
</Properties>
</file>